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4" r:id="rId1"/>
  </p:sldMasterIdLst>
  <p:notesMasterIdLst>
    <p:notesMasterId r:id="rId35"/>
  </p:notesMasterIdLst>
  <p:sldIdLst>
    <p:sldId id="591" r:id="rId2"/>
    <p:sldId id="508" r:id="rId3"/>
    <p:sldId id="550" r:id="rId4"/>
    <p:sldId id="551" r:id="rId5"/>
    <p:sldId id="592" r:id="rId6"/>
    <p:sldId id="556" r:id="rId7"/>
    <p:sldId id="595" r:id="rId8"/>
    <p:sldId id="597" r:id="rId9"/>
    <p:sldId id="622" r:id="rId10"/>
    <p:sldId id="607" r:id="rId11"/>
    <p:sldId id="604" r:id="rId12"/>
    <p:sldId id="599" r:id="rId13"/>
    <p:sldId id="602" r:id="rId14"/>
    <p:sldId id="621" r:id="rId15"/>
    <p:sldId id="608" r:id="rId16"/>
    <p:sldId id="609" r:id="rId17"/>
    <p:sldId id="572" r:id="rId18"/>
    <p:sldId id="610" r:id="rId19"/>
    <p:sldId id="613" r:id="rId20"/>
    <p:sldId id="623" r:id="rId21"/>
    <p:sldId id="628" r:id="rId22"/>
    <p:sldId id="624" r:id="rId23"/>
    <p:sldId id="625" r:id="rId24"/>
    <p:sldId id="627" r:id="rId25"/>
    <p:sldId id="577" r:id="rId26"/>
    <p:sldId id="614" r:id="rId27"/>
    <p:sldId id="615" r:id="rId28"/>
    <p:sldId id="616" r:id="rId29"/>
    <p:sldId id="617" r:id="rId30"/>
    <p:sldId id="618" r:id="rId31"/>
    <p:sldId id="619" r:id="rId32"/>
    <p:sldId id="620" r:id="rId33"/>
    <p:sldId id="589" r:id="rId34"/>
  </p:sldIdLst>
  <p:sldSz cx="9906000" cy="6858000" type="A4"/>
  <p:notesSz cx="6797675" cy="9926638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1" orient="horz" pos="4247">
          <p15:clr>
            <a:srgbClr val="A4A3A4"/>
          </p15:clr>
        </p15:guide>
        <p15:guide id="12" pos="3120">
          <p15:clr>
            <a:srgbClr val="A4A3A4"/>
          </p15:clr>
        </p15:guide>
        <p15:guide id="13" orient="horz" pos="618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126">
          <p15:clr>
            <a:srgbClr val="A4A3A4"/>
          </p15:clr>
        </p15:guide>
        <p15:guide id="2" pos="2141">
          <p15:clr>
            <a:srgbClr val="A4A3A4"/>
          </p15:clr>
        </p15:guide>
      </p15:notes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Registered User" initials="RU" lastIdx="0" clrIdx="0"/>
  <p:cmAuthor id="1" name="이 강산" initials="이강" lastIdx="1" clrIdx="1">
    <p:extLst>
      <p:ext uri="{19B8F6BF-5375-455C-9EA6-DF929625EA0E}">
        <p15:presenceInfo xmlns:p15="http://schemas.microsoft.com/office/powerpoint/2012/main" userId="907217994750f843" providerId="Windows Liv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9BF7EE"/>
    <a:srgbClr val="10BAA8"/>
    <a:srgbClr val="D1FBF7"/>
    <a:srgbClr val="EBEBEB"/>
    <a:srgbClr val="E6E6E6"/>
    <a:srgbClr val="B2F8F1"/>
    <a:srgbClr val="1CA6AB"/>
    <a:srgbClr val="486AB1"/>
    <a:srgbClr val="4BACC6"/>
    <a:srgbClr val="47D87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보통 스타일 2 - 강조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3C2FFA5D-87B4-456A-9821-1D502468CF0F}" styleName="테마 스타일 1 - 강조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08FB837D-C827-4EFA-A057-4D05807E0F7C}" styleName="테마 스타일 1 - 강조 6">
    <a:tblBg>
      <a:fillRef idx="2">
        <a:schemeClr val="accent6"/>
      </a:fillRef>
      <a:effectRef idx="1">
        <a:schemeClr val="accent6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Ref idx="1">
              <a:schemeClr val="accent6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</a:tcBdr>
        <a:fill>
          <a:solidFill>
            <a:schemeClr val="accent6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6"/>
            </a:lnRef>
          </a:left>
          <a:right>
            <a:lnRef idx="2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2">
              <a:schemeClr val="accent6"/>
            </a:lnRef>
          </a:top>
          <a:bottom>
            <a:lnRef idx="2">
              <a:schemeClr val="accent6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6"/>
          </a:solidFill>
        </a:fill>
      </a:tcStyle>
    </a:firstRow>
  </a:tblStyle>
  <a:tblStyle styleId="{E8B1032C-EA38-4F05-BA0D-38AFFFC7BED3}" styleName="밝은 스타일 3 - 강조 6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 w="12700" cmpd="sng">
              <a:solidFill>
                <a:schemeClr val="accent6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  <a:tblStyle styleId="{BDBED569-4797-4DF1-A0F4-6AAB3CD982D8}" styleName="밝은 스타일 3 - 강조 5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 w="12700" cmpd="sng">
              <a:solidFill>
                <a:schemeClr val="accent5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  <a:tblStyle styleId="{5940675A-B579-460E-94D1-54222C63F5DA}" styleName="스타일 없음, 표 눈금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21E4AEA4-8DFA-4A89-87EB-49C32662AFE0}" styleName="보통 스타일 2 - 강조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1111" autoAdjust="0"/>
    <p:restoredTop sz="95587" autoAdjust="0"/>
  </p:normalViewPr>
  <p:slideViewPr>
    <p:cSldViewPr>
      <p:cViewPr varScale="1">
        <p:scale>
          <a:sx n="109" d="100"/>
          <a:sy n="109" d="100"/>
        </p:scale>
        <p:origin x="1674" y="96"/>
      </p:cViewPr>
      <p:guideLst>
        <p:guide orient="horz" pos="4247"/>
        <p:guide pos="3120"/>
        <p:guide orient="horz" pos="618"/>
      </p:guideLst>
    </p:cSldViewPr>
  </p:slideViewPr>
  <p:notesTextViewPr>
    <p:cViewPr>
      <p:scale>
        <a:sx n="3" d="2"/>
        <a:sy n="3" d="2"/>
      </p:scale>
      <p:origin x="0" y="0"/>
    </p:cViewPr>
  </p:notesTextViewPr>
  <p:sorterViewPr>
    <p:cViewPr>
      <p:scale>
        <a:sx n="140" d="100"/>
        <a:sy n="140" d="100"/>
      </p:scale>
      <p:origin x="0" y="0"/>
    </p:cViewPr>
  </p:sorterViewPr>
  <p:notesViewPr>
    <p:cSldViewPr>
      <p:cViewPr varScale="1">
        <p:scale>
          <a:sx n="79" d="100"/>
          <a:sy n="79" d="100"/>
        </p:scale>
        <p:origin x="2778" y="90"/>
      </p:cViewPr>
      <p:guideLst>
        <p:guide orient="horz" pos="3126"/>
        <p:guide pos="2141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theme" Target="theme/theme1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presProps" Target="presProps.xml"/><Relationship Id="rId40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commentAuthors" Target="commentAuthor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notesMaster" Target="notesMasters/notesMaster1.xml"/><Relationship Id="rId8" Type="http://schemas.openxmlformats.org/officeDocument/2006/relationships/slide" Target="slides/slide7.xml"/><Relationship Id="rId3" Type="http://schemas.openxmlformats.org/officeDocument/2006/relationships/slide" Target="slides/slide2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ko-KR" altLang="en-US" dirty="0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F05ED17-F6DE-477F-AFC3-9D6BF10093C1}" type="datetimeFigureOut">
              <a:rPr lang="ko-KR" altLang="en-US" smtClean="0"/>
              <a:pPr/>
              <a:t>2022-07-05</a:t>
            </a:fld>
            <a:endParaRPr lang="ko-KR" altLang="en-US" dirty="0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711200" y="744538"/>
            <a:ext cx="5375275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ko-KR" altLang="en-US" dirty="0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679768" y="4715153"/>
            <a:ext cx="5438140" cy="446698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0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ko-KR" altLang="en-US" dirty="0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3850443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BE5DABA-A30C-4821-AB04-7CCCE2DE50CF}" type="slidenum">
              <a:rPr lang="ko-KR" altLang="en-US" smtClean="0"/>
              <a:pPr/>
              <a:t>‹#›</a:t>
            </a:fld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290945277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BE5DABA-A30C-4821-AB04-7CCCE2DE50CF}" type="slidenum">
              <a:rPr lang="ko-KR" altLang="en-US" smtClean="0"/>
              <a:pPr/>
              <a:t>13</a:t>
            </a:fld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259600632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BE5DABA-A30C-4821-AB04-7CCCE2DE50CF}" type="slidenum">
              <a:rPr lang="ko-KR" altLang="en-US" smtClean="0"/>
              <a:pPr/>
              <a:t>15</a:t>
            </a:fld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400300211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BE5DABA-A30C-4821-AB04-7CCCE2DE50CF}" type="slidenum">
              <a:rPr lang="ko-KR" altLang="en-US" smtClean="0"/>
              <a:pPr/>
              <a:t>21</a:t>
            </a:fld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178194218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직사각형 2"/>
          <p:cNvSpPr/>
          <p:nvPr userDrawn="1"/>
        </p:nvSpPr>
        <p:spPr>
          <a:xfrm>
            <a:off x="0" y="0"/>
            <a:ext cx="9906000" cy="116632"/>
          </a:xfrm>
          <a:prstGeom prst="rect">
            <a:avLst/>
          </a:prstGeom>
          <a:solidFill>
            <a:srgbClr val="10BAA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pic>
        <p:nvPicPr>
          <p:cNvPr id="12" name="그림 11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05128" y="1434486"/>
            <a:ext cx="3800872" cy="3982226"/>
          </a:xfrm>
          <a:prstGeom prst="rect">
            <a:avLst/>
          </a:prstGeom>
        </p:spPr>
      </p:pic>
      <p:pic>
        <p:nvPicPr>
          <p:cNvPr id="13" name="그림 12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50863" y="1844824"/>
            <a:ext cx="3240590" cy="31615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6356500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직사각형 4"/>
          <p:cNvSpPr/>
          <p:nvPr userDrawn="1"/>
        </p:nvSpPr>
        <p:spPr>
          <a:xfrm>
            <a:off x="0" y="6381328"/>
            <a:ext cx="9906000" cy="476672"/>
          </a:xfrm>
          <a:prstGeom prst="rect">
            <a:avLst/>
          </a:prstGeom>
          <a:solidFill>
            <a:srgbClr val="10BAA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10536154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슬라이드 번호 개체 틀 5"/>
          <p:cNvSpPr txBox="1">
            <a:spLocks/>
          </p:cNvSpPr>
          <p:nvPr userDrawn="1"/>
        </p:nvSpPr>
        <p:spPr>
          <a:xfrm>
            <a:off x="9222350" y="6628618"/>
            <a:ext cx="732825" cy="210877"/>
          </a:xfrm>
          <a:prstGeom prst="rect">
            <a:avLst/>
          </a:prstGeom>
        </p:spPr>
        <p:txBody>
          <a:bodyPr vert="horz" lIns="109031" tIns="54516" rIns="109031" bIns="54516" rtlCol="0" anchor="ctr"/>
          <a:lstStyle>
            <a:defPPr>
              <a:defRPr lang="ko-KR"/>
            </a:defPPr>
            <a:lvl1pPr marL="0" algn="r" defTabSz="1043056" rtl="0" eaLnBrk="1" latinLnBrk="1" hangingPunct="1"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521528" algn="l" defTabSz="1043056" rtl="0" eaLnBrk="1" latinLnBrk="1" hangingPunct="1"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043056" algn="l" defTabSz="1043056" rtl="0" eaLnBrk="1" latinLnBrk="1" hangingPunct="1"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564584" algn="l" defTabSz="1043056" rtl="0" eaLnBrk="1" latinLnBrk="1" hangingPunct="1"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86112" algn="l" defTabSz="1043056" rtl="0" eaLnBrk="1" latinLnBrk="1" hangingPunct="1"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607640" algn="l" defTabSz="1043056" rtl="0" eaLnBrk="1" latinLnBrk="1" hangingPunct="1"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129168" algn="l" defTabSz="1043056" rtl="0" eaLnBrk="1" latinLnBrk="1" hangingPunct="1"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650696" algn="l" defTabSz="1043056" rtl="0" eaLnBrk="1" latinLnBrk="1" hangingPunct="1"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172224" algn="l" defTabSz="1043056" rtl="0" eaLnBrk="1" latinLnBrk="1" hangingPunct="1"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1043056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t>[ </a:t>
            </a:r>
            <a:fld id="{63624257-F27F-4C78-881C-C07E4DB907E8}" type="slidenum">
              <a:rPr kumimoji="0" lang="ko-KR" altLang="en-US" sz="800" b="0" i="0" u="none" strike="noStrike" kern="120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pPr marL="0" marR="0" lvl="0" indent="0" algn="ctr" defTabSz="1043056" rtl="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r>
              <a:rPr kumimoji="0" lang="ko-KR" altLang="en-US" sz="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t> </a:t>
            </a:r>
            <a:r>
              <a:rPr kumimoji="0" lang="en-US" altLang="ko-KR" sz="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t>]</a:t>
            </a:r>
            <a:endParaRPr kumimoji="0" lang="ko-KR" altLang="en-US" sz="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맑은 고딕"/>
              <a:ea typeface="맑은 고딕" panose="020B0503020000020004" pitchFamily="50" charset="-127"/>
              <a:cs typeface="+mn-cs"/>
            </a:endParaRPr>
          </a:p>
        </p:txBody>
      </p:sp>
      <p:sp>
        <p:nvSpPr>
          <p:cNvPr id="28" name="TextBox 11"/>
          <p:cNvSpPr txBox="1"/>
          <p:nvPr userDrawn="1"/>
        </p:nvSpPr>
        <p:spPr>
          <a:xfrm>
            <a:off x="38453" y="6629940"/>
            <a:ext cx="780088" cy="211203"/>
          </a:xfrm>
          <a:prstGeom prst="rect">
            <a:avLst/>
          </a:prstGeom>
          <a:noFill/>
        </p:spPr>
        <p:txBody>
          <a:bodyPr wrap="square" lIns="36000" tIns="36000" rIns="36000" bIns="36000" anchor="ctr">
            <a:spAutoFit/>
            <a:scene3d>
              <a:camera prst="orthographicFront">
                <a:rot lat="0" lon="0" rev="0"/>
              </a:camera>
              <a:lightRig rig="glow" dir="t">
                <a:rot lat="0" lon="0" rev="3600000"/>
              </a:lightRig>
            </a:scene3d>
            <a:sp3d prstMaterial="softEdge">
              <a:bevelT w="1270" h="1270"/>
              <a:bevelB w="1270" h="1270"/>
              <a:contourClr>
                <a:schemeClr val="accent4">
                  <a:alpha val="95000"/>
                </a:schemeClr>
              </a:contourClr>
            </a:sp3d>
          </a:bodyPr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0" fontAlgn="auto" latinLnBrk="0" hangingPunct="0">
              <a:lnSpc>
                <a:spcPct val="90000"/>
              </a:lnSpc>
              <a:spcBef>
                <a:spcPct val="50000"/>
              </a:spcBef>
              <a:spcAft>
                <a:spcPts val="0"/>
              </a:spcAft>
              <a:buClrTx/>
              <a:buSzTx/>
              <a:buFontTx/>
              <a:buNone/>
              <a:tabLst>
                <a:tab pos="177800" algn="l"/>
                <a:tab pos="803275" algn="l"/>
              </a:tabLst>
              <a:defRPr/>
            </a:pPr>
            <a:r>
              <a:rPr kumimoji="0" lang="en-US" altLang="ko-KR" sz="1000" b="0" i="1" u="none" strike="noStrike" kern="1200" cap="none" spc="0" normalizeH="0" baseline="0" noProof="0" dirty="0">
                <a:ln w="6350">
                  <a:solidFill>
                    <a:prstClr val="white">
                      <a:alpha val="8000"/>
                    </a:prstClr>
                  </a:solidFill>
                </a:ln>
                <a:solidFill>
                  <a:prstClr val="white"/>
                </a:solidFill>
                <a:effectLst/>
                <a:uLnTx/>
                <a:uFillTx/>
                <a:latin typeface="Arial Black" panose="020B0A04020102020204" pitchFamily="34" charset="0"/>
                <a:ea typeface="휴먼둥근헤드라인" panose="02030504000101010101" pitchFamily="18" charset="-127"/>
                <a:cs typeface="+mn-cs"/>
              </a:rPr>
              <a:t>SGN</a:t>
            </a:r>
          </a:p>
        </p:txBody>
      </p:sp>
      <p:sp>
        <p:nvSpPr>
          <p:cNvPr id="4" name="직사각형 7"/>
          <p:cNvSpPr/>
          <p:nvPr userDrawn="1"/>
        </p:nvSpPr>
        <p:spPr>
          <a:xfrm>
            <a:off x="0" y="0"/>
            <a:ext cx="4650282" cy="6858000"/>
          </a:xfrm>
          <a:custGeom>
            <a:avLst/>
            <a:gdLst>
              <a:gd name="connsiteX0" fmla="*/ 0 w 3944888"/>
              <a:gd name="connsiteY0" fmla="*/ 0 h 6858000"/>
              <a:gd name="connsiteX1" fmla="*/ 3944888 w 3944888"/>
              <a:gd name="connsiteY1" fmla="*/ 0 h 6858000"/>
              <a:gd name="connsiteX2" fmla="*/ 3944888 w 3944888"/>
              <a:gd name="connsiteY2" fmla="*/ 6858000 h 6858000"/>
              <a:gd name="connsiteX3" fmla="*/ 0 w 3944888"/>
              <a:gd name="connsiteY3" fmla="*/ 6858000 h 6858000"/>
              <a:gd name="connsiteX4" fmla="*/ 0 w 3944888"/>
              <a:gd name="connsiteY4" fmla="*/ 0 h 6858000"/>
              <a:gd name="connsiteX0" fmla="*/ 0 w 3944888"/>
              <a:gd name="connsiteY0" fmla="*/ 0 h 6858000"/>
              <a:gd name="connsiteX1" fmla="*/ 3944888 w 3944888"/>
              <a:gd name="connsiteY1" fmla="*/ 0 h 6858000"/>
              <a:gd name="connsiteX2" fmla="*/ 2795357 w 3944888"/>
              <a:gd name="connsiteY2" fmla="*/ 6858000 h 6858000"/>
              <a:gd name="connsiteX3" fmla="*/ 0 w 3944888"/>
              <a:gd name="connsiteY3" fmla="*/ 6858000 h 6858000"/>
              <a:gd name="connsiteX4" fmla="*/ 0 w 3944888"/>
              <a:gd name="connsiteY4" fmla="*/ 0 h 6858000"/>
              <a:gd name="connsiteX0" fmla="*/ 0 w 3944888"/>
              <a:gd name="connsiteY0" fmla="*/ 0 h 6858000"/>
              <a:gd name="connsiteX1" fmla="*/ 3944888 w 3944888"/>
              <a:gd name="connsiteY1" fmla="*/ 0 h 6858000"/>
              <a:gd name="connsiteX2" fmla="*/ 2220592 w 3944888"/>
              <a:gd name="connsiteY2" fmla="*/ 6849291 h 6858000"/>
              <a:gd name="connsiteX3" fmla="*/ 0 w 3944888"/>
              <a:gd name="connsiteY3" fmla="*/ 6858000 h 6858000"/>
              <a:gd name="connsiteX4" fmla="*/ 0 w 3944888"/>
              <a:gd name="connsiteY4" fmla="*/ 0 h 6858000"/>
              <a:gd name="connsiteX0" fmla="*/ 0 w 4650282"/>
              <a:gd name="connsiteY0" fmla="*/ 0 h 6858000"/>
              <a:gd name="connsiteX1" fmla="*/ 4650282 w 4650282"/>
              <a:gd name="connsiteY1" fmla="*/ 0 h 6858000"/>
              <a:gd name="connsiteX2" fmla="*/ 2220592 w 4650282"/>
              <a:gd name="connsiteY2" fmla="*/ 6849291 h 6858000"/>
              <a:gd name="connsiteX3" fmla="*/ 0 w 4650282"/>
              <a:gd name="connsiteY3" fmla="*/ 6858000 h 6858000"/>
              <a:gd name="connsiteX4" fmla="*/ 0 w 4650282"/>
              <a:gd name="connsiteY4" fmla="*/ 0 h 6858000"/>
              <a:gd name="connsiteX0" fmla="*/ 0 w 4650282"/>
              <a:gd name="connsiteY0" fmla="*/ 0 h 6858000"/>
              <a:gd name="connsiteX1" fmla="*/ 4650282 w 4650282"/>
              <a:gd name="connsiteY1" fmla="*/ 0 h 6858000"/>
              <a:gd name="connsiteX2" fmla="*/ 2229301 w 4650282"/>
              <a:gd name="connsiteY2" fmla="*/ 6858000 h 6858000"/>
              <a:gd name="connsiteX3" fmla="*/ 0 w 4650282"/>
              <a:gd name="connsiteY3" fmla="*/ 6858000 h 6858000"/>
              <a:gd name="connsiteX4" fmla="*/ 0 w 4650282"/>
              <a:gd name="connsiteY4" fmla="*/ 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650282" h="6858000">
                <a:moveTo>
                  <a:pt x="0" y="0"/>
                </a:moveTo>
                <a:lnTo>
                  <a:pt x="4650282" y="0"/>
                </a:lnTo>
                <a:lnTo>
                  <a:pt x="2229301" y="6858000"/>
                </a:lnTo>
                <a:lnTo>
                  <a:pt x="0" y="6858000"/>
                </a:lnTo>
                <a:lnTo>
                  <a:pt x="0" y="0"/>
                </a:lnTo>
                <a:close/>
              </a:path>
            </a:pathLst>
          </a:custGeom>
          <a:solidFill>
            <a:srgbClr val="10BAA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6" name="TextBox 5"/>
          <p:cNvSpPr txBox="1"/>
          <p:nvPr userDrawn="1"/>
        </p:nvSpPr>
        <p:spPr>
          <a:xfrm>
            <a:off x="1568624" y="2348880"/>
            <a:ext cx="2252540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4000" b="1" spc="-150" dirty="0">
                <a:ln>
                  <a:solidFill>
                    <a:schemeClr val="bg1">
                      <a:alpha val="5000"/>
                    </a:schemeClr>
                  </a:solidFill>
                </a:ln>
                <a:solidFill>
                  <a:schemeClr val="bg1"/>
                </a:solidFill>
                <a:latin typeface="Arial" panose="020B0604020202020204" pitchFamily="34" charset="0"/>
                <a:ea typeface="나눔고딕 ExtraBold" panose="020D0904000000000000" pitchFamily="50" charset="-127"/>
                <a:cs typeface="Arial" panose="020B0604020202020204" pitchFamily="34" charset="0"/>
              </a:rPr>
              <a:t>Contents</a:t>
            </a:r>
            <a:endParaRPr lang="ko-KR" altLang="en-US" sz="4000" b="1" spc="-150" dirty="0">
              <a:ln>
                <a:solidFill>
                  <a:schemeClr val="bg1">
                    <a:alpha val="5000"/>
                  </a:schemeClr>
                </a:solidFill>
              </a:ln>
              <a:solidFill>
                <a:schemeClr val="bg1"/>
              </a:solidFill>
              <a:latin typeface="Arial" panose="020B0604020202020204" pitchFamily="34" charset="0"/>
              <a:ea typeface="나눔고딕 ExtraBold" panose="020D0904000000000000" pitchFamily="50" charset="-127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0555618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슬라이드 번호 개체 틀 5"/>
          <p:cNvSpPr txBox="1">
            <a:spLocks/>
          </p:cNvSpPr>
          <p:nvPr userDrawn="1"/>
        </p:nvSpPr>
        <p:spPr>
          <a:xfrm>
            <a:off x="9222350" y="6628618"/>
            <a:ext cx="732825" cy="210877"/>
          </a:xfrm>
          <a:prstGeom prst="rect">
            <a:avLst/>
          </a:prstGeom>
        </p:spPr>
        <p:txBody>
          <a:bodyPr vert="horz" lIns="109031" tIns="54516" rIns="109031" bIns="54516" rtlCol="0" anchor="ctr"/>
          <a:lstStyle>
            <a:defPPr>
              <a:defRPr lang="ko-KR"/>
            </a:defPPr>
            <a:lvl1pPr marL="0" algn="r" defTabSz="1043056" rtl="0" eaLnBrk="1" latinLnBrk="1" hangingPunct="1"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521528" algn="l" defTabSz="1043056" rtl="0" eaLnBrk="1" latinLnBrk="1" hangingPunct="1"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043056" algn="l" defTabSz="1043056" rtl="0" eaLnBrk="1" latinLnBrk="1" hangingPunct="1"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564584" algn="l" defTabSz="1043056" rtl="0" eaLnBrk="1" latinLnBrk="1" hangingPunct="1"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86112" algn="l" defTabSz="1043056" rtl="0" eaLnBrk="1" latinLnBrk="1" hangingPunct="1"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607640" algn="l" defTabSz="1043056" rtl="0" eaLnBrk="1" latinLnBrk="1" hangingPunct="1"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129168" algn="l" defTabSz="1043056" rtl="0" eaLnBrk="1" latinLnBrk="1" hangingPunct="1"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650696" algn="l" defTabSz="1043056" rtl="0" eaLnBrk="1" latinLnBrk="1" hangingPunct="1"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172224" algn="l" defTabSz="1043056" rtl="0" eaLnBrk="1" latinLnBrk="1" hangingPunct="1"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1043056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t>[ </a:t>
            </a:r>
            <a:fld id="{63624257-F27F-4C78-881C-C07E4DB907E8}" type="slidenum">
              <a:rPr kumimoji="0" lang="ko-KR" altLang="en-US" sz="800" b="0" i="0" u="none" strike="noStrike" kern="120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pPr marL="0" marR="0" lvl="0" indent="0" algn="ctr" defTabSz="1043056" rtl="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r>
              <a:rPr kumimoji="0" lang="ko-KR" altLang="en-US" sz="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t> </a:t>
            </a:r>
            <a:r>
              <a:rPr kumimoji="0" lang="en-US" altLang="ko-KR" sz="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t>]</a:t>
            </a:r>
            <a:endParaRPr kumimoji="0" lang="ko-KR" altLang="en-US" sz="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맑은 고딕"/>
              <a:ea typeface="맑은 고딕" panose="020B0503020000020004" pitchFamily="50" charset="-127"/>
              <a:cs typeface="+mn-cs"/>
            </a:endParaRPr>
          </a:p>
        </p:txBody>
      </p:sp>
      <p:sp>
        <p:nvSpPr>
          <p:cNvPr id="28" name="TextBox 11"/>
          <p:cNvSpPr txBox="1"/>
          <p:nvPr userDrawn="1"/>
        </p:nvSpPr>
        <p:spPr>
          <a:xfrm>
            <a:off x="38453" y="6629940"/>
            <a:ext cx="780088" cy="211203"/>
          </a:xfrm>
          <a:prstGeom prst="rect">
            <a:avLst/>
          </a:prstGeom>
          <a:noFill/>
        </p:spPr>
        <p:txBody>
          <a:bodyPr wrap="square" lIns="36000" tIns="36000" rIns="36000" bIns="36000" anchor="ctr">
            <a:spAutoFit/>
            <a:scene3d>
              <a:camera prst="orthographicFront">
                <a:rot lat="0" lon="0" rev="0"/>
              </a:camera>
              <a:lightRig rig="glow" dir="t">
                <a:rot lat="0" lon="0" rev="3600000"/>
              </a:lightRig>
            </a:scene3d>
            <a:sp3d prstMaterial="softEdge">
              <a:bevelT w="1270" h="1270"/>
              <a:bevelB w="1270" h="1270"/>
              <a:contourClr>
                <a:schemeClr val="accent4">
                  <a:alpha val="95000"/>
                </a:schemeClr>
              </a:contourClr>
            </a:sp3d>
          </a:bodyPr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0" fontAlgn="auto" latinLnBrk="0" hangingPunct="0">
              <a:lnSpc>
                <a:spcPct val="90000"/>
              </a:lnSpc>
              <a:spcBef>
                <a:spcPct val="50000"/>
              </a:spcBef>
              <a:spcAft>
                <a:spcPts val="0"/>
              </a:spcAft>
              <a:buClrTx/>
              <a:buSzTx/>
              <a:buFontTx/>
              <a:buNone/>
              <a:tabLst>
                <a:tab pos="177800" algn="l"/>
                <a:tab pos="803275" algn="l"/>
              </a:tabLst>
              <a:defRPr/>
            </a:pPr>
            <a:r>
              <a:rPr kumimoji="0" lang="en-US" altLang="ko-KR" sz="1000" b="0" i="1" u="none" strike="noStrike" kern="1200" cap="none" spc="0" normalizeH="0" baseline="0" noProof="0" dirty="0">
                <a:ln w="6350">
                  <a:solidFill>
                    <a:prstClr val="white">
                      <a:alpha val="8000"/>
                    </a:prstClr>
                  </a:solidFill>
                </a:ln>
                <a:solidFill>
                  <a:prstClr val="white"/>
                </a:solidFill>
                <a:effectLst/>
                <a:uLnTx/>
                <a:uFillTx/>
                <a:latin typeface="Arial Black" panose="020B0A04020102020204" pitchFamily="34" charset="0"/>
                <a:ea typeface="휴먼둥근헤드라인" panose="02030504000101010101" pitchFamily="18" charset="-127"/>
                <a:cs typeface="+mn-cs"/>
              </a:rPr>
              <a:t>SGN</a:t>
            </a:r>
          </a:p>
        </p:txBody>
      </p:sp>
      <p:sp>
        <p:nvSpPr>
          <p:cNvPr id="5" name="TextBox 4"/>
          <p:cNvSpPr txBox="1"/>
          <p:nvPr userDrawn="1"/>
        </p:nvSpPr>
        <p:spPr>
          <a:xfrm>
            <a:off x="2216696" y="1772816"/>
            <a:ext cx="1805302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3200" b="1" spc="-150" dirty="0">
                <a:ln>
                  <a:solidFill>
                    <a:schemeClr val="bg1">
                      <a:alpha val="5000"/>
                    </a:schemeClr>
                  </a:solidFill>
                </a:ln>
                <a:solidFill>
                  <a:schemeClr val="bg1"/>
                </a:solidFill>
                <a:latin typeface="Arial" panose="020B0604020202020204" pitchFamily="34" charset="0"/>
                <a:ea typeface="나눔고딕 ExtraBold" panose="020D0904000000000000" pitchFamily="50" charset="-127"/>
                <a:cs typeface="Arial" panose="020B0604020202020204" pitchFamily="34" charset="0"/>
              </a:rPr>
              <a:t>Contents</a:t>
            </a:r>
            <a:endParaRPr lang="ko-KR" altLang="en-US" sz="3200" b="1" spc="-150" dirty="0">
              <a:ln>
                <a:solidFill>
                  <a:schemeClr val="bg1">
                    <a:alpha val="5000"/>
                  </a:schemeClr>
                </a:solidFill>
              </a:ln>
              <a:solidFill>
                <a:schemeClr val="bg1"/>
              </a:solidFill>
              <a:latin typeface="Arial" panose="020B0604020202020204" pitchFamily="34" charset="0"/>
              <a:ea typeface="나눔고딕 ExtraBold" panose="020D0904000000000000" pitchFamily="50" charset="-127"/>
              <a:cs typeface="Arial" panose="020B0604020202020204" pitchFamily="34" charset="0"/>
            </a:endParaRPr>
          </a:p>
        </p:txBody>
      </p:sp>
      <p:pic>
        <p:nvPicPr>
          <p:cNvPr id="6" name="그림 5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15974" y="1124744"/>
            <a:ext cx="5075822" cy="4510891"/>
          </a:xfrm>
          <a:prstGeom prst="rect">
            <a:avLst/>
          </a:prstGeom>
        </p:spPr>
      </p:pic>
      <p:sp>
        <p:nvSpPr>
          <p:cNvPr id="14" name="텍스트 개체 틀 10"/>
          <p:cNvSpPr>
            <a:spLocks noGrp="1"/>
          </p:cNvSpPr>
          <p:nvPr>
            <p:ph type="body" sz="quarter" idx="10" hasCustomPrompt="1"/>
          </p:nvPr>
        </p:nvSpPr>
        <p:spPr>
          <a:xfrm>
            <a:off x="2018332" y="2377613"/>
            <a:ext cx="1223962" cy="1800225"/>
          </a:xfrm>
          <a:solidFill>
            <a:schemeClr val="bg1"/>
          </a:solidFill>
        </p:spPr>
        <p:txBody>
          <a:bodyPr anchor="ctr">
            <a:normAutofit/>
          </a:bodyPr>
          <a:lstStyle>
            <a:lvl1pPr marL="0" indent="0" algn="ctr">
              <a:buFontTx/>
              <a:buNone/>
              <a:defRPr sz="9600">
                <a:solidFill>
                  <a:srgbClr val="10BAA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 altLang="ko-KR" dirty="0"/>
              <a:t>n</a:t>
            </a:r>
            <a:endParaRPr lang="ko-KR" altLang="en-US" dirty="0"/>
          </a:p>
        </p:txBody>
      </p:sp>
      <p:sp>
        <p:nvSpPr>
          <p:cNvPr id="13" name="텍스트 개체 틀 12"/>
          <p:cNvSpPr>
            <a:spLocks noGrp="1"/>
          </p:cNvSpPr>
          <p:nvPr>
            <p:ph type="body" sz="quarter" idx="11" hasCustomPrompt="1"/>
          </p:nvPr>
        </p:nvSpPr>
        <p:spPr>
          <a:xfrm>
            <a:off x="3298091" y="3140968"/>
            <a:ext cx="3311589" cy="1456656"/>
          </a:xfrm>
        </p:spPr>
        <p:txBody>
          <a:bodyPr>
            <a:noAutofit/>
          </a:bodyPr>
          <a:lstStyle>
            <a:lvl1pPr marL="0" marR="0" indent="0" algn="l" defTabSz="914400" rtl="0" eaLnBrk="1" fontAlgn="auto" latinLnBrk="1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000" b="0" baseline="0">
                <a:solidFill>
                  <a:srgbClr val="10BAA8"/>
                </a:solidFill>
                <a:ea typeface="나눔고딕" panose="020D0604000000000000"/>
              </a:defRPr>
            </a:lvl1pPr>
            <a:lvl2pPr marL="457200" indent="0">
              <a:buFontTx/>
              <a:buNone/>
              <a:defRPr sz="2000"/>
            </a:lvl2pPr>
            <a:lvl3pPr marL="914400" indent="0">
              <a:buFontTx/>
              <a:buNone/>
              <a:defRPr sz="2000"/>
            </a:lvl3pPr>
            <a:lvl4pPr marL="1371600" indent="0">
              <a:buFontTx/>
              <a:buNone/>
              <a:defRPr sz="2000"/>
            </a:lvl4pPr>
            <a:lvl5pPr marL="1828800" indent="0">
              <a:buFontTx/>
              <a:buNone/>
              <a:defRPr sz="2000"/>
            </a:lvl5pPr>
          </a:lstStyle>
          <a:p>
            <a:pPr>
              <a:lnSpc>
                <a:spcPct val="150000"/>
              </a:lnSpc>
            </a:pPr>
            <a:r>
              <a:rPr lang="en-US" altLang="ko-KR" b="1" dirty="0">
                <a:ln>
                  <a:solidFill>
                    <a:schemeClr val="bg1">
                      <a:alpha val="20000"/>
                    </a:schemeClr>
                  </a:solidFill>
                </a:ln>
                <a:solidFill>
                  <a:srgbClr val="008E84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1 </a:t>
            </a:r>
            <a:r>
              <a:rPr lang="ko-KR" altLang="en-US" b="1" dirty="0" err="1">
                <a:ln>
                  <a:solidFill>
                    <a:schemeClr val="bg1">
                      <a:alpha val="20000"/>
                    </a:schemeClr>
                  </a:solidFill>
                </a:ln>
                <a:solidFill>
                  <a:srgbClr val="008E84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대분류</a:t>
            </a:r>
            <a:r>
              <a:rPr lang="en-US" altLang="ko-KR" b="1" dirty="0">
                <a:ln>
                  <a:solidFill>
                    <a:schemeClr val="bg1">
                      <a:alpha val="20000"/>
                    </a:schemeClr>
                  </a:solidFill>
                </a:ln>
                <a:solidFill>
                  <a:srgbClr val="008E84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1</a:t>
            </a:r>
          </a:p>
          <a:p>
            <a:pPr>
              <a:lnSpc>
                <a:spcPct val="150000"/>
              </a:lnSpc>
            </a:pPr>
            <a:r>
              <a:rPr lang="en-US" altLang="ko-KR" b="1" dirty="0">
                <a:ln>
                  <a:solidFill>
                    <a:schemeClr val="bg1">
                      <a:alpha val="20000"/>
                    </a:schemeClr>
                  </a:solidFill>
                </a:ln>
                <a:solidFill>
                  <a:srgbClr val="008E84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2 </a:t>
            </a:r>
            <a:r>
              <a:rPr lang="ko-KR" altLang="en-US" b="1" dirty="0" err="1">
                <a:ln>
                  <a:solidFill>
                    <a:schemeClr val="bg1">
                      <a:alpha val="20000"/>
                    </a:schemeClr>
                  </a:solidFill>
                </a:ln>
                <a:solidFill>
                  <a:srgbClr val="008E84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대분류</a:t>
            </a:r>
            <a:r>
              <a:rPr lang="en-US" altLang="ko-KR" b="1" dirty="0">
                <a:ln>
                  <a:solidFill>
                    <a:schemeClr val="bg1">
                      <a:alpha val="20000"/>
                    </a:schemeClr>
                  </a:solidFill>
                </a:ln>
                <a:solidFill>
                  <a:srgbClr val="008E84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2</a:t>
            </a:r>
          </a:p>
        </p:txBody>
      </p:sp>
      <p:sp>
        <p:nvSpPr>
          <p:cNvPr id="19" name="텍스트 개체 틀 12"/>
          <p:cNvSpPr>
            <a:spLocks noGrp="1"/>
          </p:cNvSpPr>
          <p:nvPr>
            <p:ph type="body" sz="quarter" idx="12" hasCustomPrompt="1"/>
          </p:nvPr>
        </p:nvSpPr>
        <p:spPr>
          <a:xfrm>
            <a:off x="3587163" y="2349353"/>
            <a:ext cx="2736850" cy="602238"/>
          </a:xfrm>
        </p:spPr>
        <p:txBody>
          <a:bodyPr>
            <a:noAutofit/>
          </a:bodyPr>
          <a:lstStyle>
            <a:lvl1pPr marL="0" marR="0" indent="0" algn="ctr" defTabSz="914400" rtl="0" eaLnBrk="1" fontAlgn="auto" latinLnBrk="1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3200" b="0" baseline="0">
                <a:solidFill>
                  <a:srgbClr val="10BAA8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  <a:lvl2pPr marL="457200" indent="0">
              <a:buFontTx/>
              <a:buNone/>
              <a:defRPr sz="2000"/>
            </a:lvl2pPr>
            <a:lvl3pPr marL="914400" indent="0">
              <a:buFontTx/>
              <a:buNone/>
              <a:defRPr sz="2000"/>
            </a:lvl3pPr>
            <a:lvl4pPr marL="1371600" indent="0">
              <a:buFontTx/>
              <a:buNone/>
              <a:defRPr sz="2000"/>
            </a:lvl4pPr>
            <a:lvl5pPr marL="1828800" indent="0">
              <a:buFontTx/>
              <a:buNone/>
              <a:defRPr sz="2000"/>
            </a:lvl5pPr>
          </a:lstStyle>
          <a:p>
            <a:pPr algn="ctr"/>
            <a:r>
              <a:rPr lang="en-US" altLang="ko-KR" sz="3200" b="1" dirty="0">
                <a:ln>
                  <a:solidFill>
                    <a:schemeClr val="bg1">
                      <a:alpha val="5000"/>
                    </a:schemeClr>
                  </a:solidFill>
                </a:ln>
                <a:solidFill>
                  <a:srgbClr val="00B4A6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CON</a:t>
            </a:r>
            <a:r>
              <a:rPr lang="en-US" altLang="ko-KR" sz="3200" b="1" baseline="0" dirty="0">
                <a:ln>
                  <a:solidFill>
                    <a:schemeClr val="bg1">
                      <a:alpha val="5000"/>
                    </a:schemeClr>
                  </a:solidFill>
                </a:ln>
                <a:solidFill>
                  <a:srgbClr val="00B4A6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TENS</a:t>
            </a:r>
            <a:endParaRPr lang="ko-KR" altLang="en-US" sz="2000" b="1" dirty="0">
              <a:ln>
                <a:solidFill>
                  <a:schemeClr val="bg1">
                    <a:alpha val="5000"/>
                  </a:schemeClr>
                </a:solidFill>
              </a:ln>
              <a:solidFill>
                <a:srgbClr val="00B4A6"/>
              </a:solidFill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342179501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사용자 지정 레이아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슬라이드 번호 개체 틀 5"/>
          <p:cNvSpPr txBox="1">
            <a:spLocks/>
          </p:cNvSpPr>
          <p:nvPr userDrawn="1"/>
        </p:nvSpPr>
        <p:spPr>
          <a:xfrm>
            <a:off x="9382997" y="6558296"/>
            <a:ext cx="399966" cy="210877"/>
          </a:xfrm>
          <a:prstGeom prst="rect">
            <a:avLst/>
          </a:prstGeom>
        </p:spPr>
        <p:txBody>
          <a:bodyPr vert="horz" lIns="109031" tIns="54516" rIns="109031" bIns="54516" rtlCol="0" anchor="ctr"/>
          <a:lstStyle>
            <a:defPPr>
              <a:defRPr lang="ko-KR"/>
            </a:defPPr>
            <a:lvl1pPr marL="0" algn="r" defTabSz="1043056" rtl="0" eaLnBrk="1" latinLnBrk="1" hangingPunct="1"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521528" algn="l" defTabSz="1043056" rtl="0" eaLnBrk="1" latinLnBrk="1" hangingPunct="1"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043056" algn="l" defTabSz="1043056" rtl="0" eaLnBrk="1" latinLnBrk="1" hangingPunct="1"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564584" algn="l" defTabSz="1043056" rtl="0" eaLnBrk="1" latinLnBrk="1" hangingPunct="1"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86112" algn="l" defTabSz="1043056" rtl="0" eaLnBrk="1" latinLnBrk="1" hangingPunct="1"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607640" algn="l" defTabSz="1043056" rtl="0" eaLnBrk="1" latinLnBrk="1" hangingPunct="1"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129168" algn="l" defTabSz="1043056" rtl="0" eaLnBrk="1" latinLnBrk="1" hangingPunct="1"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650696" algn="l" defTabSz="1043056" rtl="0" eaLnBrk="1" latinLnBrk="1" hangingPunct="1"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172224" algn="l" defTabSz="1043056" rtl="0" eaLnBrk="1" latinLnBrk="1" hangingPunct="1"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1043056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3624257-F27F-4C78-881C-C07E4DB907E8}" type="slidenum">
              <a:rPr kumimoji="0" lang="ko-KR" altLang="en-US" sz="1000" b="0" i="0" u="none" strike="noStrike" kern="1200" cap="none" spc="0" normalizeH="0" baseline="0" noProof="0" smtClean="0">
                <a:ln>
                  <a:solidFill>
                    <a:schemeClr val="bg1">
                      <a:alpha val="3000"/>
                    </a:schemeClr>
                  </a:solidFill>
                </a:ln>
                <a:solidFill>
                  <a:schemeClr val="tx1"/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pPr marL="0" marR="0" lvl="0" indent="0" algn="ctr" defTabSz="1043056" rtl="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ko-KR" altLang="en-US" sz="1000" b="0" i="0" u="none" strike="noStrike" kern="1200" cap="none" spc="0" normalizeH="0" baseline="0" noProof="0" dirty="0">
              <a:ln>
                <a:solidFill>
                  <a:schemeClr val="bg1">
                    <a:alpha val="3000"/>
                  </a:schemeClr>
                </a:solidFill>
              </a:ln>
              <a:solidFill>
                <a:schemeClr val="tx1"/>
              </a:solidFill>
              <a:effectLst/>
              <a:uLnTx/>
              <a:uFillTx/>
              <a:latin typeface="맑은 고딕"/>
              <a:ea typeface="맑은 고딕" panose="020B0503020000020004" pitchFamily="50" charset="-127"/>
              <a:cs typeface="+mn-cs"/>
            </a:endParaRPr>
          </a:p>
        </p:txBody>
      </p:sp>
      <p:sp>
        <p:nvSpPr>
          <p:cNvPr id="7" name="직사각형 6"/>
          <p:cNvSpPr/>
          <p:nvPr userDrawn="1"/>
        </p:nvSpPr>
        <p:spPr>
          <a:xfrm>
            <a:off x="128588" y="6525234"/>
            <a:ext cx="2305439" cy="276999"/>
          </a:xfrm>
          <a:prstGeom prst="rect">
            <a:avLst/>
          </a:prstGeom>
        </p:spPr>
        <p:txBody>
          <a:bodyPr wrap="none" anchor="ctr">
            <a:spAutoFit/>
          </a:bodyPr>
          <a:lstStyle/>
          <a:p>
            <a:pPr lvl="0">
              <a:lnSpc>
                <a:spcPct val="150000"/>
              </a:lnSpc>
              <a:defRPr/>
            </a:pPr>
            <a:r>
              <a:rPr lang="en-US" altLang="ko-KR" sz="800" dirty="0">
                <a:ln>
                  <a:solidFill>
                    <a:schemeClr val="bg1">
                      <a:alpha val="300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Copyright 2021. </a:t>
            </a:r>
            <a:r>
              <a:rPr lang="en-US" altLang="ko-KR" sz="800" b="1" dirty="0">
                <a:ln>
                  <a:solidFill>
                    <a:schemeClr val="bg1">
                      <a:alpha val="300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SGN</a:t>
            </a:r>
            <a:r>
              <a:rPr lang="en-US" altLang="ko-KR" sz="800" dirty="0">
                <a:ln>
                  <a:solidFill>
                    <a:schemeClr val="bg1">
                      <a:alpha val="300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 All rights reserved.</a:t>
            </a:r>
            <a:endParaRPr lang="ko-KR" altLang="en-US" sz="800" dirty="0">
              <a:ln>
                <a:solidFill>
                  <a:schemeClr val="bg1">
                    <a:alpha val="3000"/>
                  </a:schemeClr>
                </a:solidFill>
              </a:ln>
              <a:solidFill>
                <a:schemeClr val="tx1">
                  <a:lumMod val="75000"/>
                  <a:lumOff val="25000"/>
                </a:schemeClr>
              </a:solidFill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  <p:sp>
        <p:nvSpPr>
          <p:cNvPr id="12" name="텍스트 개체 틀 11"/>
          <p:cNvSpPr>
            <a:spLocks noGrp="1"/>
          </p:cNvSpPr>
          <p:nvPr>
            <p:ph type="body" sz="quarter" idx="10" hasCustomPrompt="1"/>
          </p:nvPr>
        </p:nvSpPr>
        <p:spPr>
          <a:xfrm>
            <a:off x="128588" y="58966"/>
            <a:ext cx="1800225" cy="431800"/>
          </a:xfrm>
        </p:spPr>
        <p:txBody>
          <a:bodyPr anchor="ctr">
            <a:normAutofit/>
          </a:bodyPr>
          <a:lstStyle>
            <a:lvl1pPr marL="0" indent="0" algn="ctr">
              <a:buNone/>
              <a:defRPr sz="1400" b="1">
                <a:solidFill>
                  <a:srgbClr val="10BAA8"/>
                </a:solidFill>
              </a:defRPr>
            </a:lvl1pPr>
          </a:lstStyle>
          <a:p>
            <a:pPr lvl="0"/>
            <a:r>
              <a:rPr lang="en-US" altLang="ko-KR" sz="1400" dirty="0"/>
              <a:t>CONTENTS</a:t>
            </a:r>
            <a:endParaRPr lang="ko-KR" altLang="en-US" dirty="0"/>
          </a:p>
        </p:txBody>
      </p:sp>
      <p:sp>
        <p:nvSpPr>
          <p:cNvPr id="13" name="텍스트 개체 틀 11"/>
          <p:cNvSpPr>
            <a:spLocks noGrp="1"/>
          </p:cNvSpPr>
          <p:nvPr>
            <p:ph type="body" sz="quarter" idx="11" hasCustomPrompt="1"/>
          </p:nvPr>
        </p:nvSpPr>
        <p:spPr>
          <a:xfrm>
            <a:off x="2073276" y="58966"/>
            <a:ext cx="7704138" cy="431800"/>
          </a:xfrm>
        </p:spPr>
        <p:txBody>
          <a:bodyPr anchor="ctr">
            <a:normAutofit/>
          </a:bodyPr>
          <a:lstStyle>
            <a:lvl1pPr marL="0" indent="0">
              <a:buNone/>
              <a:defRPr sz="1400" b="1"/>
            </a:lvl1pPr>
          </a:lstStyle>
          <a:p>
            <a:pPr lvl="0"/>
            <a:r>
              <a:rPr lang="ko-KR" altLang="en-US" sz="1400" dirty="0" err="1"/>
              <a:t>대분류</a:t>
            </a:r>
            <a:endParaRPr lang="ko-KR" altLang="en-US" dirty="0"/>
          </a:p>
        </p:txBody>
      </p:sp>
      <p:sp>
        <p:nvSpPr>
          <p:cNvPr id="15" name="텍스트 개체 틀 11"/>
          <p:cNvSpPr>
            <a:spLocks noGrp="1"/>
          </p:cNvSpPr>
          <p:nvPr>
            <p:ph type="body" sz="quarter" idx="12" hasCustomPrompt="1"/>
          </p:nvPr>
        </p:nvSpPr>
        <p:spPr>
          <a:xfrm>
            <a:off x="2073276" y="607936"/>
            <a:ext cx="7704138" cy="746429"/>
          </a:xfrm>
        </p:spPr>
        <p:txBody>
          <a:bodyPr anchor="ctr">
            <a:normAutofit/>
          </a:bodyPr>
          <a:lstStyle>
            <a:lvl1pPr marL="0" marR="0" indent="0" algn="l" defTabSz="914400" rtl="0" eaLnBrk="1" fontAlgn="auto" latinLnBrk="1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400" b="1"/>
            </a:lvl1pPr>
          </a:lstStyle>
          <a:p>
            <a:pPr lvl="0"/>
            <a:r>
              <a:rPr lang="ko-KR" altLang="en-US" sz="1400" dirty="0"/>
              <a:t>내용</a:t>
            </a:r>
            <a:endParaRPr lang="ko-KR" altLang="en-US" dirty="0"/>
          </a:p>
        </p:txBody>
      </p:sp>
      <p:sp>
        <p:nvSpPr>
          <p:cNvPr id="16" name="텍스트 개체 틀 11"/>
          <p:cNvSpPr>
            <a:spLocks noGrp="1"/>
          </p:cNvSpPr>
          <p:nvPr>
            <p:ph type="body" sz="quarter" idx="13" hasCustomPrompt="1"/>
          </p:nvPr>
        </p:nvSpPr>
        <p:spPr>
          <a:xfrm>
            <a:off x="128587" y="765250"/>
            <a:ext cx="1800225" cy="431800"/>
          </a:xfrm>
        </p:spPr>
        <p:txBody>
          <a:bodyPr anchor="ctr">
            <a:normAutofit/>
          </a:bodyPr>
          <a:lstStyle>
            <a:lvl1pPr marL="0" indent="0" algn="ctr">
              <a:buNone/>
              <a:defRPr sz="1400" b="1">
                <a:solidFill>
                  <a:schemeClr val="tx1"/>
                </a:solidFill>
              </a:defRPr>
            </a:lvl1pPr>
          </a:lstStyle>
          <a:p>
            <a:pPr lvl="0"/>
            <a:r>
              <a:rPr lang="ko-KR" altLang="en-US" sz="1400" dirty="0"/>
              <a:t>제목</a:t>
            </a:r>
            <a:endParaRPr lang="ko-KR" altLang="en-US" dirty="0"/>
          </a:p>
        </p:txBody>
      </p:sp>
      <p:cxnSp>
        <p:nvCxnSpPr>
          <p:cNvPr id="17" name="직선 연결선 16"/>
          <p:cNvCxnSpPr/>
          <p:nvPr userDrawn="1"/>
        </p:nvCxnSpPr>
        <p:spPr>
          <a:xfrm>
            <a:off x="128588" y="6453188"/>
            <a:ext cx="9648825" cy="0"/>
          </a:xfrm>
          <a:prstGeom prst="line">
            <a:avLst/>
          </a:prstGeom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직선 연결선 9"/>
          <p:cNvCxnSpPr/>
          <p:nvPr userDrawn="1"/>
        </p:nvCxnSpPr>
        <p:spPr>
          <a:xfrm>
            <a:off x="128588" y="549351"/>
            <a:ext cx="9648825" cy="0"/>
          </a:xfrm>
          <a:prstGeom prst="line">
            <a:avLst/>
          </a:prstGeom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" name="그림 1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8244383" y="180094"/>
            <a:ext cx="1567337" cy="2019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7811922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3" pos="81" userDrawn="1">
          <p15:clr>
            <a:srgbClr val="FBAE40"/>
          </p15:clr>
        </p15:guide>
        <p15:guide id="4" pos="6159" userDrawn="1">
          <p15:clr>
            <a:srgbClr val="FBAE40"/>
          </p15:clr>
        </p15:guide>
        <p15:guide id="5" orient="horz" pos="4065" userDrawn="1">
          <p15:clr>
            <a:srgbClr val="FBAE40"/>
          </p15:clr>
        </p15:guide>
        <p15:guide id="6" pos="1306" userDrawn="1">
          <p15:clr>
            <a:srgbClr val="FBAE40"/>
          </p15:clr>
        </p15:guide>
        <p15:guide id="7" pos="1215" userDrawn="1">
          <p15:clr>
            <a:srgbClr val="FBAE40"/>
          </p15:clr>
        </p15:guide>
        <p15:guide id="8" orient="horz" pos="346" userDrawn="1">
          <p15:clr>
            <a:srgbClr val="FBAE40"/>
          </p15:clr>
        </p15:guide>
        <p15:guide id="9" orient="horz" pos="890" userDrawn="1">
          <p15:clr>
            <a:srgbClr val="FBAE40"/>
          </p15:clr>
        </p15:guide>
        <p15:guide id="10" orient="horz" pos="2568" userDrawn="1">
          <p15:clr>
            <a:srgbClr val="FBAE40"/>
          </p15:clr>
        </p15:guide>
        <p15:guide id="11" orient="horz" pos="2160" userDrawn="1">
          <p15:clr>
            <a:srgbClr val="FBAE40"/>
          </p15:clr>
        </p15:guide>
      </p15:sldGuideLst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사용자 지정 레이아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슬라이드 번호 개체 틀 5"/>
          <p:cNvSpPr txBox="1">
            <a:spLocks/>
          </p:cNvSpPr>
          <p:nvPr userDrawn="1"/>
        </p:nvSpPr>
        <p:spPr>
          <a:xfrm>
            <a:off x="9382997" y="6558296"/>
            <a:ext cx="399966" cy="210877"/>
          </a:xfrm>
          <a:prstGeom prst="rect">
            <a:avLst/>
          </a:prstGeom>
        </p:spPr>
        <p:txBody>
          <a:bodyPr vert="horz" lIns="109031" tIns="54516" rIns="109031" bIns="54516" rtlCol="0" anchor="ctr"/>
          <a:lstStyle>
            <a:defPPr>
              <a:defRPr lang="ko-KR"/>
            </a:defPPr>
            <a:lvl1pPr marL="0" algn="r" defTabSz="1043056" rtl="0" eaLnBrk="1" latinLnBrk="1" hangingPunct="1"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521528" algn="l" defTabSz="1043056" rtl="0" eaLnBrk="1" latinLnBrk="1" hangingPunct="1"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043056" algn="l" defTabSz="1043056" rtl="0" eaLnBrk="1" latinLnBrk="1" hangingPunct="1"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564584" algn="l" defTabSz="1043056" rtl="0" eaLnBrk="1" latinLnBrk="1" hangingPunct="1"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86112" algn="l" defTabSz="1043056" rtl="0" eaLnBrk="1" latinLnBrk="1" hangingPunct="1"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607640" algn="l" defTabSz="1043056" rtl="0" eaLnBrk="1" latinLnBrk="1" hangingPunct="1"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129168" algn="l" defTabSz="1043056" rtl="0" eaLnBrk="1" latinLnBrk="1" hangingPunct="1"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650696" algn="l" defTabSz="1043056" rtl="0" eaLnBrk="1" latinLnBrk="1" hangingPunct="1"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172224" algn="l" defTabSz="1043056" rtl="0" eaLnBrk="1" latinLnBrk="1" hangingPunct="1"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1043056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3624257-F27F-4C78-881C-C07E4DB907E8}" type="slidenum">
              <a:rPr kumimoji="0" lang="ko-KR" altLang="en-US" sz="1000" b="0" i="0" u="none" strike="noStrike" kern="1200" cap="none" spc="0" normalizeH="0" baseline="0" noProof="0" smtClean="0">
                <a:ln>
                  <a:solidFill>
                    <a:schemeClr val="bg1">
                      <a:alpha val="3000"/>
                    </a:schemeClr>
                  </a:solidFill>
                </a:ln>
                <a:solidFill>
                  <a:schemeClr val="tx1"/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pPr marL="0" marR="0" lvl="0" indent="0" algn="ctr" defTabSz="1043056" rtl="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ko-KR" altLang="en-US" sz="1000" b="0" i="0" u="none" strike="noStrike" kern="1200" cap="none" spc="0" normalizeH="0" baseline="0" noProof="0" dirty="0">
              <a:ln>
                <a:solidFill>
                  <a:schemeClr val="bg1">
                    <a:alpha val="3000"/>
                  </a:schemeClr>
                </a:solidFill>
              </a:ln>
              <a:solidFill>
                <a:schemeClr val="tx1"/>
              </a:solidFill>
              <a:effectLst/>
              <a:uLnTx/>
              <a:uFillTx/>
              <a:latin typeface="맑은 고딕"/>
              <a:ea typeface="맑은 고딕" panose="020B0503020000020004" pitchFamily="50" charset="-127"/>
              <a:cs typeface="+mn-cs"/>
            </a:endParaRPr>
          </a:p>
        </p:txBody>
      </p:sp>
      <p:sp>
        <p:nvSpPr>
          <p:cNvPr id="7" name="직사각형 6"/>
          <p:cNvSpPr/>
          <p:nvPr userDrawn="1"/>
        </p:nvSpPr>
        <p:spPr>
          <a:xfrm>
            <a:off x="128588" y="6525234"/>
            <a:ext cx="2305439" cy="276999"/>
          </a:xfrm>
          <a:prstGeom prst="rect">
            <a:avLst/>
          </a:prstGeom>
        </p:spPr>
        <p:txBody>
          <a:bodyPr wrap="none" anchor="ctr">
            <a:spAutoFit/>
          </a:bodyPr>
          <a:lstStyle/>
          <a:p>
            <a:pPr lvl="0">
              <a:lnSpc>
                <a:spcPct val="150000"/>
              </a:lnSpc>
              <a:defRPr/>
            </a:pPr>
            <a:r>
              <a:rPr lang="en-US" altLang="ko-KR" sz="800" dirty="0">
                <a:ln>
                  <a:solidFill>
                    <a:schemeClr val="bg1">
                      <a:alpha val="300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Copyright 2021. </a:t>
            </a:r>
            <a:r>
              <a:rPr lang="en-US" altLang="ko-KR" sz="800" b="1" dirty="0">
                <a:ln>
                  <a:solidFill>
                    <a:schemeClr val="bg1">
                      <a:alpha val="300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SGN</a:t>
            </a:r>
            <a:r>
              <a:rPr lang="en-US" altLang="ko-KR" sz="800" dirty="0">
                <a:ln>
                  <a:solidFill>
                    <a:schemeClr val="bg1">
                      <a:alpha val="300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 All rights reserved.</a:t>
            </a:r>
            <a:endParaRPr lang="ko-KR" altLang="en-US" sz="800" dirty="0">
              <a:ln>
                <a:solidFill>
                  <a:schemeClr val="bg1">
                    <a:alpha val="3000"/>
                  </a:schemeClr>
                </a:solidFill>
              </a:ln>
              <a:solidFill>
                <a:schemeClr val="tx1">
                  <a:lumMod val="75000"/>
                  <a:lumOff val="25000"/>
                </a:schemeClr>
              </a:solidFill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  <p:sp>
        <p:nvSpPr>
          <p:cNvPr id="12" name="텍스트 개체 틀 11"/>
          <p:cNvSpPr>
            <a:spLocks noGrp="1"/>
          </p:cNvSpPr>
          <p:nvPr>
            <p:ph type="body" sz="quarter" idx="10" hasCustomPrompt="1"/>
          </p:nvPr>
        </p:nvSpPr>
        <p:spPr>
          <a:xfrm>
            <a:off x="128588" y="58966"/>
            <a:ext cx="1800225" cy="431800"/>
          </a:xfrm>
        </p:spPr>
        <p:txBody>
          <a:bodyPr anchor="ctr">
            <a:normAutofit/>
          </a:bodyPr>
          <a:lstStyle>
            <a:lvl1pPr marL="0" indent="0" algn="ctr">
              <a:buNone/>
              <a:defRPr sz="1400" b="1">
                <a:solidFill>
                  <a:srgbClr val="03B5A7"/>
                </a:solidFill>
              </a:defRPr>
            </a:lvl1pPr>
          </a:lstStyle>
          <a:p>
            <a:pPr lvl="0"/>
            <a:r>
              <a:rPr lang="en-US" altLang="ko-KR" sz="1400" dirty="0"/>
              <a:t>CONTENTS</a:t>
            </a:r>
            <a:endParaRPr lang="ko-KR" altLang="en-US" dirty="0"/>
          </a:p>
        </p:txBody>
      </p:sp>
      <p:sp>
        <p:nvSpPr>
          <p:cNvPr id="13" name="텍스트 개체 틀 11"/>
          <p:cNvSpPr>
            <a:spLocks noGrp="1"/>
          </p:cNvSpPr>
          <p:nvPr>
            <p:ph type="body" sz="quarter" idx="11" hasCustomPrompt="1"/>
          </p:nvPr>
        </p:nvSpPr>
        <p:spPr>
          <a:xfrm>
            <a:off x="2073276" y="58966"/>
            <a:ext cx="7704138" cy="431800"/>
          </a:xfrm>
        </p:spPr>
        <p:txBody>
          <a:bodyPr anchor="ctr">
            <a:normAutofit/>
          </a:bodyPr>
          <a:lstStyle>
            <a:lvl1pPr marL="0" indent="0">
              <a:buNone/>
              <a:defRPr sz="1400" b="1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ko-KR" altLang="en-US" sz="1400" dirty="0" err="1"/>
              <a:t>대분류</a:t>
            </a:r>
            <a:endParaRPr lang="ko-KR" altLang="en-US" dirty="0"/>
          </a:p>
        </p:txBody>
      </p:sp>
      <p:sp>
        <p:nvSpPr>
          <p:cNvPr id="15" name="텍스트 개체 틀 11"/>
          <p:cNvSpPr>
            <a:spLocks noGrp="1"/>
          </p:cNvSpPr>
          <p:nvPr>
            <p:ph type="body" sz="quarter" idx="12" hasCustomPrompt="1"/>
          </p:nvPr>
        </p:nvSpPr>
        <p:spPr>
          <a:xfrm>
            <a:off x="128588" y="607936"/>
            <a:ext cx="9648826" cy="746429"/>
          </a:xfrm>
        </p:spPr>
        <p:txBody>
          <a:bodyPr anchor="ctr">
            <a:normAutofit/>
          </a:bodyPr>
          <a:lstStyle>
            <a:lvl1pPr marL="0" marR="0" indent="0" algn="l" defTabSz="914400" rtl="0" eaLnBrk="1" fontAlgn="auto" latinLnBrk="1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400"/>
            </a:lvl1pPr>
          </a:lstStyle>
          <a:p>
            <a:pPr lvl="0"/>
            <a:r>
              <a:rPr lang="ko-KR" altLang="en-US" sz="1400" dirty="0"/>
              <a:t>내용</a:t>
            </a:r>
            <a:endParaRPr lang="ko-KR" altLang="en-US" dirty="0"/>
          </a:p>
        </p:txBody>
      </p:sp>
      <p:cxnSp>
        <p:nvCxnSpPr>
          <p:cNvPr id="17" name="직선 연결선 16"/>
          <p:cNvCxnSpPr/>
          <p:nvPr userDrawn="1"/>
        </p:nvCxnSpPr>
        <p:spPr>
          <a:xfrm>
            <a:off x="128588" y="6453188"/>
            <a:ext cx="9648825" cy="0"/>
          </a:xfrm>
          <a:prstGeom prst="line">
            <a:avLst/>
          </a:prstGeom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직선 연결선 9"/>
          <p:cNvCxnSpPr/>
          <p:nvPr userDrawn="1"/>
        </p:nvCxnSpPr>
        <p:spPr>
          <a:xfrm>
            <a:off x="128588" y="549351"/>
            <a:ext cx="9648825" cy="0"/>
          </a:xfrm>
          <a:prstGeom prst="line">
            <a:avLst/>
          </a:prstGeom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1" name="그림 10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8244383" y="180094"/>
            <a:ext cx="1567337" cy="2019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4452312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3" pos="81">
          <p15:clr>
            <a:srgbClr val="FBAE40"/>
          </p15:clr>
        </p15:guide>
        <p15:guide id="4" pos="6159">
          <p15:clr>
            <a:srgbClr val="FBAE40"/>
          </p15:clr>
        </p15:guide>
        <p15:guide id="5" orient="horz" pos="4065">
          <p15:clr>
            <a:srgbClr val="FBAE40"/>
          </p15:clr>
        </p15:guide>
        <p15:guide id="6" pos="1306">
          <p15:clr>
            <a:srgbClr val="FBAE40"/>
          </p15:clr>
        </p15:guide>
        <p15:guide id="7" pos="1215">
          <p15:clr>
            <a:srgbClr val="FBAE40"/>
          </p15:clr>
        </p15:guide>
        <p15:guide id="8" orient="horz" pos="346">
          <p15:clr>
            <a:srgbClr val="FBAE40"/>
          </p15:clr>
        </p15:guide>
        <p15:guide id="10" orient="horz" pos="2568">
          <p15:clr>
            <a:srgbClr val="FBAE40"/>
          </p15:clr>
        </p15:guide>
        <p15:guide id="11" orient="horz" pos="2160">
          <p15:clr>
            <a:srgbClr val="FBAE40"/>
          </p15:clr>
        </p15:guide>
        <p15:guide id="12" orient="horz" pos="890" userDrawn="1">
          <p15:clr>
            <a:srgbClr val="FBAE40"/>
          </p15:clr>
        </p15:guide>
      </p15:sldGuideLst>
    </p:ext>
  </p:extLs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사용자 지정 레이아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슬라이드 번호 개체 틀 5"/>
          <p:cNvSpPr txBox="1">
            <a:spLocks/>
          </p:cNvSpPr>
          <p:nvPr userDrawn="1"/>
        </p:nvSpPr>
        <p:spPr>
          <a:xfrm>
            <a:off x="9382997" y="6558296"/>
            <a:ext cx="399966" cy="210877"/>
          </a:xfrm>
          <a:prstGeom prst="rect">
            <a:avLst/>
          </a:prstGeom>
        </p:spPr>
        <p:txBody>
          <a:bodyPr vert="horz" lIns="109031" tIns="54516" rIns="109031" bIns="54516" rtlCol="0" anchor="ctr"/>
          <a:lstStyle>
            <a:defPPr>
              <a:defRPr lang="ko-KR"/>
            </a:defPPr>
            <a:lvl1pPr marL="0" algn="r" defTabSz="1043056" rtl="0" eaLnBrk="1" latinLnBrk="1" hangingPunct="1"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521528" algn="l" defTabSz="1043056" rtl="0" eaLnBrk="1" latinLnBrk="1" hangingPunct="1"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043056" algn="l" defTabSz="1043056" rtl="0" eaLnBrk="1" latinLnBrk="1" hangingPunct="1"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564584" algn="l" defTabSz="1043056" rtl="0" eaLnBrk="1" latinLnBrk="1" hangingPunct="1"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86112" algn="l" defTabSz="1043056" rtl="0" eaLnBrk="1" latinLnBrk="1" hangingPunct="1"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607640" algn="l" defTabSz="1043056" rtl="0" eaLnBrk="1" latinLnBrk="1" hangingPunct="1"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129168" algn="l" defTabSz="1043056" rtl="0" eaLnBrk="1" latinLnBrk="1" hangingPunct="1"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650696" algn="l" defTabSz="1043056" rtl="0" eaLnBrk="1" latinLnBrk="1" hangingPunct="1"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172224" algn="l" defTabSz="1043056" rtl="0" eaLnBrk="1" latinLnBrk="1" hangingPunct="1"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1043056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3624257-F27F-4C78-881C-C07E4DB907E8}" type="slidenum">
              <a:rPr kumimoji="0" lang="ko-KR" altLang="en-US" sz="1000" b="0" i="0" u="none" strike="noStrike" kern="1200" cap="none" spc="0" normalizeH="0" baseline="0" noProof="0" smtClean="0">
                <a:ln>
                  <a:solidFill>
                    <a:schemeClr val="bg1">
                      <a:alpha val="3000"/>
                    </a:schemeClr>
                  </a:solidFill>
                </a:ln>
                <a:solidFill>
                  <a:schemeClr val="tx1"/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pPr marL="0" marR="0" lvl="0" indent="0" algn="ctr" defTabSz="1043056" rtl="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ko-KR" altLang="en-US" sz="1000" b="0" i="0" u="none" strike="noStrike" kern="1200" cap="none" spc="0" normalizeH="0" baseline="0" noProof="0" dirty="0">
              <a:ln>
                <a:solidFill>
                  <a:schemeClr val="bg1">
                    <a:alpha val="3000"/>
                  </a:schemeClr>
                </a:solidFill>
              </a:ln>
              <a:solidFill>
                <a:schemeClr val="tx1"/>
              </a:solidFill>
              <a:effectLst/>
              <a:uLnTx/>
              <a:uFillTx/>
              <a:latin typeface="맑은 고딕"/>
              <a:ea typeface="맑은 고딕" panose="020B0503020000020004" pitchFamily="50" charset="-127"/>
              <a:cs typeface="+mn-cs"/>
            </a:endParaRPr>
          </a:p>
        </p:txBody>
      </p:sp>
      <p:sp>
        <p:nvSpPr>
          <p:cNvPr id="7" name="직사각형 6"/>
          <p:cNvSpPr/>
          <p:nvPr userDrawn="1"/>
        </p:nvSpPr>
        <p:spPr>
          <a:xfrm>
            <a:off x="128588" y="6525234"/>
            <a:ext cx="2305439" cy="276999"/>
          </a:xfrm>
          <a:prstGeom prst="rect">
            <a:avLst/>
          </a:prstGeom>
        </p:spPr>
        <p:txBody>
          <a:bodyPr wrap="none" anchor="ctr">
            <a:spAutoFit/>
          </a:bodyPr>
          <a:lstStyle/>
          <a:p>
            <a:pPr lvl="0">
              <a:lnSpc>
                <a:spcPct val="150000"/>
              </a:lnSpc>
              <a:defRPr/>
            </a:pPr>
            <a:r>
              <a:rPr lang="en-US" altLang="ko-KR" sz="800" dirty="0">
                <a:ln>
                  <a:solidFill>
                    <a:schemeClr val="bg1">
                      <a:alpha val="300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Copyright 2021. </a:t>
            </a:r>
            <a:r>
              <a:rPr lang="en-US" altLang="ko-KR" sz="800" b="1" dirty="0">
                <a:ln>
                  <a:solidFill>
                    <a:schemeClr val="bg1">
                      <a:alpha val="300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SGN</a:t>
            </a:r>
            <a:r>
              <a:rPr lang="en-US" altLang="ko-KR" sz="800" dirty="0">
                <a:ln>
                  <a:solidFill>
                    <a:schemeClr val="bg1">
                      <a:alpha val="300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 All rights reserved.</a:t>
            </a:r>
            <a:endParaRPr lang="ko-KR" altLang="en-US" sz="800" dirty="0">
              <a:ln>
                <a:solidFill>
                  <a:schemeClr val="bg1">
                    <a:alpha val="3000"/>
                  </a:schemeClr>
                </a:solidFill>
              </a:ln>
              <a:solidFill>
                <a:schemeClr val="tx1">
                  <a:lumMod val="75000"/>
                  <a:lumOff val="25000"/>
                </a:schemeClr>
              </a:solidFill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  <p:cxnSp>
        <p:nvCxnSpPr>
          <p:cNvPr id="4" name="직선 연결선 3"/>
          <p:cNvCxnSpPr/>
          <p:nvPr userDrawn="1"/>
        </p:nvCxnSpPr>
        <p:spPr>
          <a:xfrm>
            <a:off x="128588" y="260648"/>
            <a:ext cx="9648825" cy="0"/>
          </a:xfrm>
          <a:prstGeom prst="line">
            <a:avLst/>
          </a:prstGeom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텍스트 개체 틀 11"/>
          <p:cNvSpPr>
            <a:spLocks noGrp="1"/>
          </p:cNvSpPr>
          <p:nvPr>
            <p:ph type="body" sz="quarter" idx="10" hasCustomPrompt="1"/>
          </p:nvPr>
        </p:nvSpPr>
        <p:spPr>
          <a:xfrm>
            <a:off x="128588" y="333375"/>
            <a:ext cx="1800225" cy="431800"/>
          </a:xfrm>
        </p:spPr>
        <p:txBody>
          <a:bodyPr anchor="ctr">
            <a:normAutofit/>
          </a:bodyPr>
          <a:lstStyle>
            <a:lvl1pPr marL="0" indent="0" algn="ctr">
              <a:buNone/>
              <a:defRPr sz="1400" b="1">
                <a:solidFill>
                  <a:srgbClr val="03B5A7"/>
                </a:solidFill>
              </a:defRPr>
            </a:lvl1pPr>
          </a:lstStyle>
          <a:p>
            <a:pPr lvl="0"/>
            <a:r>
              <a:rPr lang="en-US" altLang="ko-KR" sz="1400" dirty="0"/>
              <a:t>CONTENTS</a:t>
            </a:r>
            <a:endParaRPr lang="ko-KR" altLang="en-US" dirty="0"/>
          </a:p>
        </p:txBody>
      </p:sp>
      <p:sp>
        <p:nvSpPr>
          <p:cNvPr id="13" name="텍스트 개체 틀 11"/>
          <p:cNvSpPr>
            <a:spLocks noGrp="1"/>
          </p:cNvSpPr>
          <p:nvPr>
            <p:ph type="body" sz="quarter" idx="11" hasCustomPrompt="1"/>
          </p:nvPr>
        </p:nvSpPr>
        <p:spPr>
          <a:xfrm>
            <a:off x="2073276" y="333375"/>
            <a:ext cx="7704138" cy="431800"/>
          </a:xfrm>
        </p:spPr>
        <p:txBody>
          <a:bodyPr anchor="ctr">
            <a:normAutofit/>
          </a:bodyPr>
          <a:lstStyle>
            <a:lvl1pPr marL="0" indent="0">
              <a:buNone/>
              <a:defRPr sz="1400" b="1"/>
            </a:lvl1pPr>
          </a:lstStyle>
          <a:p>
            <a:pPr lvl="0"/>
            <a:r>
              <a:rPr lang="ko-KR" altLang="en-US" sz="1400" dirty="0" err="1"/>
              <a:t>대분류</a:t>
            </a:r>
            <a:endParaRPr lang="ko-KR" altLang="en-US" dirty="0"/>
          </a:p>
        </p:txBody>
      </p:sp>
      <p:sp>
        <p:nvSpPr>
          <p:cNvPr id="15" name="텍스트 개체 틀 11"/>
          <p:cNvSpPr>
            <a:spLocks noGrp="1"/>
          </p:cNvSpPr>
          <p:nvPr>
            <p:ph type="body" sz="quarter" idx="12" hasCustomPrompt="1"/>
          </p:nvPr>
        </p:nvSpPr>
        <p:spPr>
          <a:xfrm>
            <a:off x="2073276" y="882345"/>
            <a:ext cx="7704138" cy="746429"/>
          </a:xfrm>
        </p:spPr>
        <p:txBody>
          <a:bodyPr anchor="ctr">
            <a:normAutofit/>
          </a:bodyPr>
          <a:lstStyle>
            <a:lvl1pPr marL="0" marR="0" indent="0" algn="l" defTabSz="914400" rtl="0" eaLnBrk="1" fontAlgn="auto" latinLnBrk="1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400"/>
            </a:lvl1pPr>
          </a:lstStyle>
          <a:p>
            <a:pPr lvl="0"/>
            <a:r>
              <a:rPr lang="ko-KR" altLang="en-US" sz="1400" dirty="0"/>
              <a:t>내용</a:t>
            </a:r>
            <a:endParaRPr lang="ko-KR" altLang="en-US" dirty="0"/>
          </a:p>
        </p:txBody>
      </p:sp>
      <p:sp>
        <p:nvSpPr>
          <p:cNvPr id="16" name="텍스트 개체 틀 11"/>
          <p:cNvSpPr>
            <a:spLocks noGrp="1"/>
          </p:cNvSpPr>
          <p:nvPr>
            <p:ph type="body" sz="quarter" idx="13" hasCustomPrompt="1"/>
          </p:nvPr>
        </p:nvSpPr>
        <p:spPr>
          <a:xfrm>
            <a:off x="128587" y="1039659"/>
            <a:ext cx="1800225" cy="431800"/>
          </a:xfrm>
        </p:spPr>
        <p:txBody>
          <a:bodyPr anchor="ctr">
            <a:normAutofit/>
          </a:bodyPr>
          <a:lstStyle>
            <a:lvl1pPr marL="0" indent="0" algn="ctr">
              <a:buNone/>
              <a:defRPr sz="1400" b="0">
                <a:solidFill>
                  <a:schemeClr val="tx1"/>
                </a:solidFill>
              </a:defRPr>
            </a:lvl1pPr>
          </a:lstStyle>
          <a:p>
            <a:pPr lvl="0"/>
            <a:r>
              <a:rPr lang="ko-KR" altLang="en-US" sz="1400" dirty="0"/>
              <a:t>제목</a:t>
            </a:r>
            <a:endParaRPr lang="ko-KR" altLang="en-US" dirty="0"/>
          </a:p>
        </p:txBody>
      </p:sp>
      <p:cxnSp>
        <p:nvCxnSpPr>
          <p:cNvPr id="17" name="직선 연결선 16"/>
          <p:cNvCxnSpPr/>
          <p:nvPr userDrawn="1"/>
        </p:nvCxnSpPr>
        <p:spPr>
          <a:xfrm>
            <a:off x="128588" y="6453188"/>
            <a:ext cx="9648825" cy="0"/>
          </a:xfrm>
          <a:prstGeom prst="line">
            <a:avLst/>
          </a:prstGeom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직선 연결선 9"/>
          <p:cNvCxnSpPr/>
          <p:nvPr userDrawn="1"/>
        </p:nvCxnSpPr>
        <p:spPr>
          <a:xfrm>
            <a:off x="128588" y="823760"/>
            <a:ext cx="9648825" cy="0"/>
          </a:xfrm>
          <a:prstGeom prst="line">
            <a:avLst/>
          </a:prstGeom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06625455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3" pos="81">
          <p15:clr>
            <a:srgbClr val="FBAE40"/>
          </p15:clr>
        </p15:guide>
        <p15:guide id="4" pos="6159">
          <p15:clr>
            <a:srgbClr val="FBAE40"/>
          </p15:clr>
        </p15:guide>
        <p15:guide id="5" orient="horz" pos="4065">
          <p15:clr>
            <a:srgbClr val="FBAE40"/>
          </p15:clr>
        </p15:guide>
        <p15:guide id="6" pos="1306">
          <p15:clr>
            <a:srgbClr val="FBAE40"/>
          </p15:clr>
        </p15:guide>
        <p15:guide id="7" pos="1215">
          <p15:clr>
            <a:srgbClr val="FBAE40"/>
          </p15:clr>
        </p15:guide>
        <p15:guide id="8" orient="horz" pos="346">
          <p15:clr>
            <a:srgbClr val="FBAE40"/>
          </p15:clr>
        </p15:guide>
        <p15:guide id="9" orient="horz" pos="1026">
          <p15:clr>
            <a:srgbClr val="FBAE40"/>
          </p15:clr>
        </p15:guide>
        <p15:guide id="10" orient="horz" pos="2568">
          <p15:clr>
            <a:srgbClr val="FBAE40"/>
          </p15:clr>
        </p15:guide>
        <p15:guide id="11" orient="horz" pos="2160">
          <p15:clr>
            <a:srgbClr val="FBAE40"/>
          </p15:clr>
        </p15:guide>
      </p15:sldGuideLst>
    </p:ext>
  </p:extLs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사용자 지정 레이아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슬라이드 번호 개체 틀 5"/>
          <p:cNvSpPr txBox="1">
            <a:spLocks/>
          </p:cNvSpPr>
          <p:nvPr userDrawn="1"/>
        </p:nvSpPr>
        <p:spPr>
          <a:xfrm>
            <a:off x="9382997" y="6558296"/>
            <a:ext cx="399966" cy="210877"/>
          </a:xfrm>
          <a:prstGeom prst="rect">
            <a:avLst/>
          </a:prstGeom>
        </p:spPr>
        <p:txBody>
          <a:bodyPr vert="horz" lIns="109031" tIns="54516" rIns="109031" bIns="54516" rtlCol="0" anchor="ctr"/>
          <a:lstStyle>
            <a:defPPr>
              <a:defRPr lang="ko-KR"/>
            </a:defPPr>
            <a:lvl1pPr marL="0" algn="r" defTabSz="1043056" rtl="0" eaLnBrk="1" latinLnBrk="1" hangingPunct="1"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521528" algn="l" defTabSz="1043056" rtl="0" eaLnBrk="1" latinLnBrk="1" hangingPunct="1"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043056" algn="l" defTabSz="1043056" rtl="0" eaLnBrk="1" latinLnBrk="1" hangingPunct="1"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564584" algn="l" defTabSz="1043056" rtl="0" eaLnBrk="1" latinLnBrk="1" hangingPunct="1"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86112" algn="l" defTabSz="1043056" rtl="0" eaLnBrk="1" latinLnBrk="1" hangingPunct="1"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607640" algn="l" defTabSz="1043056" rtl="0" eaLnBrk="1" latinLnBrk="1" hangingPunct="1"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129168" algn="l" defTabSz="1043056" rtl="0" eaLnBrk="1" latinLnBrk="1" hangingPunct="1"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650696" algn="l" defTabSz="1043056" rtl="0" eaLnBrk="1" latinLnBrk="1" hangingPunct="1"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172224" algn="l" defTabSz="1043056" rtl="0" eaLnBrk="1" latinLnBrk="1" hangingPunct="1"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1043056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3624257-F27F-4C78-881C-C07E4DB907E8}" type="slidenum">
              <a:rPr kumimoji="0" lang="ko-KR" altLang="en-US" sz="1000" b="0" i="0" u="none" strike="noStrike" kern="1200" cap="none" spc="0" normalizeH="0" baseline="0" noProof="0" smtClean="0">
                <a:ln>
                  <a:solidFill>
                    <a:schemeClr val="bg1">
                      <a:alpha val="3000"/>
                    </a:schemeClr>
                  </a:solidFill>
                </a:ln>
                <a:solidFill>
                  <a:schemeClr val="tx1"/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pPr marL="0" marR="0" lvl="0" indent="0" algn="ctr" defTabSz="1043056" rtl="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ko-KR" altLang="en-US" sz="1000" b="0" i="0" u="none" strike="noStrike" kern="1200" cap="none" spc="0" normalizeH="0" baseline="0" noProof="0" dirty="0">
              <a:ln>
                <a:solidFill>
                  <a:schemeClr val="bg1">
                    <a:alpha val="3000"/>
                  </a:schemeClr>
                </a:solidFill>
              </a:ln>
              <a:solidFill>
                <a:schemeClr val="tx1"/>
              </a:solidFill>
              <a:effectLst/>
              <a:uLnTx/>
              <a:uFillTx/>
              <a:latin typeface="맑은 고딕"/>
              <a:ea typeface="맑은 고딕" panose="020B0503020000020004" pitchFamily="50" charset="-127"/>
              <a:cs typeface="+mn-cs"/>
            </a:endParaRPr>
          </a:p>
        </p:txBody>
      </p:sp>
      <p:sp>
        <p:nvSpPr>
          <p:cNvPr id="7" name="직사각형 6"/>
          <p:cNvSpPr/>
          <p:nvPr userDrawn="1"/>
        </p:nvSpPr>
        <p:spPr>
          <a:xfrm>
            <a:off x="128588" y="6525234"/>
            <a:ext cx="2305439" cy="276999"/>
          </a:xfrm>
          <a:prstGeom prst="rect">
            <a:avLst/>
          </a:prstGeom>
        </p:spPr>
        <p:txBody>
          <a:bodyPr wrap="none" anchor="ctr">
            <a:spAutoFit/>
          </a:bodyPr>
          <a:lstStyle/>
          <a:p>
            <a:pPr lvl="0">
              <a:lnSpc>
                <a:spcPct val="150000"/>
              </a:lnSpc>
              <a:defRPr/>
            </a:pPr>
            <a:r>
              <a:rPr lang="en-US" altLang="ko-KR" sz="800" dirty="0">
                <a:ln>
                  <a:solidFill>
                    <a:schemeClr val="bg1">
                      <a:alpha val="300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Copyright 2021. </a:t>
            </a:r>
            <a:r>
              <a:rPr lang="en-US" altLang="ko-KR" sz="800" b="1" dirty="0">
                <a:ln>
                  <a:solidFill>
                    <a:schemeClr val="bg1">
                      <a:alpha val="300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SGN</a:t>
            </a:r>
            <a:r>
              <a:rPr lang="en-US" altLang="ko-KR" sz="800" dirty="0">
                <a:ln>
                  <a:solidFill>
                    <a:schemeClr val="bg1">
                      <a:alpha val="300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 All rights reserved.</a:t>
            </a:r>
            <a:endParaRPr lang="ko-KR" altLang="en-US" sz="800" dirty="0">
              <a:ln>
                <a:solidFill>
                  <a:schemeClr val="bg1">
                    <a:alpha val="3000"/>
                  </a:schemeClr>
                </a:solidFill>
              </a:ln>
              <a:solidFill>
                <a:schemeClr val="tx1">
                  <a:lumMod val="75000"/>
                  <a:lumOff val="25000"/>
                </a:schemeClr>
              </a:solidFill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  <p:cxnSp>
        <p:nvCxnSpPr>
          <p:cNvPr id="4" name="직선 연결선 3"/>
          <p:cNvCxnSpPr/>
          <p:nvPr userDrawn="1"/>
        </p:nvCxnSpPr>
        <p:spPr>
          <a:xfrm>
            <a:off x="128588" y="1700808"/>
            <a:ext cx="9648825" cy="0"/>
          </a:xfrm>
          <a:prstGeom prst="line">
            <a:avLst/>
          </a:prstGeom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텍스트 개체 틀 11"/>
          <p:cNvSpPr>
            <a:spLocks noGrp="1"/>
          </p:cNvSpPr>
          <p:nvPr>
            <p:ph type="body" sz="quarter" idx="10" hasCustomPrompt="1"/>
          </p:nvPr>
        </p:nvSpPr>
        <p:spPr>
          <a:xfrm>
            <a:off x="128588" y="333375"/>
            <a:ext cx="1800225" cy="431800"/>
          </a:xfrm>
        </p:spPr>
        <p:txBody>
          <a:bodyPr anchor="ctr">
            <a:normAutofit/>
          </a:bodyPr>
          <a:lstStyle>
            <a:lvl1pPr marL="0" indent="0" algn="ctr">
              <a:buNone/>
              <a:defRPr sz="1400" b="1">
                <a:solidFill>
                  <a:srgbClr val="03B5A7"/>
                </a:solidFill>
              </a:defRPr>
            </a:lvl1pPr>
          </a:lstStyle>
          <a:p>
            <a:pPr lvl="0"/>
            <a:r>
              <a:rPr lang="en-US" altLang="ko-KR" dirty="0"/>
              <a:t>CONTENS</a:t>
            </a:r>
            <a:endParaRPr lang="ko-KR" altLang="en-US" dirty="0"/>
          </a:p>
        </p:txBody>
      </p:sp>
      <p:sp>
        <p:nvSpPr>
          <p:cNvPr id="13" name="텍스트 개체 틀 11"/>
          <p:cNvSpPr>
            <a:spLocks noGrp="1"/>
          </p:cNvSpPr>
          <p:nvPr>
            <p:ph type="body" sz="quarter" idx="11" hasCustomPrompt="1"/>
          </p:nvPr>
        </p:nvSpPr>
        <p:spPr>
          <a:xfrm>
            <a:off x="2073276" y="333375"/>
            <a:ext cx="7704138" cy="431800"/>
          </a:xfrm>
        </p:spPr>
        <p:txBody>
          <a:bodyPr anchor="ctr">
            <a:normAutofit/>
          </a:bodyPr>
          <a:lstStyle>
            <a:lvl1pPr marL="0" indent="0">
              <a:buNone/>
              <a:defRPr sz="1400" b="1"/>
            </a:lvl1pPr>
          </a:lstStyle>
          <a:p>
            <a:pPr lvl="0"/>
            <a:r>
              <a:rPr lang="ko-KR" altLang="en-US" dirty="0" err="1"/>
              <a:t>대분류</a:t>
            </a:r>
            <a:endParaRPr lang="ko-KR" altLang="en-US" dirty="0"/>
          </a:p>
        </p:txBody>
      </p:sp>
      <p:sp>
        <p:nvSpPr>
          <p:cNvPr id="15" name="텍스트 개체 틀 11"/>
          <p:cNvSpPr>
            <a:spLocks noGrp="1"/>
          </p:cNvSpPr>
          <p:nvPr>
            <p:ph type="body" sz="quarter" idx="12" hasCustomPrompt="1"/>
          </p:nvPr>
        </p:nvSpPr>
        <p:spPr>
          <a:xfrm>
            <a:off x="128588" y="882345"/>
            <a:ext cx="9648826" cy="746429"/>
          </a:xfrm>
        </p:spPr>
        <p:txBody>
          <a:bodyPr anchor="ctr">
            <a:normAutofit/>
          </a:bodyPr>
          <a:lstStyle>
            <a:lvl1pPr marL="0" marR="0" indent="0" algn="l" defTabSz="914400" rtl="0" eaLnBrk="1" fontAlgn="auto" latinLnBrk="1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400"/>
            </a:lvl1pPr>
          </a:lstStyle>
          <a:p>
            <a:pPr lvl="0"/>
            <a:r>
              <a:rPr lang="ko-KR" altLang="en-US" sz="1400" dirty="0"/>
              <a:t>내용</a:t>
            </a:r>
            <a:endParaRPr lang="ko-KR" altLang="en-US" dirty="0"/>
          </a:p>
        </p:txBody>
      </p:sp>
      <p:cxnSp>
        <p:nvCxnSpPr>
          <p:cNvPr id="9" name="직선 연결선 8"/>
          <p:cNvCxnSpPr/>
          <p:nvPr userDrawn="1"/>
        </p:nvCxnSpPr>
        <p:spPr>
          <a:xfrm>
            <a:off x="128588" y="823760"/>
            <a:ext cx="9648825" cy="0"/>
          </a:xfrm>
          <a:prstGeom prst="line">
            <a:avLst/>
          </a:prstGeom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직선 연결선 9"/>
          <p:cNvCxnSpPr/>
          <p:nvPr userDrawn="1"/>
        </p:nvCxnSpPr>
        <p:spPr>
          <a:xfrm>
            <a:off x="128588" y="6453188"/>
            <a:ext cx="9648825" cy="0"/>
          </a:xfrm>
          <a:prstGeom prst="line">
            <a:avLst/>
          </a:prstGeom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79365694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3" pos="81">
          <p15:clr>
            <a:srgbClr val="FBAE40"/>
          </p15:clr>
        </p15:guide>
        <p15:guide id="4" pos="6159">
          <p15:clr>
            <a:srgbClr val="FBAE40"/>
          </p15:clr>
        </p15:guide>
        <p15:guide id="5" orient="horz" pos="4065">
          <p15:clr>
            <a:srgbClr val="FBAE40"/>
          </p15:clr>
        </p15:guide>
        <p15:guide id="6" pos="1306">
          <p15:clr>
            <a:srgbClr val="FBAE40"/>
          </p15:clr>
        </p15:guide>
        <p15:guide id="7" pos="1215">
          <p15:clr>
            <a:srgbClr val="FBAE40"/>
          </p15:clr>
        </p15:guide>
        <p15:guide id="8" orient="horz" pos="346">
          <p15:clr>
            <a:srgbClr val="FBAE40"/>
          </p15:clr>
        </p15:guide>
        <p15:guide id="9" orient="horz" pos="1071" userDrawn="1">
          <p15:clr>
            <a:srgbClr val="FBAE40"/>
          </p15:clr>
        </p15:guide>
        <p15:guide id="10" orient="horz" pos="2568">
          <p15:clr>
            <a:srgbClr val="FBAE40"/>
          </p15:clr>
        </p15:guide>
        <p15:guide id="11" orient="horz" pos="2160">
          <p15:clr>
            <a:srgbClr val="FBAE40"/>
          </p15:clr>
        </p15:guide>
      </p15:sldGuideLst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A3A1FF-F1C6-4715-B8B5-E124C7B7ED77}" type="datetimeFigureOut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2022-07-05</a:t>
            </a:fld>
            <a:endParaRPr lang="ko-KR" alt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73AC24-5918-4DF5-AEE0-AC32BE66B37F}" type="slidenum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ko-KR" alt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5579827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95300" y="273050"/>
            <a:ext cx="3259006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3872971" y="273051"/>
            <a:ext cx="5537729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495300" y="1435101"/>
            <a:ext cx="3259006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A3A1FF-F1C6-4715-B8B5-E124C7B7ED77}" type="datetimeFigureOut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2022-07-05</a:t>
            </a:fld>
            <a:endParaRPr lang="ko-KR" alt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73AC24-5918-4DF5-AEE0-AC32BE66B37F}" type="slidenum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ko-KR" alt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0362196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941645" y="4800600"/>
            <a:ext cx="59436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1941645" y="612775"/>
            <a:ext cx="59436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ko-KR" altLang="en-US" dirty="0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1941645" y="5367338"/>
            <a:ext cx="59436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A3A1FF-F1C6-4715-B8B5-E124C7B7ED77}" type="datetimeFigureOut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2022-07-05</a:t>
            </a:fld>
            <a:endParaRPr lang="ko-KR" alt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73AC24-5918-4DF5-AEE0-AC32BE66B37F}" type="slidenum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ko-KR" alt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763254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A3A1FF-F1C6-4715-B8B5-E124C7B7ED77}" type="datetimeFigureOut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2022-07-05</a:t>
            </a:fld>
            <a:endParaRPr lang="ko-KR" alt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73AC24-5918-4DF5-AEE0-AC32BE66B37F}" type="slidenum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ko-KR" alt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8886991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7181850" y="274639"/>
            <a:ext cx="2228850" cy="5851525"/>
          </a:xfrm>
        </p:spPr>
        <p:txBody>
          <a:bodyPr vert="eaVert"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495300" y="274639"/>
            <a:ext cx="6521450" cy="5851525"/>
          </a:xfrm>
        </p:spPr>
        <p:txBody>
          <a:bodyPr vert="eaVert"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A3A1FF-F1C6-4715-B8B5-E124C7B7ED77}" type="datetimeFigureOut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2022-07-05</a:t>
            </a:fld>
            <a:endParaRPr lang="ko-KR" alt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73AC24-5918-4DF5-AEE0-AC32BE66B37F}" type="slidenum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ko-KR" alt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52107460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사용자 지정 레이아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3D14CF-285C-4005-B73A-A2C981DB6D5D}" type="slidenum">
              <a:rPr lang="en-US" altLang="ko-KR" smtClean="0"/>
              <a:pPr/>
              <a:t>‹#›</a:t>
            </a:fld>
            <a:endParaRPr lang="ko-KR" altLang="en-US" dirty="0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1"/>
          </p:nvPr>
        </p:nvSpPr>
        <p:spPr>
          <a:xfrm>
            <a:off x="7677151" y="6324601"/>
            <a:ext cx="1651000" cy="152400"/>
          </a:xfrm>
          <a:prstGeom prst="rect">
            <a:avLst/>
          </a:prstGeom>
        </p:spPr>
        <p:txBody>
          <a:bodyPr/>
          <a:lstStyle/>
          <a:p>
            <a:endParaRPr lang="ko-KR" altLang="en-US" dirty="0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0"/>
          </p:nvPr>
        </p:nvSpPr>
        <p:spPr>
          <a:xfrm>
            <a:off x="574548" y="6324600"/>
            <a:ext cx="5699252" cy="150876"/>
          </a:xfrm>
          <a:prstGeom prst="rect">
            <a:avLst/>
          </a:prstGeom>
        </p:spPr>
        <p:txBody>
          <a:bodyPr/>
          <a:lstStyle/>
          <a:p>
            <a:endParaRPr lang="ko-KR" altLang="en-US" dirty="0"/>
          </a:p>
        </p:txBody>
      </p:sp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560512" y="980728"/>
            <a:ext cx="8750301" cy="914400"/>
          </a:xfrm>
          <a:prstGeom prst="rect">
            <a:avLst/>
          </a:prstGeom>
        </p:spPr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8" name="부제목 7"/>
          <p:cNvSpPr>
            <a:spLocks noGrp="1"/>
          </p:cNvSpPr>
          <p:nvPr>
            <p:ph type="subTitle" idx="1"/>
          </p:nvPr>
        </p:nvSpPr>
        <p:spPr>
          <a:xfrm>
            <a:off x="2053432" y="1887380"/>
            <a:ext cx="5788818" cy="533508"/>
          </a:xfrm>
          <a:prstGeom prst="rect">
            <a:avLst/>
          </a:prstGeom>
        </p:spPr>
        <p:txBody>
          <a:bodyPr/>
          <a:lstStyle/>
          <a:p>
            <a:endParaRPr lang="ko-KR" altLang="en-US"/>
          </a:p>
        </p:txBody>
      </p:sp>
      <p:sp>
        <p:nvSpPr>
          <p:cNvPr id="9" name="텍스트 개체 틀 12"/>
          <p:cNvSpPr>
            <a:spLocks noGrp="1"/>
          </p:cNvSpPr>
          <p:nvPr>
            <p:ph type="body" sz="quarter" idx="13"/>
          </p:nvPr>
        </p:nvSpPr>
        <p:spPr>
          <a:xfrm>
            <a:off x="2053431" y="374904"/>
            <a:ext cx="4447794" cy="146304"/>
          </a:xfrm>
          <a:prstGeom prst="rect">
            <a:avLst/>
          </a:prstGeom>
        </p:spPr>
        <p:txBody>
          <a:bodyPr/>
          <a:lstStyle/>
          <a:p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038590754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제목 개체 틀 9"/>
          <p:cNvSpPr>
            <a:spLocks noGrp="1"/>
          </p:cNvSpPr>
          <p:nvPr>
            <p:ph type="title"/>
          </p:nvPr>
        </p:nvSpPr>
        <p:spPr>
          <a:xfrm>
            <a:off x="259883" y="131529"/>
            <a:ext cx="7283917" cy="369332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>
            <a:outerShdw dist="241300" dir="6900000" sx="102000" sy="102000" algn="ctr" rotWithShape="0">
              <a:schemeClr val="bg1">
                <a:alpha val="80000"/>
              </a:schemeClr>
            </a:outerShdw>
          </a:effectLst>
        </p:spPr>
        <p:txBody>
          <a:bodyPr vert="horz" wrap="square" lIns="0" tIns="0" rIns="0" bIns="0" rtlCol="0" anchor="ctr">
            <a:spAutoFit/>
            <a:scene3d>
              <a:camera prst="orthographicFront"/>
              <a:lightRig rig="threePt" dir="t"/>
            </a:scene3d>
            <a:sp3d>
              <a:bevelT w="1270"/>
              <a:contourClr>
                <a:schemeClr val="bg1"/>
              </a:contourClr>
            </a:sp3d>
          </a:bodyPr>
          <a:lstStyle/>
          <a:p>
            <a:r>
              <a:rPr lang="ko-KR" altLang="en-US" dirty="0"/>
              <a:t>마스터 제목 스타일 편집</a:t>
            </a:r>
          </a:p>
        </p:txBody>
      </p:sp>
      <p:sp>
        <p:nvSpPr>
          <p:cNvPr id="3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4560890" y="6593006"/>
            <a:ext cx="784225" cy="1492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marL="0" algn="ctr" defTabSz="914400" rtl="0" eaLnBrk="1" fontAlgn="auto" latinLnBrk="1" hangingPunct="1">
              <a:spcBef>
                <a:spcPts val="0"/>
              </a:spcBef>
              <a:spcAft>
                <a:spcPts val="0"/>
              </a:spcAft>
              <a:defRPr kumimoji="0" lang="ko-KR" altLang="en-US" sz="900" b="1" kern="1200" smtClean="0">
                <a:solidFill>
                  <a:schemeClr val="tx1"/>
                </a:solidFill>
                <a:latin typeface="Arial" pitchFamily="34" charset="0"/>
                <a:ea typeface="10X10" pitchFamily="50" charset="-127"/>
                <a:cs typeface="Arial" pitchFamily="34" charset="0"/>
              </a:defRPr>
            </a:lvl1pPr>
          </a:lstStyle>
          <a:p>
            <a:pPr>
              <a:defRPr/>
            </a:pPr>
            <a:fld id="{8B59E898-2302-4F4C-9D20-E11CB2B2533A}" type="slidenum">
              <a:rPr lang="en-US" altLang="ko-KR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9"/>
          <p:cNvSpPr>
            <a:spLocks noGrp="1"/>
          </p:cNvSpPr>
          <p:nvPr>
            <p:ph type="title"/>
          </p:nvPr>
        </p:nvSpPr>
        <p:spPr>
          <a:xfrm>
            <a:off x="259883" y="131529"/>
            <a:ext cx="7283917" cy="369332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>
            <a:outerShdw dist="241300" dir="6900000" sx="102000" sy="102000" algn="ctr" rotWithShape="0">
              <a:schemeClr val="bg1">
                <a:alpha val="80000"/>
              </a:schemeClr>
            </a:outerShdw>
          </a:effectLst>
        </p:spPr>
        <p:txBody>
          <a:bodyPr vert="horz" wrap="square" lIns="0" tIns="0" rIns="0" bIns="0" rtlCol="0" anchor="ctr">
            <a:spAutoFit/>
            <a:scene3d>
              <a:camera prst="orthographicFront"/>
              <a:lightRig rig="threePt" dir="t"/>
            </a:scene3d>
            <a:sp3d>
              <a:bevelT w="1270"/>
              <a:contourClr>
                <a:schemeClr val="bg1"/>
              </a:contourClr>
            </a:sp3d>
          </a:bodyPr>
          <a:lstStyle/>
          <a:p>
            <a:r>
              <a:rPr lang="ko-KR" altLang="en-US" dirty="0"/>
              <a:t>마스터 제목 스타일 편집</a:t>
            </a:r>
          </a:p>
        </p:txBody>
      </p:sp>
      <p:sp>
        <p:nvSpPr>
          <p:cNvPr id="3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4560890" y="6593006"/>
            <a:ext cx="784225" cy="1492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marL="0" algn="ctr" defTabSz="914400" rtl="0" eaLnBrk="1" fontAlgn="auto" latinLnBrk="1" hangingPunct="1">
              <a:spcBef>
                <a:spcPts val="0"/>
              </a:spcBef>
              <a:spcAft>
                <a:spcPts val="0"/>
              </a:spcAft>
              <a:defRPr kumimoji="0" lang="ko-KR" altLang="en-US" sz="900" b="1" kern="1200" smtClean="0">
                <a:solidFill>
                  <a:schemeClr val="tx1"/>
                </a:solidFill>
                <a:latin typeface="Arial" pitchFamily="34" charset="0"/>
                <a:ea typeface="10X10" pitchFamily="50" charset="-127"/>
                <a:cs typeface="Arial" pitchFamily="34" charset="0"/>
              </a:defRPr>
            </a:lvl1pPr>
          </a:lstStyle>
          <a:p>
            <a:pPr>
              <a:defRPr/>
            </a:pPr>
            <a:fld id="{8B59E898-2302-4F4C-9D20-E11CB2B2533A}" type="slidenum">
              <a:rPr lang="en-US" altLang="ko-KR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6_사용자 지정 레이아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슬라이드 번호 개체 틀 5"/>
          <p:cNvSpPr txBox="1">
            <a:spLocks/>
          </p:cNvSpPr>
          <p:nvPr userDrawn="1"/>
        </p:nvSpPr>
        <p:spPr>
          <a:xfrm>
            <a:off x="9382997" y="6558296"/>
            <a:ext cx="399966" cy="210877"/>
          </a:xfrm>
          <a:prstGeom prst="rect">
            <a:avLst/>
          </a:prstGeom>
        </p:spPr>
        <p:txBody>
          <a:bodyPr vert="horz" lIns="109031" tIns="54516" rIns="109031" bIns="54516" rtlCol="0" anchor="ctr"/>
          <a:lstStyle>
            <a:defPPr>
              <a:defRPr lang="ko-KR"/>
            </a:defPPr>
            <a:lvl1pPr marL="0" algn="r" defTabSz="1043056" rtl="0" eaLnBrk="1" latinLnBrk="1" hangingPunct="1"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521528" algn="l" defTabSz="1043056" rtl="0" eaLnBrk="1" latinLnBrk="1" hangingPunct="1"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043056" algn="l" defTabSz="1043056" rtl="0" eaLnBrk="1" latinLnBrk="1" hangingPunct="1"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564584" algn="l" defTabSz="1043056" rtl="0" eaLnBrk="1" latinLnBrk="1" hangingPunct="1"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86112" algn="l" defTabSz="1043056" rtl="0" eaLnBrk="1" latinLnBrk="1" hangingPunct="1"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607640" algn="l" defTabSz="1043056" rtl="0" eaLnBrk="1" latinLnBrk="1" hangingPunct="1"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129168" algn="l" defTabSz="1043056" rtl="0" eaLnBrk="1" latinLnBrk="1" hangingPunct="1"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650696" algn="l" defTabSz="1043056" rtl="0" eaLnBrk="1" latinLnBrk="1" hangingPunct="1"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172224" algn="l" defTabSz="1043056" rtl="0" eaLnBrk="1" latinLnBrk="1" hangingPunct="1"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1043056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3624257-F27F-4C78-881C-C07E4DB907E8}" type="slidenum">
              <a:rPr kumimoji="0" lang="ko-KR" altLang="en-US" sz="1000" b="0" i="0" u="none" strike="noStrike" kern="1200" cap="none" spc="0" normalizeH="0" baseline="0" noProof="0" smtClean="0">
                <a:ln>
                  <a:solidFill>
                    <a:schemeClr val="bg1">
                      <a:alpha val="3000"/>
                    </a:schemeClr>
                  </a:solidFill>
                </a:ln>
                <a:solidFill>
                  <a:schemeClr val="tx1"/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pPr marL="0" marR="0" lvl="0" indent="0" algn="ctr" defTabSz="1043056" rtl="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ko-KR" altLang="en-US" sz="1000" b="0" i="0" u="none" strike="noStrike" kern="1200" cap="none" spc="0" normalizeH="0" baseline="0" noProof="0" dirty="0">
              <a:ln>
                <a:solidFill>
                  <a:schemeClr val="bg1">
                    <a:alpha val="3000"/>
                  </a:schemeClr>
                </a:solidFill>
              </a:ln>
              <a:solidFill>
                <a:schemeClr val="tx1"/>
              </a:solidFill>
              <a:effectLst/>
              <a:uLnTx/>
              <a:uFillTx/>
              <a:latin typeface="맑은 고딕"/>
              <a:ea typeface="맑은 고딕" panose="020B0503020000020004" pitchFamily="50" charset="-127"/>
              <a:cs typeface="+mn-cs"/>
            </a:endParaRPr>
          </a:p>
        </p:txBody>
      </p:sp>
      <p:sp>
        <p:nvSpPr>
          <p:cNvPr id="7" name="직사각형 6"/>
          <p:cNvSpPr/>
          <p:nvPr userDrawn="1"/>
        </p:nvSpPr>
        <p:spPr>
          <a:xfrm>
            <a:off x="128588" y="6525234"/>
            <a:ext cx="2305439" cy="276999"/>
          </a:xfrm>
          <a:prstGeom prst="rect">
            <a:avLst/>
          </a:prstGeom>
        </p:spPr>
        <p:txBody>
          <a:bodyPr wrap="none" anchor="ctr">
            <a:spAutoFit/>
          </a:bodyPr>
          <a:lstStyle/>
          <a:p>
            <a:pPr lvl="0">
              <a:lnSpc>
                <a:spcPct val="150000"/>
              </a:lnSpc>
              <a:defRPr/>
            </a:pPr>
            <a:r>
              <a:rPr lang="en-US" altLang="ko-KR" sz="800" dirty="0">
                <a:ln>
                  <a:solidFill>
                    <a:schemeClr val="bg1">
                      <a:alpha val="300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Copyright 2021. </a:t>
            </a:r>
            <a:r>
              <a:rPr lang="en-US" altLang="ko-KR" sz="800" b="1" dirty="0">
                <a:ln>
                  <a:solidFill>
                    <a:schemeClr val="bg1">
                      <a:alpha val="300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SGN</a:t>
            </a:r>
            <a:r>
              <a:rPr lang="en-US" altLang="ko-KR" sz="800" dirty="0">
                <a:ln>
                  <a:solidFill>
                    <a:schemeClr val="bg1">
                      <a:alpha val="300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 All rights reserved.</a:t>
            </a:r>
            <a:endParaRPr lang="ko-KR" altLang="en-US" sz="800" dirty="0">
              <a:ln>
                <a:solidFill>
                  <a:schemeClr val="bg1">
                    <a:alpha val="3000"/>
                  </a:schemeClr>
                </a:solidFill>
              </a:ln>
              <a:solidFill>
                <a:schemeClr val="tx1">
                  <a:lumMod val="75000"/>
                  <a:lumOff val="25000"/>
                </a:schemeClr>
              </a:solidFill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  <p:sp>
        <p:nvSpPr>
          <p:cNvPr id="12" name="텍스트 개체 틀 11"/>
          <p:cNvSpPr>
            <a:spLocks noGrp="1"/>
          </p:cNvSpPr>
          <p:nvPr>
            <p:ph type="body" sz="quarter" idx="10" hasCustomPrompt="1"/>
          </p:nvPr>
        </p:nvSpPr>
        <p:spPr>
          <a:xfrm>
            <a:off x="128588" y="58966"/>
            <a:ext cx="1800225" cy="431800"/>
          </a:xfrm>
        </p:spPr>
        <p:txBody>
          <a:bodyPr anchor="ctr">
            <a:normAutofit/>
          </a:bodyPr>
          <a:lstStyle>
            <a:lvl1pPr marL="0" indent="0" algn="ctr">
              <a:buNone/>
              <a:defRPr sz="1400" b="1">
                <a:solidFill>
                  <a:srgbClr val="03B5A7"/>
                </a:solidFill>
              </a:defRPr>
            </a:lvl1pPr>
          </a:lstStyle>
          <a:p>
            <a:pPr lvl="0"/>
            <a:r>
              <a:rPr lang="en-US" altLang="ko-KR" sz="1400" dirty="0"/>
              <a:t>CONTENTS</a:t>
            </a:r>
            <a:endParaRPr lang="ko-KR" altLang="en-US" dirty="0"/>
          </a:p>
        </p:txBody>
      </p:sp>
      <p:sp>
        <p:nvSpPr>
          <p:cNvPr id="13" name="텍스트 개체 틀 11"/>
          <p:cNvSpPr>
            <a:spLocks noGrp="1"/>
          </p:cNvSpPr>
          <p:nvPr>
            <p:ph type="body" sz="quarter" idx="11" hasCustomPrompt="1"/>
          </p:nvPr>
        </p:nvSpPr>
        <p:spPr>
          <a:xfrm>
            <a:off x="2073276" y="58966"/>
            <a:ext cx="7704138" cy="431800"/>
          </a:xfrm>
        </p:spPr>
        <p:txBody>
          <a:bodyPr anchor="ctr">
            <a:normAutofit/>
          </a:bodyPr>
          <a:lstStyle>
            <a:lvl1pPr marL="0" indent="0">
              <a:buNone/>
              <a:defRPr sz="1400" b="1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ko-KR" altLang="en-US" sz="1400" dirty="0" err="1"/>
              <a:t>대분류</a:t>
            </a:r>
            <a:endParaRPr lang="ko-KR" altLang="en-US" dirty="0"/>
          </a:p>
        </p:txBody>
      </p:sp>
      <p:sp>
        <p:nvSpPr>
          <p:cNvPr id="15" name="텍스트 개체 틀 11"/>
          <p:cNvSpPr>
            <a:spLocks noGrp="1"/>
          </p:cNvSpPr>
          <p:nvPr>
            <p:ph type="body" sz="quarter" idx="12" hasCustomPrompt="1"/>
          </p:nvPr>
        </p:nvSpPr>
        <p:spPr>
          <a:xfrm>
            <a:off x="128588" y="607936"/>
            <a:ext cx="9648826" cy="746429"/>
          </a:xfrm>
        </p:spPr>
        <p:txBody>
          <a:bodyPr anchor="ctr">
            <a:normAutofit/>
          </a:bodyPr>
          <a:lstStyle>
            <a:lvl1pPr marL="0" marR="0" indent="0" algn="l" defTabSz="914400" rtl="0" eaLnBrk="1" fontAlgn="auto" latinLnBrk="1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400"/>
            </a:lvl1pPr>
          </a:lstStyle>
          <a:p>
            <a:pPr lvl="0"/>
            <a:r>
              <a:rPr lang="ko-KR" altLang="en-US" sz="1400" dirty="0"/>
              <a:t>내용</a:t>
            </a:r>
            <a:endParaRPr lang="ko-KR" altLang="en-US" dirty="0"/>
          </a:p>
        </p:txBody>
      </p:sp>
      <p:cxnSp>
        <p:nvCxnSpPr>
          <p:cNvPr id="17" name="직선 연결선 16"/>
          <p:cNvCxnSpPr/>
          <p:nvPr userDrawn="1"/>
        </p:nvCxnSpPr>
        <p:spPr>
          <a:xfrm>
            <a:off x="128588" y="6453188"/>
            <a:ext cx="9648825" cy="0"/>
          </a:xfrm>
          <a:prstGeom prst="line">
            <a:avLst/>
          </a:prstGeom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직선 연결선 9"/>
          <p:cNvCxnSpPr/>
          <p:nvPr userDrawn="1"/>
        </p:nvCxnSpPr>
        <p:spPr>
          <a:xfrm>
            <a:off x="128588" y="549351"/>
            <a:ext cx="9648825" cy="0"/>
          </a:xfrm>
          <a:prstGeom prst="line">
            <a:avLst/>
          </a:prstGeom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6" name="그림 15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8248410" y="182136"/>
            <a:ext cx="1529003" cy="1854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9342022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3" pos="81">
          <p15:clr>
            <a:srgbClr val="FBAE40"/>
          </p15:clr>
        </p15:guide>
        <p15:guide id="4" pos="6159">
          <p15:clr>
            <a:srgbClr val="FBAE40"/>
          </p15:clr>
        </p15:guide>
        <p15:guide id="5" orient="horz" pos="4065">
          <p15:clr>
            <a:srgbClr val="FBAE40"/>
          </p15:clr>
        </p15:guide>
        <p15:guide id="6" pos="1306">
          <p15:clr>
            <a:srgbClr val="FBAE40"/>
          </p15:clr>
        </p15:guide>
        <p15:guide id="7" pos="1215">
          <p15:clr>
            <a:srgbClr val="FBAE40"/>
          </p15:clr>
        </p15:guide>
        <p15:guide id="8" orient="horz" pos="346">
          <p15:clr>
            <a:srgbClr val="FBAE40"/>
          </p15:clr>
        </p15:guide>
        <p15:guide id="10" orient="horz" pos="2568">
          <p15:clr>
            <a:srgbClr val="FBAE40"/>
          </p15:clr>
        </p15:guide>
        <p15:guide id="11" orient="horz" pos="2160">
          <p15:clr>
            <a:srgbClr val="FBAE40"/>
          </p15:clr>
        </p15:guide>
        <p15:guide id="12" orient="horz" pos="890">
          <p15:clr>
            <a:srgbClr val="FBAE40"/>
          </p15:clr>
        </p15:guide>
      </p15:sldGuideLst>
    </p:ext>
  </p:extLs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7_사용자 지정 레이아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슬라이드 번호 개체 틀 5"/>
          <p:cNvSpPr txBox="1">
            <a:spLocks/>
          </p:cNvSpPr>
          <p:nvPr userDrawn="1"/>
        </p:nvSpPr>
        <p:spPr>
          <a:xfrm>
            <a:off x="9382997" y="6558296"/>
            <a:ext cx="399966" cy="210877"/>
          </a:xfrm>
          <a:prstGeom prst="rect">
            <a:avLst/>
          </a:prstGeom>
        </p:spPr>
        <p:txBody>
          <a:bodyPr vert="horz" lIns="109031" tIns="54516" rIns="109031" bIns="54516" rtlCol="0" anchor="ctr"/>
          <a:lstStyle>
            <a:defPPr>
              <a:defRPr lang="ko-KR"/>
            </a:defPPr>
            <a:lvl1pPr marL="0" algn="r" defTabSz="1043056" rtl="0" eaLnBrk="1" latinLnBrk="1" hangingPunct="1"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521528" algn="l" defTabSz="1043056" rtl="0" eaLnBrk="1" latinLnBrk="1" hangingPunct="1"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043056" algn="l" defTabSz="1043056" rtl="0" eaLnBrk="1" latinLnBrk="1" hangingPunct="1"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564584" algn="l" defTabSz="1043056" rtl="0" eaLnBrk="1" latinLnBrk="1" hangingPunct="1"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86112" algn="l" defTabSz="1043056" rtl="0" eaLnBrk="1" latinLnBrk="1" hangingPunct="1"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607640" algn="l" defTabSz="1043056" rtl="0" eaLnBrk="1" latinLnBrk="1" hangingPunct="1"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129168" algn="l" defTabSz="1043056" rtl="0" eaLnBrk="1" latinLnBrk="1" hangingPunct="1"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650696" algn="l" defTabSz="1043056" rtl="0" eaLnBrk="1" latinLnBrk="1" hangingPunct="1"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172224" algn="l" defTabSz="1043056" rtl="0" eaLnBrk="1" latinLnBrk="1" hangingPunct="1"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1043056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3624257-F27F-4C78-881C-C07E4DB907E8}" type="slidenum">
              <a:rPr kumimoji="0" lang="ko-KR" altLang="en-US" sz="1000" b="0" i="0" u="none" strike="noStrike" kern="1200" cap="none" spc="0" normalizeH="0" baseline="0" noProof="0" smtClean="0">
                <a:ln>
                  <a:solidFill>
                    <a:schemeClr val="bg1">
                      <a:alpha val="3000"/>
                    </a:schemeClr>
                  </a:solidFill>
                </a:ln>
                <a:solidFill>
                  <a:schemeClr val="tx1"/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pPr marL="0" marR="0" lvl="0" indent="0" algn="ctr" defTabSz="1043056" rtl="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ko-KR" altLang="en-US" sz="1000" b="0" i="0" u="none" strike="noStrike" kern="1200" cap="none" spc="0" normalizeH="0" baseline="0" noProof="0" dirty="0">
              <a:ln>
                <a:solidFill>
                  <a:schemeClr val="bg1">
                    <a:alpha val="3000"/>
                  </a:schemeClr>
                </a:solidFill>
              </a:ln>
              <a:solidFill>
                <a:schemeClr val="tx1"/>
              </a:solidFill>
              <a:effectLst/>
              <a:uLnTx/>
              <a:uFillTx/>
              <a:latin typeface="맑은 고딕"/>
              <a:ea typeface="맑은 고딕" panose="020B0503020000020004" pitchFamily="50" charset="-127"/>
              <a:cs typeface="+mn-cs"/>
            </a:endParaRPr>
          </a:p>
        </p:txBody>
      </p:sp>
      <p:sp>
        <p:nvSpPr>
          <p:cNvPr id="7" name="직사각형 6"/>
          <p:cNvSpPr/>
          <p:nvPr userDrawn="1"/>
        </p:nvSpPr>
        <p:spPr>
          <a:xfrm>
            <a:off x="128588" y="6525234"/>
            <a:ext cx="2305439" cy="276999"/>
          </a:xfrm>
          <a:prstGeom prst="rect">
            <a:avLst/>
          </a:prstGeom>
        </p:spPr>
        <p:txBody>
          <a:bodyPr wrap="none" anchor="ctr">
            <a:spAutoFit/>
          </a:bodyPr>
          <a:lstStyle/>
          <a:p>
            <a:pPr lvl="0">
              <a:lnSpc>
                <a:spcPct val="150000"/>
              </a:lnSpc>
              <a:defRPr/>
            </a:pPr>
            <a:r>
              <a:rPr lang="en-US" altLang="ko-KR" sz="800" dirty="0">
                <a:ln>
                  <a:solidFill>
                    <a:schemeClr val="bg1">
                      <a:alpha val="300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Copyright 2021. </a:t>
            </a:r>
            <a:r>
              <a:rPr lang="en-US" altLang="ko-KR" sz="800" b="1" dirty="0">
                <a:ln>
                  <a:solidFill>
                    <a:schemeClr val="bg1">
                      <a:alpha val="300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SGN</a:t>
            </a:r>
            <a:r>
              <a:rPr lang="en-US" altLang="ko-KR" sz="800" dirty="0">
                <a:ln>
                  <a:solidFill>
                    <a:schemeClr val="bg1">
                      <a:alpha val="300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 All rights reserved.</a:t>
            </a:r>
            <a:endParaRPr lang="ko-KR" altLang="en-US" sz="800" dirty="0">
              <a:ln>
                <a:solidFill>
                  <a:schemeClr val="bg1">
                    <a:alpha val="3000"/>
                  </a:schemeClr>
                </a:solidFill>
              </a:ln>
              <a:solidFill>
                <a:schemeClr val="tx1">
                  <a:lumMod val="75000"/>
                  <a:lumOff val="25000"/>
                </a:schemeClr>
              </a:solidFill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  <p:sp>
        <p:nvSpPr>
          <p:cNvPr id="12" name="텍스트 개체 틀 11"/>
          <p:cNvSpPr>
            <a:spLocks noGrp="1"/>
          </p:cNvSpPr>
          <p:nvPr>
            <p:ph type="body" sz="quarter" idx="10" hasCustomPrompt="1"/>
          </p:nvPr>
        </p:nvSpPr>
        <p:spPr>
          <a:xfrm>
            <a:off x="128588" y="58966"/>
            <a:ext cx="1800225" cy="431800"/>
          </a:xfrm>
        </p:spPr>
        <p:txBody>
          <a:bodyPr anchor="ctr">
            <a:normAutofit/>
          </a:bodyPr>
          <a:lstStyle>
            <a:lvl1pPr marL="0" indent="0" algn="ctr">
              <a:buNone/>
              <a:defRPr sz="1400" b="1">
                <a:solidFill>
                  <a:srgbClr val="03B5A7"/>
                </a:solidFill>
              </a:defRPr>
            </a:lvl1pPr>
          </a:lstStyle>
          <a:p>
            <a:pPr lvl="0"/>
            <a:r>
              <a:rPr lang="en-US" altLang="ko-KR" sz="1400" dirty="0"/>
              <a:t>CONTENTS</a:t>
            </a:r>
            <a:endParaRPr lang="ko-KR" altLang="en-US" dirty="0"/>
          </a:p>
        </p:txBody>
      </p:sp>
      <p:sp>
        <p:nvSpPr>
          <p:cNvPr id="13" name="텍스트 개체 틀 11"/>
          <p:cNvSpPr>
            <a:spLocks noGrp="1"/>
          </p:cNvSpPr>
          <p:nvPr>
            <p:ph type="body" sz="quarter" idx="11" hasCustomPrompt="1"/>
          </p:nvPr>
        </p:nvSpPr>
        <p:spPr>
          <a:xfrm>
            <a:off x="2073276" y="58966"/>
            <a:ext cx="7704138" cy="431800"/>
          </a:xfrm>
        </p:spPr>
        <p:txBody>
          <a:bodyPr anchor="ctr">
            <a:normAutofit/>
          </a:bodyPr>
          <a:lstStyle>
            <a:lvl1pPr marL="0" indent="0">
              <a:buNone/>
              <a:defRPr sz="1400" b="1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ko-KR" altLang="en-US" sz="1400" dirty="0" err="1"/>
              <a:t>대분류</a:t>
            </a:r>
            <a:endParaRPr lang="ko-KR" altLang="en-US" dirty="0"/>
          </a:p>
        </p:txBody>
      </p:sp>
      <p:sp>
        <p:nvSpPr>
          <p:cNvPr id="15" name="텍스트 개체 틀 11"/>
          <p:cNvSpPr>
            <a:spLocks noGrp="1"/>
          </p:cNvSpPr>
          <p:nvPr>
            <p:ph type="body" sz="quarter" idx="12" hasCustomPrompt="1"/>
          </p:nvPr>
        </p:nvSpPr>
        <p:spPr>
          <a:xfrm>
            <a:off x="128588" y="607936"/>
            <a:ext cx="9648826" cy="746429"/>
          </a:xfrm>
        </p:spPr>
        <p:txBody>
          <a:bodyPr anchor="ctr">
            <a:normAutofit/>
          </a:bodyPr>
          <a:lstStyle>
            <a:lvl1pPr marL="0" marR="0" indent="0" algn="l" defTabSz="914400" rtl="0" eaLnBrk="1" fontAlgn="auto" latinLnBrk="1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400"/>
            </a:lvl1pPr>
          </a:lstStyle>
          <a:p>
            <a:pPr lvl="0"/>
            <a:r>
              <a:rPr lang="ko-KR" altLang="en-US" sz="1400" dirty="0"/>
              <a:t>내용</a:t>
            </a:r>
            <a:endParaRPr lang="ko-KR" altLang="en-US" dirty="0"/>
          </a:p>
        </p:txBody>
      </p:sp>
      <p:cxnSp>
        <p:nvCxnSpPr>
          <p:cNvPr id="17" name="직선 연결선 16"/>
          <p:cNvCxnSpPr/>
          <p:nvPr userDrawn="1"/>
        </p:nvCxnSpPr>
        <p:spPr>
          <a:xfrm>
            <a:off x="128588" y="6453188"/>
            <a:ext cx="9648825" cy="0"/>
          </a:xfrm>
          <a:prstGeom prst="line">
            <a:avLst/>
          </a:prstGeom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직선 연결선 9"/>
          <p:cNvCxnSpPr/>
          <p:nvPr userDrawn="1"/>
        </p:nvCxnSpPr>
        <p:spPr>
          <a:xfrm>
            <a:off x="128588" y="549351"/>
            <a:ext cx="9648825" cy="0"/>
          </a:xfrm>
          <a:prstGeom prst="line">
            <a:avLst/>
          </a:prstGeom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6" name="그림 15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8248410" y="182136"/>
            <a:ext cx="1529003" cy="1854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0368657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3" pos="81">
          <p15:clr>
            <a:srgbClr val="FBAE40"/>
          </p15:clr>
        </p15:guide>
        <p15:guide id="4" pos="6159">
          <p15:clr>
            <a:srgbClr val="FBAE40"/>
          </p15:clr>
        </p15:guide>
        <p15:guide id="5" orient="horz" pos="4065">
          <p15:clr>
            <a:srgbClr val="FBAE40"/>
          </p15:clr>
        </p15:guide>
        <p15:guide id="6" pos="1306">
          <p15:clr>
            <a:srgbClr val="FBAE40"/>
          </p15:clr>
        </p15:guide>
        <p15:guide id="7" pos="1215">
          <p15:clr>
            <a:srgbClr val="FBAE40"/>
          </p15:clr>
        </p15:guide>
        <p15:guide id="8" orient="horz" pos="346">
          <p15:clr>
            <a:srgbClr val="FBAE40"/>
          </p15:clr>
        </p15:guide>
        <p15:guide id="10" orient="horz" pos="2568">
          <p15:clr>
            <a:srgbClr val="FBAE40"/>
          </p15:clr>
        </p15:guide>
        <p15:guide id="11" orient="horz" pos="2160">
          <p15:clr>
            <a:srgbClr val="FBAE40"/>
          </p15:clr>
        </p15:guide>
        <p15:guide id="12" orient="horz" pos="890">
          <p15:clr>
            <a:srgbClr val="FBAE40"/>
          </p15:clr>
        </p15:guide>
      </p15:sldGuideLst>
    </p:ext>
  </p:extLs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0_사용자 지정 레이아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슬라이드 번호 개체 틀 5"/>
          <p:cNvSpPr txBox="1">
            <a:spLocks/>
          </p:cNvSpPr>
          <p:nvPr userDrawn="1"/>
        </p:nvSpPr>
        <p:spPr>
          <a:xfrm>
            <a:off x="9382997" y="6558296"/>
            <a:ext cx="399966" cy="210877"/>
          </a:xfrm>
          <a:prstGeom prst="rect">
            <a:avLst/>
          </a:prstGeom>
        </p:spPr>
        <p:txBody>
          <a:bodyPr vert="horz" lIns="109031" tIns="54516" rIns="109031" bIns="54516" rtlCol="0" anchor="ctr"/>
          <a:lstStyle>
            <a:defPPr>
              <a:defRPr lang="ko-KR"/>
            </a:defPPr>
            <a:lvl1pPr marL="0" algn="r" defTabSz="1043056" rtl="0" eaLnBrk="1" latinLnBrk="1" hangingPunct="1"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521528" algn="l" defTabSz="1043056" rtl="0" eaLnBrk="1" latinLnBrk="1" hangingPunct="1"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043056" algn="l" defTabSz="1043056" rtl="0" eaLnBrk="1" latinLnBrk="1" hangingPunct="1"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564584" algn="l" defTabSz="1043056" rtl="0" eaLnBrk="1" latinLnBrk="1" hangingPunct="1"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86112" algn="l" defTabSz="1043056" rtl="0" eaLnBrk="1" latinLnBrk="1" hangingPunct="1"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607640" algn="l" defTabSz="1043056" rtl="0" eaLnBrk="1" latinLnBrk="1" hangingPunct="1"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129168" algn="l" defTabSz="1043056" rtl="0" eaLnBrk="1" latinLnBrk="1" hangingPunct="1"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650696" algn="l" defTabSz="1043056" rtl="0" eaLnBrk="1" latinLnBrk="1" hangingPunct="1"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172224" algn="l" defTabSz="1043056" rtl="0" eaLnBrk="1" latinLnBrk="1" hangingPunct="1"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1043056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3624257-F27F-4C78-881C-C07E4DB907E8}" type="slidenum">
              <a:rPr kumimoji="0" lang="ko-KR" altLang="en-US" sz="1000" b="0" i="0" u="none" strike="noStrike" kern="1200" cap="none" spc="0" normalizeH="0" baseline="0" noProof="0" smtClean="0">
                <a:ln>
                  <a:solidFill>
                    <a:schemeClr val="bg1">
                      <a:alpha val="3000"/>
                    </a:schemeClr>
                  </a:solidFill>
                </a:ln>
                <a:solidFill>
                  <a:schemeClr val="tx1"/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pPr marL="0" marR="0" lvl="0" indent="0" algn="ctr" defTabSz="1043056" rtl="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ko-KR" altLang="en-US" sz="1000" b="0" i="0" u="none" strike="noStrike" kern="1200" cap="none" spc="0" normalizeH="0" baseline="0" noProof="0" dirty="0">
              <a:ln>
                <a:solidFill>
                  <a:schemeClr val="bg1">
                    <a:alpha val="3000"/>
                  </a:schemeClr>
                </a:solidFill>
              </a:ln>
              <a:solidFill>
                <a:schemeClr val="tx1"/>
              </a:solidFill>
              <a:effectLst/>
              <a:uLnTx/>
              <a:uFillTx/>
              <a:latin typeface="맑은 고딕"/>
              <a:ea typeface="맑은 고딕" panose="020B0503020000020004" pitchFamily="50" charset="-127"/>
              <a:cs typeface="+mn-cs"/>
            </a:endParaRPr>
          </a:p>
        </p:txBody>
      </p:sp>
      <p:sp>
        <p:nvSpPr>
          <p:cNvPr id="7" name="직사각형 6"/>
          <p:cNvSpPr/>
          <p:nvPr userDrawn="1"/>
        </p:nvSpPr>
        <p:spPr>
          <a:xfrm>
            <a:off x="128588" y="6525234"/>
            <a:ext cx="2305439" cy="276999"/>
          </a:xfrm>
          <a:prstGeom prst="rect">
            <a:avLst/>
          </a:prstGeom>
        </p:spPr>
        <p:txBody>
          <a:bodyPr wrap="none" anchor="ctr">
            <a:spAutoFit/>
          </a:bodyPr>
          <a:lstStyle/>
          <a:p>
            <a:pPr lvl="0">
              <a:lnSpc>
                <a:spcPct val="150000"/>
              </a:lnSpc>
              <a:defRPr/>
            </a:pPr>
            <a:r>
              <a:rPr lang="en-US" altLang="ko-KR" sz="800" dirty="0">
                <a:ln>
                  <a:solidFill>
                    <a:schemeClr val="bg1">
                      <a:alpha val="300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Copyright 2021. </a:t>
            </a:r>
            <a:r>
              <a:rPr lang="en-US" altLang="ko-KR" sz="800" b="1" dirty="0">
                <a:ln>
                  <a:solidFill>
                    <a:schemeClr val="bg1">
                      <a:alpha val="300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SGN</a:t>
            </a:r>
            <a:r>
              <a:rPr lang="en-US" altLang="ko-KR" sz="800" dirty="0">
                <a:ln>
                  <a:solidFill>
                    <a:schemeClr val="bg1">
                      <a:alpha val="300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 All rights reserved.</a:t>
            </a:r>
            <a:endParaRPr lang="ko-KR" altLang="en-US" sz="800" dirty="0">
              <a:ln>
                <a:solidFill>
                  <a:schemeClr val="bg1">
                    <a:alpha val="3000"/>
                  </a:schemeClr>
                </a:solidFill>
              </a:ln>
              <a:solidFill>
                <a:schemeClr val="tx1">
                  <a:lumMod val="75000"/>
                  <a:lumOff val="25000"/>
                </a:schemeClr>
              </a:solidFill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  <p:sp>
        <p:nvSpPr>
          <p:cNvPr id="12" name="텍스트 개체 틀 11"/>
          <p:cNvSpPr>
            <a:spLocks noGrp="1"/>
          </p:cNvSpPr>
          <p:nvPr>
            <p:ph type="body" sz="quarter" idx="10" hasCustomPrompt="1"/>
          </p:nvPr>
        </p:nvSpPr>
        <p:spPr>
          <a:xfrm>
            <a:off x="128588" y="58966"/>
            <a:ext cx="1800225" cy="431800"/>
          </a:xfrm>
        </p:spPr>
        <p:txBody>
          <a:bodyPr anchor="ctr">
            <a:normAutofit/>
          </a:bodyPr>
          <a:lstStyle>
            <a:lvl1pPr marL="0" indent="0" algn="ctr">
              <a:buNone/>
              <a:defRPr sz="1400" b="1">
                <a:solidFill>
                  <a:srgbClr val="03B5A7"/>
                </a:solidFill>
              </a:defRPr>
            </a:lvl1pPr>
          </a:lstStyle>
          <a:p>
            <a:pPr lvl="0"/>
            <a:r>
              <a:rPr lang="en-US" altLang="ko-KR" sz="1400" dirty="0"/>
              <a:t>CONTENTS</a:t>
            </a:r>
            <a:endParaRPr lang="ko-KR" altLang="en-US" dirty="0"/>
          </a:p>
        </p:txBody>
      </p:sp>
      <p:sp>
        <p:nvSpPr>
          <p:cNvPr id="13" name="텍스트 개체 틀 11"/>
          <p:cNvSpPr>
            <a:spLocks noGrp="1"/>
          </p:cNvSpPr>
          <p:nvPr>
            <p:ph type="body" sz="quarter" idx="11" hasCustomPrompt="1"/>
          </p:nvPr>
        </p:nvSpPr>
        <p:spPr>
          <a:xfrm>
            <a:off x="2073276" y="58966"/>
            <a:ext cx="7704138" cy="431800"/>
          </a:xfrm>
        </p:spPr>
        <p:txBody>
          <a:bodyPr anchor="ctr">
            <a:normAutofit/>
          </a:bodyPr>
          <a:lstStyle>
            <a:lvl1pPr marL="0" indent="0">
              <a:buNone/>
              <a:defRPr sz="1400" b="1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ko-KR" altLang="en-US" sz="1400" dirty="0" err="1"/>
              <a:t>대분류</a:t>
            </a:r>
            <a:endParaRPr lang="ko-KR" altLang="en-US" dirty="0"/>
          </a:p>
        </p:txBody>
      </p:sp>
      <p:sp>
        <p:nvSpPr>
          <p:cNvPr id="15" name="텍스트 개체 틀 11"/>
          <p:cNvSpPr>
            <a:spLocks noGrp="1"/>
          </p:cNvSpPr>
          <p:nvPr>
            <p:ph type="body" sz="quarter" idx="12" hasCustomPrompt="1"/>
          </p:nvPr>
        </p:nvSpPr>
        <p:spPr>
          <a:xfrm>
            <a:off x="128588" y="607936"/>
            <a:ext cx="9648826" cy="746429"/>
          </a:xfrm>
        </p:spPr>
        <p:txBody>
          <a:bodyPr anchor="ctr">
            <a:normAutofit/>
          </a:bodyPr>
          <a:lstStyle>
            <a:lvl1pPr marL="0" marR="0" indent="0" algn="l" defTabSz="914400" rtl="0" eaLnBrk="1" fontAlgn="auto" latinLnBrk="1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400"/>
            </a:lvl1pPr>
          </a:lstStyle>
          <a:p>
            <a:pPr lvl="0"/>
            <a:r>
              <a:rPr lang="ko-KR" altLang="en-US" sz="1400" dirty="0"/>
              <a:t>내용</a:t>
            </a:r>
            <a:endParaRPr lang="ko-KR" altLang="en-US" dirty="0"/>
          </a:p>
        </p:txBody>
      </p:sp>
      <p:cxnSp>
        <p:nvCxnSpPr>
          <p:cNvPr id="17" name="직선 연결선 16"/>
          <p:cNvCxnSpPr/>
          <p:nvPr userDrawn="1"/>
        </p:nvCxnSpPr>
        <p:spPr>
          <a:xfrm>
            <a:off x="128588" y="6453188"/>
            <a:ext cx="9648825" cy="0"/>
          </a:xfrm>
          <a:prstGeom prst="line">
            <a:avLst/>
          </a:prstGeom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직선 연결선 9"/>
          <p:cNvCxnSpPr/>
          <p:nvPr userDrawn="1"/>
        </p:nvCxnSpPr>
        <p:spPr>
          <a:xfrm>
            <a:off x="128588" y="549351"/>
            <a:ext cx="9648825" cy="0"/>
          </a:xfrm>
          <a:prstGeom prst="line">
            <a:avLst/>
          </a:prstGeom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8" name="그림 17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8248410" y="182136"/>
            <a:ext cx="1529003" cy="1854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9194205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3" pos="81">
          <p15:clr>
            <a:srgbClr val="FBAE40"/>
          </p15:clr>
        </p15:guide>
        <p15:guide id="4" pos="6159">
          <p15:clr>
            <a:srgbClr val="FBAE40"/>
          </p15:clr>
        </p15:guide>
        <p15:guide id="5" orient="horz" pos="4065">
          <p15:clr>
            <a:srgbClr val="FBAE40"/>
          </p15:clr>
        </p15:guide>
        <p15:guide id="6" pos="1306">
          <p15:clr>
            <a:srgbClr val="FBAE40"/>
          </p15:clr>
        </p15:guide>
        <p15:guide id="7" pos="1215">
          <p15:clr>
            <a:srgbClr val="FBAE40"/>
          </p15:clr>
        </p15:guide>
        <p15:guide id="8" orient="horz" pos="346">
          <p15:clr>
            <a:srgbClr val="FBAE40"/>
          </p15:clr>
        </p15:guide>
        <p15:guide id="10" orient="horz" pos="2568">
          <p15:clr>
            <a:srgbClr val="FBAE40"/>
          </p15:clr>
        </p15:guide>
        <p15:guide id="11" orient="horz" pos="2160">
          <p15:clr>
            <a:srgbClr val="FBAE40"/>
          </p15:clr>
        </p15:guide>
        <p15:guide id="12" orient="horz" pos="890">
          <p15:clr>
            <a:srgbClr val="FBAE40"/>
          </p15:clr>
        </p15:guide>
      </p15:sldGuideLst>
    </p:ext>
  </p:extLs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1_사용자 지정 레이아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슬라이드 번호 개체 틀 5"/>
          <p:cNvSpPr txBox="1">
            <a:spLocks/>
          </p:cNvSpPr>
          <p:nvPr userDrawn="1"/>
        </p:nvSpPr>
        <p:spPr>
          <a:xfrm>
            <a:off x="9382997" y="6558296"/>
            <a:ext cx="399966" cy="210877"/>
          </a:xfrm>
          <a:prstGeom prst="rect">
            <a:avLst/>
          </a:prstGeom>
        </p:spPr>
        <p:txBody>
          <a:bodyPr vert="horz" lIns="109031" tIns="54516" rIns="109031" bIns="54516" rtlCol="0" anchor="ctr"/>
          <a:lstStyle>
            <a:defPPr>
              <a:defRPr lang="ko-KR"/>
            </a:defPPr>
            <a:lvl1pPr marL="0" algn="r" defTabSz="1043056" rtl="0" eaLnBrk="1" latinLnBrk="1" hangingPunct="1"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521528" algn="l" defTabSz="1043056" rtl="0" eaLnBrk="1" latinLnBrk="1" hangingPunct="1"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043056" algn="l" defTabSz="1043056" rtl="0" eaLnBrk="1" latinLnBrk="1" hangingPunct="1"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564584" algn="l" defTabSz="1043056" rtl="0" eaLnBrk="1" latinLnBrk="1" hangingPunct="1"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86112" algn="l" defTabSz="1043056" rtl="0" eaLnBrk="1" latinLnBrk="1" hangingPunct="1"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607640" algn="l" defTabSz="1043056" rtl="0" eaLnBrk="1" latinLnBrk="1" hangingPunct="1"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129168" algn="l" defTabSz="1043056" rtl="0" eaLnBrk="1" latinLnBrk="1" hangingPunct="1"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650696" algn="l" defTabSz="1043056" rtl="0" eaLnBrk="1" latinLnBrk="1" hangingPunct="1"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172224" algn="l" defTabSz="1043056" rtl="0" eaLnBrk="1" latinLnBrk="1" hangingPunct="1"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1043056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3624257-F27F-4C78-881C-C07E4DB907E8}" type="slidenum">
              <a:rPr kumimoji="0" lang="ko-KR" altLang="en-US" sz="1000" b="0" i="0" u="none" strike="noStrike" kern="1200" cap="none" spc="0" normalizeH="0" baseline="0" noProof="0" smtClean="0">
                <a:ln>
                  <a:solidFill>
                    <a:schemeClr val="bg1">
                      <a:alpha val="3000"/>
                    </a:schemeClr>
                  </a:solidFill>
                </a:ln>
                <a:solidFill>
                  <a:schemeClr val="tx1"/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pPr marL="0" marR="0" lvl="0" indent="0" algn="ctr" defTabSz="1043056" rtl="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ko-KR" altLang="en-US" sz="1000" b="0" i="0" u="none" strike="noStrike" kern="1200" cap="none" spc="0" normalizeH="0" baseline="0" noProof="0" dirty="0">
              <a:ln>
                <a:solidFill>
                  <a:schemeClr val="bg1">
                    <a:alpha val="3000"/>
                  </a:schemeClr>
                </a:solidFill>
              </a:ln>
              <a:solidFill>
                <a:schemeClr val="tx1"/>
              </a:solidFill>
              <a:effectLst/>
              <a:uLnTx/>
              <a:uFillTx/>
              <a:latin typeface="맑은 고딕"/>
              <a:ea typeface="맑은 고딕" panose="020B0503020000020004" pitchFamily="50" charset="-127"/>
              <a:cs typeface="+mn-cs"/>
            </a:endParaRPr>
          </a:p>
        </p:txBody>
      </p:sp>
      <p:sp>
        <p:nvSpPr>
          <p:cNvPr id="7" name="직사각형 6"/>
          <p:cNvSpPr/>
          <p:nvPr userDrawn="1"/>
        </p:nvSpPr>
        <p:spPr>
          <a:xfrm>
            <a:off x="128588" y="6525234"/>
            <a:ext cx="2305439" cy="276999"/>
          </a:xfrm>
          <a:prstGeom prst="rect">
            <a:avLst/>
          </a:prstGeom>
        </p:spPr>
        <p:txBody>
          <a:bodyPr wrap="none" anchor="ctr">
            <a:spAutoFit/>
          </a:bodyPr>
          <a:lstStyle/>
          <a:p>
            <a:pPr lvl="0">
              <a:lnSpc>
                <a:spcPct val="150000"/>
              </a:lnSpc>
              <a:defRPr/>
            </a:pPr>
            <a:r>
              <a:rPr lang="en-US" altLang="ko-KR" sz="800" dirty="0">
                <a:ln>
                  <a:solidFill>
                    <a:schemeClr val="bg1">
                      <a:alpha val="300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Copyright 2021. </a:t>
            </a:r>
            <a:r>
              <a:rPr lang="en-US" altLang="ko-KR" sz="800" b="1" dirty="0">
                <a:ln>
                  <a:solidFill>
                    <a:schemeClr val="bg1">
                      <a:alpha val="300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SGN</a:t>
            </a:r>
            <a:r>
              <a:rPr lang="en-US" altLang="ko-KR" sz="800" dirty="0">
                <a:ln>
                  <a:solidFill>
                    <a:schemeClr val="bg1">
                      <a:alpha val="300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 All rights reserved.</a:t>
            </a:r>
            <a:endParaRPr lang="ko-KR" altLang="en-US" sz="800" dirty="0">
              <a:ln>
                <a:solidFill>
                  <a:schemeClr val="bg1">
                    <a:alpha val="3000"/>
                  </a:schemeClr>
                </a:solidFill>
              </a:ln>
              <a:solidFill>
                <a:schemeClr val="tx1">
                  <a:lumMod val="75000"/>
                  <a:lumOff val="25000"/>
                </a:schemeClr>
              </a:solidFill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  <p:sp>
        <p:nvSpPr>
          <p:cNvPr id="12" name="텍스트 개체 틀 11"/>
          <p:cNvSpPr>
            <a:spLocks noGrp="1"/>
          </p:cNvSpPr>
          <p:nvPr>
            <p:ph type="body" sz="quarter" idx="10" hasCustomPrompt="1"/>
          </p:nvPr>
        </p:nvSpPr>
        <p:spPr>
          <a:xfrm>
            <a:off x="128588" y="58966"/>
            <a:ext cx="1800225" cy="431800"/>
          </a:xfrm>
        </p:spPr>
        <p:txBody>
          <a:bodyPr anchor="ctr">
            <a:normAutofit/>
          </a:bodyPr>
          <a:lstStyle>
            <a:lvl1pPr marL="0" indent="0" algn="ctr">
              <a:buNone/>
              <a:defRPr sz="1400" b="1">
                <a:solidFill>
                  <a:srgbClr val="03B5A7"/>
                </a:solidFill>
              </a:defRPr>
            </a:lvl1pPr>
          </a:lstStyle>
          <a:p>
            <a:pPr lvl="0"/>
            <a:r>
              <a:rPr lang="en-US" altLang="ko-KR" sz="1400" dirty="0"/>
              <a:t>CONTENTS</a:t>
            </a:r>
            <a:endParaRPr lang="ko-KR" altLang="en-US" dirty="0"/>
          </a:p>
        </p:txBody>
      </p:sp>
      <p:sp>
        <p:nvSpPr>
          <p:cNvPr id="13" name="텍스트 개체 틀 11"/>
          <p:cNvSpPr>
            <a:spLocks noGrp="1"/>
          </p:cNvSpPr>
          <p:nvPr>
            <p:ph type="body" sz="quarter" idx="11" hasCustomPrompt="1"/>
          </p:nvPr>
        </p:nvSpPr>
        <p:spPr>
          <a:xfrm>
            <a:off x="2073276" y="58966"/>
            <a:ext cx="7704138" cy="431800"/>
          </a:xfrm>
        </p:spPr>
        <p:txBody>
          <a:bodyPr anchor="ctr">
            <a:normAutofit/>
          </a:bodyPr>
          <a:lstStyle>
            <a:lvl1pPr marL="0" indent="0">
              <a:buNone/>
              <a:defRPr sz="1400" b="1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ko-KR" altLang="en-US" sz="1400" dirty="0" err="1"/>
              <a:t>대분류</a:t>
            </a:r>
            <a:endParaRPr lang="ko-KR" altLang="en-US" dirty="0"/>
          </a:p>
        </p:txBody>
      </p:sp>
      <p:sp>
        <p:nvSpPr>
          <p:cNvPr id="15" name="텍스트 개체 틀 11"/>
          <p:cNvSpPr>
            <a:spLocks noGrp="1"/>
          </p:cNvSpPr>
          <p:nvPr>
            <p:ph type="body" sz="quarter" idx="12" hasCustomPrompt="1"/>
          </p:nvPr>
        </p:nvSpPr>
        <p:spPr>
          <a:xfrm>
            <a:off x="128588" y="607936"/>
            <a:ext cx="9648826" cy="746429"/>
          </a:xfrm>
        </p:spPr>
        <p:txBody>
          <a:bodyPr anchor="ctr">
            <a:normAutofit/>
          </a:bodyPr>
          <a:lstStyle>
            <a:lvl1pPr marL="0" marR="0" indent="0" algn="l" defTabSz="914400" rtl="0" eaLnBrk="1" fontAlgn="auto" latinLnBrk="1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400"/>
            </a:lvl1pPr>
          </a:lstStyle>
          <a:p>
            <a:pPr lvl="0"/>
            <a:r>
              <a:rPr lang="ko-KR" altLang="en-US" sz="1400" dirty="0"/>
              <a:t>내용</a:t>
            </a:r>
            <a:endParaRPr lang="ko-KR" altLang="en-US" dirty="0"/>
          </a:p>
        </p:txBody>
      </p:sp>
      <p:cxnSp>
        <p:nvCxnSpPr>
          <p:cNvPr id="17" name="직선 연결선 16"/>
          <p:cNvCxnSpPr/>
          <p:nvPr userDrawn="1"/>
        </p:nvCxnSpPr>
        <p:spPr>
          <a:xfrm>
            <a:off x="128588" y="6453188"/>
            <a:ext cx="9648825" cy="0"/>
          </a:xfrm>
          <a:prstGeom prst="line">
            <a:avLst/>
          </a:prstGeom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직선 연결선 9"/>
          <p:cNvCxnSpPr/>
          <p:nvPr userDrawn="1"/>
        </p:nvCxnSpPr>
        <p:spPr>
          <a:xfrm>
            <a:off x="128588" y="549351"/>
            <a:ext cx="9648825" cy="0"/>
          </a:xfrm>
          <a:prstGeom prst="line">
            <a:avLst/>
          </a:prstGeom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1" name="그림 10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8248410" y="182136"/>
            <a:ext cx="1529003" cy="1854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2742564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3" pos="81">
          <p15:clr>
            <a:srgbClr val="FBAE40"/>
          </p15:clr>
        </p15:guide>
        <p15:guide id="4" pos="6159">
          <p15:clr>
            <a:srgbClr val="FBAE40"/>
          </p15:clr>
        </p15:guide>
        <p15:guide id="5" orient="horz" pos="4065">
          <p15:clr>
            <a:srgbClr val="FBAE40"/>
          </p15:clr>
        </p15:guide>
        <p15:guide id="6" pos="1306">
          <p15:clr>
            <a:srgbClr val="FBAE40"/>
          </p15:clr>
        </p15:guide>
        <p15:guide id="7" pos="1215">
          <p15:clr>
            <a:srgbClr val="FBAE40"/>
          </p15:clr>
        </p15:guide>
        <p15:guide id="8" orient="horz" pos="346">
          <p15:clr>
            <a:srgbClr val="FBAE40"/>
          </p15:clr>
        </p15:guide>
        <p15:guide id="10" orient="horz" pos="2568">
          <p15:clr>
            <a:srgbClr val="FBAE40"/>
          </p15:clr>
        </p15:guide>
        <p15:guide id="11" orient="horz" pos="2160">
          <p15:clr>
            <a:srgbClr val="FBAE40"/>
          </p15:clr>
        </p15:guide>
        <p15:guide id="12" orient="horz" pos="890">
          <p15:clr>
            <a:srgbClr val="FBAE40"/>
          </p15:clr>
        </p15:guide>
      </p15:sldGuideLst>
    </p:ext>
  </p:extLs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2_사용자 지정 레이아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슬라이드 번호 개체 틀 5"/>
          <p:cNvSpPr txBox="1">
            <a:spLocks/>
          </p:cNvSpPr>
          <p:nvPr userDrawn="1"/>
        </p:nvSpPr>
        <p:spPr>
          <a:xfrm>
            <a:off x="9382997" y="6558296"/>
            <a:ext cx="399966" cy="210877"/>
          </a:xfrm>
          <a:prstGeom prst="rect">
            <a:avLst/>
          </a:prstGeom>
        </p:spPr>
        <p:txBody>
          <a:bodyPr vert="horz" lIns="109031" tIns="54516" rIns="109031" bIns="54516" rtlCol="0" anchor="ctr"/>
          <a:lstStyle>
            <a:defPPr>
              <a:defRPr lang="ko-KR"/>
            </a:defPPr>
            <a:lvl1pPr marL="0" algn="r" defTabSz="1043056" rtl="0" eaLnBrk="1" latinLnBrk="1" hangingPunct="1"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521528" algn="l" defTabSz="1043056" rtl="0" eaLnBrk="1" latinLnBrk="1" hangingPunct="1"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043056" algn="l" defTabSz="1043056" rtl="0" eaLnBrk="1" latinLnBrk="1" hangingPunct="1"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564584" algn="l" defTabSz="1043056" rtl="0" eaLnBrk="1" latinLnBrk="1" hangingPunct="1"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86112" algn="l" defTabSz="1043056" rtl="0" eaLnBrk="1" latinLnBrk="1" hangingPunct="1"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607640" algn="l" defTabSz="1043056" rtl="0" eaLnBrk="1" latinLnBrk="1" hangingPunct="1"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129168" algn="l" defTabSz="1043056" rtl="0" eaLnBrk="1" latinLnBrk="1" hangingPunct="1"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650696" algn="l" defTabSz="1043056" rtl="0" eaLnBrk="1" latinLnBrk="1" hangingPunct="1"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172224" algn="l" defTabSz="1043056" rtl="0" eaLnBrk="1" latinLnBrk="1" hangingPunct="1"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1043056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3624257-F27F-4C78-881C-C07E4DB907E8}" type="slidenum">
              <a:rPr kumimoji="0" lang="ko-KR" altLang="en-US" sz="1000" b="0" i="0" u="none" strike="noStrike" kern="1200" cap="none" spc="0" normalizeH="0" baseline="0" noProof="0" smtClean="0">
                <a:ln>
                  <a:solidFill>
                    <a:schemeClr val="bg1">
                      <a:alpha val="3000"/>
                    </a:schemeClr>
                  </a:solidFill>
                </a:ln>
                <a:solidFill>
                  <a:schemeClr val="tx1"/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pPr marL="0" marR="0" lvl="0" indent="0" algn="ctr" defTabSz="1043056" rtl="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ko-KR" altLang="en-US" sz="1000" b="0" i="0" u="none" strike="noStrike" kern="1200" cap="none" spc="0" normalizeH="0" baseline="0" noProof="0" dirty="0">
              <a:ln>
                <a:solidFill>
                  <a:schemeClr val="bg1">
                    <a:alpha val="3000"/>
                  </a:schemeClr>
                </a:solidFill>
              </a:ln>
              <a:solidFill>
                <a:schemeClr val="tx1"/>
              </a:solidFill>
              <a:effectLst/>
              <a:uLnTx/>
              <a:uFillTx/>
              <a:latin typeface="맑은 고딕"/>
              <a:ea typeface="맑은 고딕" panose="020B0503020000020004" pitchFamily="50" charset="-127"/>
              <a:cs typeface="+mn-cs"/>
            </a:endParaRPr>
          </a:p>
        </p:txBody>
      </p:sp>
      <p:sp>
        <p:nvSpPr>
          <p:cNvPr id="7" name="직사각형 6"/>
          <p:cNvSpPr/>
          <p:nvPr userDrawn="1"/>
        </p:nvSpPr>
        <p:spPr>
          <a:xfrm>
            <a:off x="128588" y="6525234"/>
            <a:ext cx="2305439" cy="276999"/>
          </a:xfrm>
          <a:prstGeom prst="rect">
            <a:avLst/>
          </a:prstGeom>
        </p:spPr>
        <p:txBody>
          <a:bodyPr wrap="none" anchor="ctr">
            <a:spAutoFit/>
          </a:bodyPr>
          <a:lstStyle/>
          <a:p>
            <a:pPr lvl="0">
              <a:lnSpc>
                <a:spcPct val="150000"/>
              </a:lnSpc>
              <a:defRPr/>
            </a:pPr>
            <a:r>
              <a:rPr lang="en-US" altLang="ko-KR" sz="800" dirty="0">
                <a:ln>
                  <a:solidFill>
                    <a:schemeClr val="bg1">
                      <a:alpha val="300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Copyright 2021. </a:t>
            </a:r>
            <a:r>
              <a:rPr lang="en-US" altLang="ko-KR" sz="800" b="1" dirty="0">
                <a:ln>
                  <a:solidFill>
                    <a:schemeClr val="bg1">
                      <a:alpha val="300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SGN</a:t>
            </a:r>
            <a:r>
              <a:rPr lang="en-US" altLang="ko-KR" sz="800" dirty="0">
                <a:ln>
                  <a:solidFill>
                    <a:schemeClr val="bg1">
                      <a:alpha val="300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 All rights reserved.</a:t>
            </a:r>
            <a:endParaRPr lang="ko-KR" altLang="en-US" sz="800" dirty="0">
              <a:ln>
                <a:solidFill>
                  <a:schemeClr val="bg1">
                    <a:alpha val="3000"/>
                  </a:schemeClr>
                </a:solidFill>
              </a:ln>
              <a:solidFill>
                <a:schemeClr val="tx1">
                  <a:lumMod val="75000"/>
                  <a:lumOff val="25000"/>
                </a:schemeClr>
              </a:solidFill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  <p:sp>
        <p:nvSpPr>
          <p:cNvPr id="12" name="텍스트 개체 틀 11"/>
          <p:cNvSpPr>
            <a:spLocks noGrp="1"/>
          </p:cNvSpPr>
          <p:nvPr>
            <p:ph type="body" sz="quarter" idx="10" hasCustomPrompt="1"/>
          </p:nvPr>
        </p:nvSpPr>
        <p:spPr>
          <a:xfrm>
            <a:off x="128588" y="58966"/>
            <a:ext cx="1800225" cy="431800"/>
          </a:xfrm>
        </p:spPr>
        <p:txBody>
          <a:bodyPr anchor="ctr">
            <a:normAutofit/>
          </a:bodyPr>
          <a:lstStyle>
            <a:lvl1pPr marL="0" indent="0" algn="ctr">
              <a:buNone/>
              <a:defRPr sz="1400" b="1">
                <a:solidFill>
                  <a:srgbClr val="03B5A7"/>
                </a:solidFill>
              </a:defRPr>
            </a:lvl1pPr>
          </a:lstStyle>
          <a:p>
            <a:pPr lvl="0"/>
            <a:r>
              <a:rPr lang="en-US" altLang="ko-KR" sz="1400" dirty="0"/>
              <a:t>CONTENTS</a:t>
            </a:r>
            <a:endParaRPr lang="ko-KR" altLang="en-US" dirty="0"/>
          </a:p>
        </p:txBody>
      </p:sp>
      <p:sp>
        <p:nvSpPr>
          <p:cNvPr id="13" name="텍스트 개체 틀 11"/>
          <p:cNvSpPr>
            <a:spLocks noGrp="1"/>
          </p:cNvSpPr>
          <p:nvPr>
            <p:ph type="body" sz="quarter" idx="11" hasCustomPrompt="1"/>
          </p:nvPr>
        </p:nvSpPr>
        <p:spPr>
          <a:xfrm>
            <a:off x="2073276" y="58966"/>
            <a:ext cx="7704138" cy="431800"/>
          </a:xfrm>
        </p:spPr>
        <p:txBody>
          <a:bodyPr anchor="ctr">
            <a:normAutofit/>
          </a:bodyPr>
          <a:lstStyle>
            <a:lvl1pPr marL="0" indent="0">
              <a:buNone/>
              <a:defRPr sz="1400" b="1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ko-KR" altLang="en-US" sz="1400" dirty="0" err="1"/>
              <a:t>대분류</a:t>
            </a:r>
            <a:endParaRPr lang="ko-KR" altLang="en-US" dirty="0"/>
          </a:p>
        </p:txBody>
      </p:sp>
      <p:sp>
        <p:nvSpPr>
          <p:cNvPr id="15" name="텍스트 개체 틀 11"/>
          <p:cNvSpPr>
            <a:spLocks noGrp="1"/>
          </p:cNvSpPr>
          <p:nvPr>
            <p:ph type="body" sz="quarter" idx="12" hasCustomPrompt="1"/>
          </p:nvPr>
        </p:nvSpPr>
        <p:spPr>
          <a:xfrm>
            <a:off x="128588" y="607936"/>
            <a:ext cx="9648826" cy="746429"/>
          </a:xfrm>
        </p:spPr>
        <p:txBody>
          <a:bodyPr anchor="ctr">
            <a:normAutofit/>
          </a:bodyPr>
          <a:lstStyle>
            <a:lvl1pPr marL="0" marR="0" indent="0" algn="l" defTabSz="914400" rtl="0" eaLnBrk="1" fontAlgn="auto" latinLnBrk="1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400"/>
            </a:lvl1pPr>
          </a:lstStyle>
          <a:p>
            <a:pPr lvl="0"/>
            <a:r>
              <a:rPr lang="ko-KR" altLang="en-US" sz="1400" dirty="0"/>
              <a:t>내용</a:t>
            </a:r>
            <a:endParaRPr lang="ko-KR" altLang="en-US" dirty="0"/>
          </a:p>
        </p:txBody>
      </p:sp>
      <p:cxnSp>
        <p:nvCxnSpPr>
          <p:cNvPr id="17" name="직선 연결선 16"/>
          <p:cNvCxnSpPr/>
          <p:nvPr userDrawn="1"/>
        </p:nvCxnSpPr>
        <p:spPr>
          <a:xfrm>
            <a:off x="128588" y="6453188"/>
            <a:ext cx="9648825" cy="0"/>
          </a:xfrm>
          <a:prstGeom prst="line">
            <a:avLst/>
          </a:prstGeom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직선 연결선 9"/>
          <p:cNvCxnSpPr/>
          <p:nvPr userDrawn="1"/>
        </p:nvCxnSpPr>
        <p:spPr>
          <a:xfrm>
            <a:off x="128588" y="549351"/>
            <a:ext cx="9648825" cy="0"/>
          </a:xfrm>
          <a:prstGeom prst="line">
            <a:avLst/>
          </a:prstGeom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1" name="그림 10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8248410" y="182136"/>
            <a:ext cx="1529003" cy="1854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571227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3" pos="81">
          <p15:clr>
            <a:srgbClr val="FBAE40"/>
          </p15:clr>
        </p15:guide>
        <p15:guide id="4" pos="6159">
          <p15:clr>
            <a:srgbClr val="FBAE40"/>
          </p15:clr>
        </p15:guide>
        <p15:guide id="5" orient="horz" pos="4065">
          <p15:clr>
            <a:srgbClr val="FBAE40"/>
          </p15:clr>
        </p15:guide>
        <p15:guide id="6" pos="1306">
          <p15:clr>
            <a:srgbClr val="FBAE40"/>
          </p15:clr>
        </p15:guide>
        <p15:guide id="7" pos="1215">
          <p15:clr>
            <a:srgbClr val="FBAE40"/>
          </p15:clr>
        </p15:guide>
        <p15:guide id="8" orient="horz" pos="346">
          <p15:clr>
            <a:srgbClr val="FBAE40"/>
          </p15:clr>
        </p15:guide>
        <p15:guide id="10" orient="horz" pos="2568">
          <p15:clr>
            <a:srgbClr val="FBAE40"/>
          </p15:clr>
        </p15:guide>
        <p15:guide id="11" orient="horz" pos="2160">
          <p15:clr>
            <a:srgbClr val="FBAE40"/>
          </p15:clr>
        </p15:guide>
        <p15:guide id="12" orient="horz" pos="890">
          <p15:clr>
            <a:srgbClr val="FBAE40"/>
          </p15:clr>
        </p15:guide>
      </p15:sldGuideLst>
    </p:ext>
  </p:extLs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3_사용자 지정 레이아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슬라이드 번호 개체 틀 5"/>
          <p:cNvSpPr txBox="1">
            <a:spLocks/>
          </p:cNvSpPr>
          <p:nvPr userDrawn="1"/>
        </p:nvSpPr>
        <p:spPr>
          <a:xfrm>
            <a:off x="9382997" y="6558296"/>
            <a:ext cx="399966" cy="210877"/>
          </a:xfrm>
          <a:prstGeom prst="rect">
            <a:avLst/>
          </a:prstGeom>
        </p:spPr>
        <p:txBody>
          <a:bodyPr vert="horz" lIns="109031" tIns="54516" rIns="109031" bIns="54516" rtlCol="0" anchor="ctr"/>
          <a:lstStyle>
            <a:defPPr>
              <a:defRPr lang="ko-KR"/>
            </a:defPPr>
            <a:lvl1pPr marL="0" algn="r" defTabSz="1043056" rtl="0" eaLnBrk="1" latinLnBrk="1" hangingPunct="1"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521528" algn="l" defTabSz="1043056" rtl="0" eaLnBrk="1" latinLnBrk="1" hangingPunct="1"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043056" algn="l" defTabSz="1043056" rtl="0" eaLnBrk="1" latinLnBrk="1" hangingPunct="1"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564584" algn="l" defTabSz="1043056" rtl="0" eaLnBrk="1" latinLnBrk="1" hangingPunct="1"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86112" algn="l" defTabSz="1043056" rtl="0" eaLnBrk="1" latinLnBrk="1" hangingPunct="1"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607640" algn="l" defTabSz="1043056" rtl="0" eaLnBrk="1" latinLnBrk="1" hangingPunct="1"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129168" algn="l" defTabSz="1043056" rtl="0" eaLnBrk="1" latinLnBrk="1" hangingPunct="1"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650696" algn="l" defTabSz="1043056" rtl="0" eaLnBrk="1" latinLnBrk="1" hangingPunct="1"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172224" algn="l" defTabSz="1043056" rtl="0" eaLnBrk="1" latinLnBrk="1" hangingPunct="1"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1043056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3624257-F27F-4C78-881C-C07E4DB907E8}" type="slidenum">
              <a:rPr kumimoji="0" lang="ko-KR" altLang="en-US" sz="1000" b="0" i="0" u="none" strike="noStrike" kern="1200" cap="none" spc="0" normalizeH="0" baseline="0" noProof="0" smtClean="0">
                <a:ln>
                  <a:solidFill>
                    <a:schemeClr val="bg1">
                      <a:alpha val="3000"/>
                    </a:schemeClr>
                  </a:solidFill>
                </a:ln>
                <a:solidFill>
                  <a:schemeClr val="tx1"/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pPr marL="0" marR="0" lvl="0" indent="0" algn="ctr" defTabSz="1043056" rtl="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ko-KR" altLang="en-US" sz="1000" b="0" i="0" u="none" strike="noStrike" kern="1200" cap="none" spc="0" normalizeH="0" baseline="0" noProof="0" dirty="0">
              <a:ln>
                <a:solidFill>
                  <a:schemeClr val="bg1">
                    <a:alpha val="3000"/>
                  </a:schemeClr>
                </a:solidFill>
              </a:ln>
              <a:solidFill>
                <a:schemeClr val="tx1"/>
              </a:solidFill>
              <a:effectLst/>
              <a:uLnTx/>
              <a:uFillTx/>
              <a:latin typeface="맑은 고딕"/>
              <a:ea typeface="맑은 고딕" panose="020B0503020000020004" pitchFamily="50" charset="-127"/>
              <a:cs typeface="+mn-cs"/>
            </a:endParaRPr>
          </a:p>
        </p:txBody>
      </p:sp>
      <p:sp>
        <p:nvSpPr>
          <p:cNvPr id="7" name="직사각형 6"/>
          <p:cNvSpPr/>
          <p:nvPr userDrawn="1"/>
        </p:nvSpPr>
        <p:spPr>
          <a:xfrm>
            <a:off x="128588" y="6525234"/>
            <a:ext cx="2305439" cy="276999"/>
          </a:xfrm>
          <a:prstGeom prst="rect">
            <a:avLst/>
          </a:prstGeom>
        </p:spPr>
        <p:txBody>
          <a:bodyPr wrap="none" anchor="ctr">
            <a:spAutoFit/>
          </a:bodyPr>
          <a:lstStyle/>
          <a:p>
            <a:pPr lvl="0">
              <a:lnSpc>
                <a:spcPct val="150000"/>
              </a:lnSpc>
              <a:defRPr/>
            </a:pPr>
            <a:r>
              <a:rPr lang="en-US" altLang="ko-KR" sz="800" dirty="0">
                <a:ln>
                  <a:solidFill>
                    <a:schemeClr val="bg1">
                      <a:alpha val="300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Copyright 2021. </a:t>
            </a:r>
            <a:r>
              <a:rPr lang="en-US" altLang="ko-KR" sz="800" b="1" dirty="0">
                <a:ln>
                  <a:solidFill>
                    <a:schemeClr val="bg1">
                      <a:alpha val="300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SGN</a:t>
            </a:r>
            <a:r>
              <a:rPr lang="en-US" altLang="ko-KR" sz="800" dirty="0">
                <a:ln>
                  <a:solidFill>
                    <a:schemeClr val="bg1">
                      <a:alpha val="300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 All rights reserved.</a:t>
            </a:r>
            <a:endParaRPr lang="ko-KR" altLang="en-US" sz="800" dirty="0">
              <a:ln>
                <a:solidFill>
                  <a:schemeClr val="bg1">
                    <a:alpha val="3000"/>
                  </a:schemeClr>
                </a:solidFill>
              </a:ln>
              <a:solidFill>
                <a:schemeClr val="tx1">
                  <a:lumMod val="75000"/>
                  <a:lumOff val="25000"/>
                </a:schemeClr>
              </a:solidFill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  <p:sp>
        <p:nvSpPr>
          <p:cNvPr id="12" name="텍스트 개체 틀 11"/>
          <p:cNvSpPr>
            <a:spLocks noGrp="1"/>
          </p:cNvSpPr>
          <p:nvPr>
            <p:ph type="body" sz="quarter" idx="10" hasCustomPrompt="1"/>
          </p:nvPr>
        </p:nvSpPr>
        <p:spPr>
          <a:xfrm>
            <a:off x="128588" y="58966"/>
            <a:ext cx="1800225" cy="431800"/>
          </a:xfrm>
        </p:spPr>
        <p:txBody>
          <a:bodyPr anchor="ctr">
            <a:normAutofit/>
          </a:bodyPr>
          <a:lstStyle>
            <a:lvl1pPr marL="0" indent="0" algn="ctr">
              <a:buNone/>
              <a:defRPr sz="1400" b="1">
                <a:solidFill>
                  <a:srgbClr val="03B5A7"/>
                </a:solidFill>
              </a:defRPr>
            </a:lvl1pPr>
          </a:lstStyle>
          <a:p>
            <a:pPr lvl="0"/>
            <a:r>
              <a:rPr lang="en-US" altLang="ko-KR" sz="1400" dirty="0"/>
              <a:t>CONTENTS</a:t>
            </a:r>
            <a:endParaRPr lang="ko-KR" altLang="en-US" dirty="0"/>
          </a:p>
        </p:txBody>
      </p:sp>
      <p:sp>
        <p:nvSpPr>
          <p:cNvPr id="13" name="텍스트 개체 틀 11"/>
          <p:cNvSpPr>
            <a:spLocks noGrp="1"/>
          </p:cNvSpPr>
          <p:nvPr>
            <p:ph type="body" sz="quarter" idx="11" hasCustomPrompt="1"/>
          </p:nvPr>
        </p:nvSpPr>
        <p:spPr>
          <a:xfrm>
            <a:off x="2073276" y="58966"/>
            <a:ext cx="7704138" cy="431800"/>
          </a:xfrm>
        </p:spPr>
        <p:txBody>
          <a:bodyPr anchor="ctr">
            <a:normAutofit/>
          </a:bodyPr>
          <a:lstStyle>
            <a:lvl1pPr marL="0" indent="0">
              <a:buNone/>
              <a:defRPr sz="1400" b="1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ko-KR" altLang="en-US" sz="1400" dirty="0" err="1"/>
              <a:t>대분류</a:t>
            </a:r>
            <a:endParaRPr lang="ko-KR" altLang="en-US" dirty="0"/>
          </a:p>
        </p:txBody>
      </p:sp>
      <p:sp>
        <p:nvSpPr>
          <p:cNvPr id="15" name="텍스트 개체 틀 11"/>
          <p:cNvSpPr>
            <a:spLocks noGrp="1"/>
          </p:cNvSpPr>
          <p:nvPr>
            <p:ph type="body" sz="quarter" idx="12" hasCustomPrompt="1"/>
          </p:nvPr>
        </p:nvSpPr>
        <p:spPr>
          <a:xfrm>
            <a:off x="128588" y="607936"/>
            <a:ext cx="9648826" cy="746429"/>
          </a:xfrm>
        </p:spPr>
        <p:txBody>
          <a:bodyPr anchor="ctr">
            <a:normAutofit/>
          </a:bodyPr>
          <a:lstStyle>
            <a:lvl1pPr marL="0" marR="0" indent="0" algn="l" defTabSz="914400" rtl="0" eaLnBrk="1" fontAlgn="auto" latinLnBrk="1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400"/>
            </a:lvl1pPr>
          </a:lstStyle>
          <a:p>
            <a:pPr lvl="0"/>
            <a:r>
              <a:rPr lang="ko-KR" altLang="en-US" sz="1400" dirty="0"/>
              <a:t>내용</a:t>
            </a:r>
            <a:endParaRPr lang="ko-KR" altLang="en-US" dirty="0"/>
          </a:p>
        </p:txBody>
      </p:sp>
      <p:cxnSp>
        <p:nvCxnSpPr>
          <p:cNvPr id="17" name="직선 연결선 16"/>
          <p:cNvCxnSpPr/>
          <p:nvPr userDrawn="1"/>
        </p:nvCxnSpPr>
        <p:spPr>
          <a:xfrm>
            <a:off x="128588" y="6453188"/>
            <a:ext cx="9648825" cy="0"/>
          </a:xfrm>
          <a:prstGeom prst="line">
            <a:avLst/>
          </a:prstGeom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직선 연결선 9"/>
          <p:cNvCxnSpPr/>
          <p:nvPr userDrawn="1"/>
        </p:nvCxnSpPr>
        <p:spPr>
          <a:xfrm>
            <a:off x="128588" y="549351"/>
            <a:ext cx="9648825" cy="0"/>
          </a:xfrm>
          <a:prstGeom prst="line">
            <a:avLst/>
          </a:prstGeom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1" name="그림 10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8248410" y="182136"/>
            <a:ext cx="1529003" cy="1854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1367849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3" pos="81">
          <p15:clr>
            <a:srgbClr val="FBAE40"/>
          </p15:clr>
        </p15:guide>
        <p15:guide id="4" pos="6159">
          <p15:clr>
            <a:srgbClr val="FBAE40"/>
          </p15:clr>
        </p15:guide>
        <p15:guide id="5" orient="horz" pos="4065">
          <p15:clr>
            <a:srgbClr val="FBAE40"/>
          </p15:clr>
        </p15:guide>
        <p15:guide id="6" pos="1306">
          <p15:clr>
            <a:srgbClr val="FBAE40"/>
          </p15:clr>
        </p15:guide>
        <p15:guide id="7" pos="1215">
          <p15:clr>
            <a:srgbClr val="FBAE40"/>
          </p15:clr>
        </p15:guide>
        <p15:guide id="8" orient="horz" pos="346">
          <p15:clr>
            <a:srgbClr val="FBAE40"/>
          </p15:clr>
        </p15:guide>
        <p15:guide id="10" orient="horz" pos="2568">
          <p15:clr>
            <a:srgbClr val="FBAE40"/>
          </p15:clr>
        </p15:guide>
        <p15:guide id="11" orient="horz" pos="2160">
          <p15:clr>
            <a:srgbClr val="FBAE40"/>
          </p15:clr>
        </p15:guide>
        <p15:guide id="12" orient="horz" pos="890">
          <p15:clr>
            <a:srgbClr val="FBAE40"/>
          </p15:clr>
        </p15:guide>
      </p15:sldGuideLst>
    </p:ext>
  </p:extLst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4_사용자 지정 레이아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슬라이드 번호 개체 틀 5"/>
          <p:cNvSpPr txBox="1">
            <a:spLocks/>
          </p:cNvSpPr>
          <p:nvPr userDrawn="1"/>
        </p:nvSpPr>
        <p:spPr>
          <a:xfrm>
            <a:off x="9382997" y="6558296"/>
            <a:ext cx="399966" cy="210877"/>
          </a:xfrm>
          <a:prstGeom prst="rect">
            <a:avLst/>
          </a:prstGeom>
        </p:spPr>
        <p:txBody>
          <a:bodyPr vert="horz" lIns="109031" tIns="54516" rIns="109031" bIns="54516" rtlCol="0" anchor="ctr"/>
          <a:lstStyle>
            <a:defPPr>
              <a:defRPr lang="ko-KR"/>
            </a:defPPr>
            <a:lvl1pPr marL="0" algn="r" defTabSz="1043056" rtl="0" eaLnBrk="1" latinLnBrk="1" hangingPunct="1"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521528" algn="l" defTabSz="1043056" rtl="0" eaLnBrk="1" latinLnBrk="1" hangingPunct="1"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043056" algn="l" defTabSz="1043056" rtl="0" eaLnBrk="1" latinLnBrk="1" hangingPunct="1"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564584" algn="l" defTabSz="1043056" rtl="0" eaLnBrk="1" latinLnBrk="1" hangingPunct="1"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86112" algn="l" defTabSz="1043056" rtl="0" eaLnBrk="1" latinLnBrk="1" hangingPunct="1"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607640" algn="l" defTabSz="1043056" rtl="0" eaLnBrk="1" latinLnBrk="1" hangingPunct="1"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129168" algn="l" defTabSz="1043056" rtl="0" eaLnBrk="1" latinLnBrk="1" hangingPunct="1"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650696" algn="l" defTabSz="1043056" rtl="0" eaLnBrk="1" latinLnBrk="1" hangingPunct="1"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172224" algn="l" defTabSz="1043056" rtl="0" eaLnBrk="1" latinLnBrk="1" hangingPunct="1"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1043056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3624257-F27F-4C78-881C-C07E4DB907E8}" type="slidenum">
              <a:rPr kumimoji="0" lang="ko-KR" altLang="en-US" sz="1000" b="0" i="0" u="none" strike="noStrike" kern="1200" cap="none" spc="0" normalizeH="0" baseline="0" noProof="0" smtClean="0">
                <a:ln>
                  <a:solidFill>
                    <a:schemeClr val="bg1">
                      <a:alpha val="3000"/>
                    </a:schemeClr>
                  </a:solidFill>
                </a:ln>
                <a:solidFill>
                  <a:schemeClr val="tx1"/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pPr marL="0" marR="0" lvl="0" indent="0" algn="ctr" defTabSz="1043056" rtl="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ko-KR" altLang="en-US" sz="1000" b="0" i="0" u="none" strike="noStrike" kern="1200" cap="none" spc="0" normalizeH="0" baseline="0" noProof="0" dirty="0">
              <a:ln>
                <a:solidFill>
                  <a:schemeClr val="bg1">
                    <a:alpha val="3000"/>
                  </a:schemeClr>
                </a:solidFill>
              </a:ln>
              <a:solidFill>
                <a:schemeClr val="tx1"/>
              </a:solidFill>
              <a:effectLst/>
              <a:uLnTx/>
              <a:uFillTx/>
              <a:latin typeface="맑은 고딕"/>
              <a:ea typeface="맑은 고딕" panose="020B0503020000020004" pitchFamily="50" charset="-127"/>
              <a:cs typeface="+mn-cs"/>
            </a:endParaRPr>
          </a:p>
        </p:txBody>
      </p:sp>
      <p:sp>
        <p:nvSpPr>
          <p:cNvPr id="7" name="직사각형 6"/>
          <p:cNvSpPr/>
          <p:nvPr userDrawn="1"/>
        </p:nvSpPr>
        <p:spPr>
          <a:xfrm>
            <a:off x="128588" y="6525234"/>
            <a:ext cx="2305439" cy="276999"/>
          </a:xfrm>
          <a:prstGeom prst="rect">
            <a:avLst/>
          </a:prstGeom>
        </p:spPr>
        <p:txBody>
          <a:bodyPr wrap="none" anchor="ctr">
            <a:spAutoFit/>
          </a:bodyPr>
          <a:lstStyle/>
          <a:p>
            <a:pPr lvl="0">
              <a:lnSpc>
                <a:spcPct val="150000"/>
              </a:lnSpc>
              <a:defRPr/>
            </a:pPr>
            <a:r>
              <a:rPr lang="en-US" altLang="ko-KR" sz="800" dirty="0">
                <a:ln>
                  <a:solidFill>
                    <a:schemeClr val="bg1">
                      <a:alpha val="300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Copyright 2021. </a:t>
            </a:r>
            <a:r>
              <a:rPr lang="en-US" altLang="ko-KR" sz="800" b="1" dirty="0">
                <a:ln>
                  <a:solidFill>
                    <a:schemeClr val="bg1">
                      <a:alpha val="300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SGN</a:t>
            </a:r>
            <a:r>
              <a:rPr lang="en-US" altLang="ko-KR" sz="800" dirty="0">
                <a:ln>
                  <a:solidFill>
                    <a:schemeClr val="bg1">
                      <a:alpha val="300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 All rights reserved.</a:t>
            </a:r>
            <a:endParaRPr lang="ko-KR" altLang="en-US" sz="800" dirty="0">
              <a:ln>
                <a:solidFill>
                  <a:schemeClr val="bg1">
                    <a:alpha val="3000"/>
                  </a:schemeClr>
                </a:solidFill>
              </a:ln>
              <a:solidFill>
                <a:schemeClr val="tx1">
                  <a:lumMod val="75000"/>
                  <a:lumOff val="25000"/>
                </a:schemeClr>
              </a:solidFill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  <p:sp>
        <p:nvSpPr>
          <p:cNvPr id="12" name="텍스트 개체 틀 11"/>
          <p:cNvSpPr>
            <a:spLocks noGrp="1"/>
          </p:cNvSpPr>
          <p:nvPr>
            <p:ph type="body" sz="quarter" idx="10" hasCustomPrompt="1"/>
          </p:nvPr>
        </p:nvSpPr>
        <p:spPr>
          <a:xfrm>
            <a:off x="128588" y="58966"/>
            <a:ext cx="1800225" cy="431800"/>
          </a:xfrm>
        </p:spPr>
        <p:txBody>
          <a:bodyPr anchor="ctr">
            <a:normAutofit/>
          </a:bodyPr>
          <a:lstStyle>
            <a:lvl1pPr marL="0" indent="0" algn="ctr">
              <a:buNone/>
              <a:defRPr sz="1400" b="1">
                <a:solidFill>
                  <a:srgbClr val="03B5A7"/>
                </a:solidFill>
              </a:defRPr>
            </a:lvl1pPr>
          </a:lstStyle>
          <a:p>
            <a:pPr lvl="0"/>
            <a:r>
              <a:rPr lang="en-US" altLang="ko-KR" sz="1400" dirty="0"/>
              <a:t>CONTENTS</a:t>
            </a:r>
            <a:endParaRPr lang="ko-KR" altLang="en-US" dirty="0"/>
          </a:p>
        </p:txBody>
      </p:sp>
      <p:sp>
        <p:nvSpPr>
          <p:cNvPr id="13" name="텍스트 개체 틀 11"/>
          <p:cNvSpPr>
            <a:spLocks noGrp="1"/>
          </p:cNvSpPr>
          <p:nvPr>
            <p:ph type="body" sz="quarter" idx="11" hasCustomPrompt="1"/>
          </p:nvPr>
        </p:nvSpPr>
        <p:spPr>
          <a:xfrm>
            <a:off x="2073276" y="58966"/>
            <a:ext cx="7704138" cy="431800"/>
          </a:xfrm>
        </p:spPr>
        <p:txBody>
          <a:bodyPr anchor="ctr">
            <a:normAutofit/>
          </a:bodyPr>
          <a:lstStyle>
            <a:lvl1pPr marL="0" indent="0">
              <a:buNone/>
              <a:defRPr sz="1400" b="1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ko-KR" altLang="en-US" sz="1400" dirty="0" err="1"/>
              <a:t>대분류</a:t>
            </a:r>
            <a:endParaRPr lang="ko-KR" altLang="en-US" dirty="0"/>
          </a:p>
        </p:txBody>
      </p:sp>
      <p:sp>
        <p:nvSpPr>
          <p:cNvPr id="15" name="텍스트 개체 틀 11"/>
          <p:cNvSpPr>
            <a:spLocks noGrp="1"/>
          </p:cNvSpPr>
          <p:nvPr>
            <p:ph type="body" sz="quarter" idx="12" hasCustomPrompt="1"/>
          </p:nvPr>
        </p:nvSpPr>
        <p:spPr>
          <a:xfrm>
            <a:off x="128588" y="607936"/>
            <a:ext cx="9648826" cy="746429"/>
          </a:xfrm>
        </p:spPr>
        <p:txBody>
          <a:bodyPr anchor="ctr">
            <a:normAutofit/>
          </a:bodyPr>
          <a:lstStyle>
            <a:lvl1pPr marL="0" marR="0" indent="0" algn="l" defTabSz="914400" rtl="0" eaLnBrk="1" fontAlgn="auto" latinLnBrk="1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400"/>
            </a:lvl1pPr>
          </a:lstStyle>
          <a:p>
            <a:pPr lvl="0"/>
            <a:r>
              <a:rPr lang="ko-KR" altLang="en-US" sz="1400" dirty="0"/>
              <a:t>내용</a:t>
            </a:r>
            <a:endParaRPr lang="ko-KR" altLang="en-US" dirty="0"/>
          </a:p>
        </p:txBody>
      </p:sp>
      <p:cxnSp>
        <p:nvCxnSpPr>
          <p:cNvPr id="17" name="직선 연결선 16"/>
          <p:cNvCxnSpPr/>
          <p:nvPr userDrawn="1"/>
        </p:nvCxnSpPr>
        <p:spPr>
          <a:xfrm>
            <a:off x="128588" y="6453188"/>
            <a:ext cx="9648825" cy="0"/>
          </a:xfrm>
          <a:prstGeom prst="line">
            <a:avLst/>
          </a:prstGeom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직선 연결선 9"/>
          <p:cNvCxnSpPr/>
          <p:nvPr userDrawn="1"/>
        </p:nvCxnSpPr>
        <p:spPr>
          <a:xfrm>
            <a:off x="128588" y="549351"/>
            <a:ext cx="9648825" cy="0"/>
          </a:xfrm>
          <a:prstGeom prst="line">
            <a:avLst/>
          </a:prstGeom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1" name="그림 10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8248410" y="182136"/>
            <a:ext cx="1529003" cy="1854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0263280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3" pos="81">
          <p15:clr>
            <a:srgbClr val="FBAE40"/>
          </p15:clr>
        </p15:guide>
        <p15:guide id="4" pos="6159">
          <p15:clr>
            <a:srgbClr val="FBAE40"/>
          </p15:clr>
        </p15:guide>
        <p15:guide id="5" orient="horz" pos="4065">
          <p15:clr>
            <a:srgbClr val="FBAE40"/>
          </p15:clr>
        </p15:guide>
        <p15:guide id="6" pos="1306">
          <p15:clr>
            <a:srgbClr val="FBAE40"/>
          </p15:clr>
        </p15:guide>
        <p15:guide id="7" pos="1215">
          <p15:clr>
            <a:srgbClr val="FBAE40"/>
          </p15:clr>
        </p15:guide>
        <p15:guide id="8" orient="horz" pos="346">
          <p15:clr>
            <a:srgbClr val="FBAE40"/>
          </p15:clr>
        </p15:guide>
        <p15:guide id="10" orient="horz" pos="2568">
          <p15:clr>
            <a:srgbClr val="FBAE40"/>
          </p15:clr>
        </p15:guide>
        <p15:guide id="11" orient="horz" pos="2160">
          <p15:clr>
            <a:srgbClr val="FBAE40"/>
          </p15:clr>
        </p15:guide>
        <p15:guide id="12" orient="horz" pos="890">
          <p15:clr>
            <a:srgbClr val="FBAE40"/>
          </p15:clr>
        </p15:guide>
      </p15:sldGuideLst>
    </p:ext>
  </p:extLst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8_사용자 지정 레이아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슬라이드 번호 개체 틀 5"/>
          <p:cNvSpPr txBox="1">
            <a:spLocks/>
          </p:cNvSpPr>
          <p:nvPr userDrawn="1"/>
        </p:nvSpPr>
        <p:spPr>
          <a:xfrm>
            <a:off x="9382997" y="6558296"/>
            <a:ext cx="399966" cy="210877"/>
          </a:xfrm>
          <a:prstGeom prst="rect">
            <a:avLst/>
          </a:prstGeom>
        </p:spPr>
        <p:txBody>
          <a:bodyPr vert="horz" lIns="109031" tIns="54516" rIns="109031" bIns="54516" rtlCol="0" anchor="ctr"/>
          <a:lstStyle>
            <a:defPPr>
              <a:defRPr lang="ko-KR"/>
            </a:defPPr>
            <a:lvl1pPr marL="0" algn="r" defTabSz="1043056" rtl="0" eaLnBrk="1" latinLnBrk="1" hangingPunct="1"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521528" algn="l" defTabSz="1043056" rtl="0" eaLnBrk="1" latinLnBrk="1" hangingPunct="1"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043056" algn="l" defTabSz="1043056" rtl="0" eaLnBrk="1" latinLnBrk="1" hangingPunct="1"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564584" algn="l" defTabSz="1043056" rtl="0" eaLnBrk="1" latinLnBrk="1" hangingPunct="1"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86112" algn="l" defTabSz="1043056" rtl="0" eaLnBrk="1" latinLnBrk="1" hangingPunct="1"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607640" algn="l" defTabSz="1043056" rtl="0" eaLnBrk="1" latinLnBrk="1" hangingPunct="1"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129168" algn="l" defTabSz="1043056" rtl="0" eaLnBrk="1" latinLnBrk="1" hangingPunct="1"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650696" algn="l" defTabSz="1043056" rtl="0" eaLnBrk="1" latinLnBrk="1" hangingPunct="1"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172224" algn="l" defTabSz="1043056" rtl="0" eaLnBrk="1" latinLnBrk="1" hangingPunct="1"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1043056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3624257-F27F-4C78-881C-C07E4DB907E8}" type="slidenum">
              <a:rPr kumimoji="0" lang="ko-KR" altLang="en-US" sz="1000" b="0" i="0" u="none" strike="noStrike" kern="1200" cap="none" spc="0" normalizeH="0" baseline="0" noProof="0" smtClean="0">
                <a:ln>
                  <a:solidFill>
                    <a:schemeClr val="bg1">
                      <a:alpha val="3000"/>
                    </a:schemeClr>
                  </a:solidFill>
                </a:ln>
                <a:solidFill>
                  <a:schemeClr val="tx1"/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pPr marL="0" marR="0" lvl="0" indent="0" algn="ctr" defTabSz="1043056" rtl="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ko-KR" altLang="en-US" sz="1000" b="0" i="0" u="none" strike="noStrike" kern="1200" cap="none" spc="0" normalizeH="0" baseline="0" noProof="0" dirty="0">
              <a:ln>
                <a:solidFill>
                  <a:schemeClr val="bg1">
                    <a:alpha val="3000"/>
                  </a:schemeClr>
                </a:solidFill>
              </a:ln>
              <a:solidFill>
                <a:schemeClr val="tx1"/>
              </a:solidFill>
              <a:effectLst/>
              <a:uLnTx/>
              <a:uFillTx/>
              <a:latin typeface="맑은 고딕"/>
              <a:ea typeface="맑은 고딕" panose="020B0503020000020004" pitchFamily="50" charset="-127"/>
              <a:cs typeface="+mn-cs"/>
            </a:endParaRPr>
          </a:p>
        </p:txBody>
      </p:sp>
      <p:sp>
        <p:nvSpPr>
          <p:cNvPr id="7" name="직사각형 6"/>
          <p:cNvSpPr/>
          <p:nvPr userDrawn="1"/>
        </p:nvSpPr>
        <p:spPr>
          <a:xfrm>
            <a:off x="128588" y="6525234"/>
            <a:ext cx="2305439" cy="276999"/>
          </a:xfrm>
          <a:prstGeom prst="rect">
            <a:avLst/>
          </a:prstGeom>
        </p:spPr>
        <p:txBody>
          <a:bodyPr wrap="none" anchor="ctr">
            <a:spAutoFit/>
          </a:bodyPr>
          <a:lstStyle/>
          <a:p>
            <a:pPr lvl="0">
              <a:lnSpc>
                <a:spcPct val="150000"/>
              </a:lnSpc>
              <a:defRPr/>
            </a:pPr>
            <a:r>
              <a:rPr lang="en-US" altLang="ko-KR" sz="800" dirty="0">
                <a:ln>
                  <a:solidFill>
                    <a:schemeClr val="bg1">
                      <a:alpha val="300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Copyright 2021. </a:t>
            </a:r>
            <a:r>
              <a:rPr lang="en-US" altLang="ko-KR" sz="800" b="1" dirty="0">
                <a:ln>
                  <a:solidFill>
                    <a:schemeClr val="bg1">
                      <a:alpha val="300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SGN</a:t>
            </a:r>
            <a:r>
              <a:rPr lang="en-US" altLang="ko-KR" sz="800" dirty="0">
                <a:ln>
                  <a:solidFill>
                    <a:schemeClr val="bg1">
                      <a:alpha val="300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 All rights reserved.</a:t>
            </a:r>
            <a:endParaRPr lang="ko-KR" altLang="en-US" sz="800" dirty="0">
              <a:ln>
                <a:solidFill>
                  <a:schemeClr val="bg1">
                    <a:alpha val="3000"/>
                  </a:schemeClr>
                </a:solidFill>
              </a:ln>
              <a:solidFill>
                <a:schemeClr val="tx1">
                  <a:lumMod val="75000"/>
                  <a:lumOff val="25000"/>
                </a:schemeClr>
              </a:solidFill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  <p:sp>
        <p:nvSpPr>
          <p:cNvPr id="12" name="텍스트 개체 틀 11"/>
          <p:cNvSpPr>
            <a:spLocks noGrp="1"/>
          </p:cNvSpPr>
          <p:nvPr>
            <p:ph type="body" sz="quarter" idx="10" hasCustomPrompt="1"/>
          </p:nvPr>
        </p:nvSpPr>
        <p:spPr>
          <a:xfrm>
            <a:off x="128588" y="58966"/>
            <a:ext cx="1800225" cy="431800"/>
          </a:xfrm>
        </p:spPr>
        <p:txBody>
          <a:bodyPr anchor="ctr">
            <a:normAutofit/>
          </a:bodyPr>
          <a:lstStyle>
            <a:lvl1pPr marL="0" indent="0" algn="ctr">
              <a:buNone/>
              <a:defRPr sz="1400" b="1">
                <a:solidFill>
                  <a:srgbClr val="03B5A7"/>
                </a:solidFill>
              </a:defRPr>
            </a:lvl1pPr>
          </a:lstStyle>
          <a:p>
            <a:pPr lvl="0"/>
            <a:r>
              <a:rPr lang="en-US" altLang="ko-KR" sz="1400" dirty="0"/>
              <a:t>CONTENTS</a:t>
            </a:r>
            <a:endParaRPr lang="ko-KR" altLang="en-US" dirty="0"/>
          </a:p>
        </p:txBody>
      </p:sp>
      <p:sp>
        <p:nvSpPr>
          <p:cNvPr id="13" name="텍스트 개체 틀 11"/>
          <p:cNvSpPr>
            <a:spLocks noGrp="1"/>
          </p:cNvSpPr>
          <p:nvPr>
            <p:ph type="body" sz="quarter" idx="11" hasCustomPrompt="1"/>
          </p:nvPr>
        </p:nvSpPr>
        <p:spPr>
          <a:xfrm>
            <a:off x="2073276" y="58966"/>
            <a:ext cx="7704138" cy="431800"/>
          </a:xfrm>
        </p:spPr>
        <p:txBody>
          <a:bodyPr anchor="ctr">
            <a:normAutofit/>
          </a:bodyPr>
          <a:lstStyle>
            <a:lvl1pPr marL="0" indent="0">
              <a:buNone/>
              <a:defRPr sz="1400" b="1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ko-KR" altLang="en-US" sz="1400" dirty="0" err="1"/>
              <a:t>대분류</a:t>
            </a:r>
            <a:endParaRPr lang="ko-KR" altLang="en-US" dirty="0"/>
          </a:p>
        </p:txBody>
      </p:sp>
      <p:sp>
        <p:nvSpPr>
          <p:cNvPr id="15" name="텍스트 개체 틀 11"/>
          <p:cNvSpPr>
            <a:spLocks noGrp="1"/>
          </p:cNvSpPr>
          <p:nvPr>
            <p:ph type="body" sz="quarter" idx="12" hasCustomPrompt="1"/>
          </p:nvPr>
        </p:nvSpPr>
        <p:spPr>
          <a:xfrm>
            <a:off x="128588" y="607936"/>
            <a:ext cx="9648826" cy="746429"/>
          </a:xfrm>
        </p:spPr>
        <p:txBody>
          <a:bodyPr anchor="ctr">
            <a:normAutofit/>
          </a:bodyPr>
          <a:lstStyle>
            <a:lvl1pPr marL="0" marR="0" indent="0" algn="l" defTabSz="914400" rtl="0" eaLnBrk="1" fontAlgn="auto" latinLnBrk="1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400"/>
            </a:lvl1pPr>
          </a:lstStyle>
          <a:p>
            <a:pPr lvl="0"/>
            <a:r>
              <a:rPr lang="ko-KR" altLang="en-US" sz="1400" dirty="0"/>
              <a:t>내용</a:t>
            </a:r>
            <a:endParaRPr lang="ko-KR" altLang="en-US" dirty="0"/>
          </a:p>
        </p:txBody>
      </p:sp>
      <p:cxnSp>
        <p:nvCxnSpPr>
          <p:cNvPr id="17" name="직선 연결선 16"/>
          <p:cNvCxnSpPr/>
          <p:nvPr userDrawn="1"/>
        </p:nvCxnSpPr>
        <p:spPr>
          <a:xfrm>
            <a:off x="128588" y="6453188"/>
            <a:ext cx="9648825" cy="0"/>
          </a:xfrm>
          <a:prstGeom prst="line">
            <a:avLst/>
          </a:prstGeom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직선 연결선 9"/>
          <p:cNvCxnSpPr/>
          <p:nvPr userDrawn="1"/>
        </p:nvCxnSpPr>
        <p:spPr>
          <a:xfrm>
            <a:off x="128588" y="549351"/>
            <a:ext cx="9648825" cy="0"/>
          </a:xfrm>
          <a:prstGeom prst="line">
            <a:avLst/>
          </a:prstGeom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6" name="그림 15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8248410" y="182136"/>
            <a:ext cx="1529003" cy="1854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9240466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3" pos="81">
          <p15:clr>
            <a:srgbClr val="FBAE40"/>
          </p15:clr>
        </p15:guide>
        <p15:guide id="4" pos="6159">
          <p15:clr>
            <a:srgbClr val="FBAE40"/>
          </p15:clr>
        </p15:guide>
        <p15:guide id="5" orient="horz" pos="4065">
          <p15:clr>
            <a:srgbClr val="FBAE40"/>
          </p15:clr>
        </p15:guide>
        <p15:guide id="6" pos="1306">
          <p15:clr>
            <a:srgbClr val="FBAE40"/>
          </p15:clr>
        </p15:guide>
        <p15:guide id="7" pos="1215">
          <p15:clr>
            <a:srgbClr val="FBAE40"/>
          </p15:clr>
        </p15:guide>
        <p15:guide id="8" orient="horz" pos="346">
          <p15:clr>
            <a:srgbClr val="FBAE40"/>
          </p15:clr>
        </p15:guide>
        <p15:guide id="10" orient="horz" pos="2568">
          <p15:clr>
            <a:srgbClr val="FBAE40"/>
          </p15:clr>
        </p15:guide>
        <p15:guide id="11" orient="horz" pos="2160">
          <p15:clr>
            <a:srgbClr val="FBAE40"/>
          </p15:clr>
        </p15:guide>
        <p15:guide id="12" orient="horz" pos="890">
          <p15:clr>
            <a:srgbClr val="FBAE40"/>
          </p15:clr>
        </p15:guide>
      </p15:sldGuideLst>
    </p:ext>
  </p:extLs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95300" y="1600201"/>
            <a:ext cx="89154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495300" y="6356351"/>
            <a:ext cx="2311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3A3A1FF-F1C6-4715-B8B5-E124C7B7ED77}" type="datetimeFigureOut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2022-07-05</a:t>
            </a:fld>
            <a:endParaRPr lang="ko-KR" alt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3384550" y="6356351"/>
            <a:ext cx="31369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7099300" y="6356351"/>
            <a:ext cx="2311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73AC24-5918-4DF5-AEE0-AC32BE66B37F}" type="slidenum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ko-KR" alt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7866694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713" r:id="rId2"/>
    <p:sldLayoutId id="2147483695" r:id="rId3"/>
    <p:sldLayoutId id="2147483710" r:id="rId4"/>
    <p:sldLayoutId id="2147483708" r:id="rId5"/>
    <p:sldLayoutId id="2147483712" r:id="rId6"/>
    <p:sldLayoutId id="2147483711" r:id="rId7"/>
    <p:sldLayoutId id="2147483709" r:id="rId8"/>
    <p:sldLayoutId id="2147483701" r:id="rId9"/>
    <p:sldLayoutId id="2147483702" r:id="rId10"/>
    <p:sldLayoutId id="2147483703" r:id="rId11"/>
    <p:sldLayoutId id="2147483704" r:id="rId12"/>
    <p:sldLayoutId id="2147483705" r:id="rId13"/>
    <p:sldLayoutId id="2147483706" r:id="rId14"/>
    <p:sldLayoutId id="2147483686" r:id="rId15"/>
    <p:sldLayoutId id="2147483687" r:id="rId16"/>
    <p:sldLayoutId id="2147483714" r:id="rId17"/>
    <p:sldLayoutId id="2147483715" r:id="rId18"/>
    <p:sldLayoutId id="2147483716" r:id="rId19"/>
    <p:sldLayoutId id="2147483717" r:id="rId20"/>
    <p:sldLayoutId id="2147483718" r:id="rId21"/>
    <p:sldLayoutId id="2147483719" r:id="rId22"/>
    <p:sldLayoutId id="2147483720" r:id="rId23"/>
    <p:sldLayoutId id="2147483721" r:id="rId24"/>
  </p:sldLayoutIdLst>
  <p:txStyles>
    <p:titleStyle>
      <a:lvl1pPr algn="ctr" defTabSz="914400" rtl="0" eaLnBrk="1" latinLnBrk="1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1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png"/><Relationship Id="rId3" Type="http://schemas.openxmlformats.org/officeDocument/2006/relationships/image" Target="../media/image8.png"/><Relationship Id="rId7" Type="http://schemas.openxmlformats.org/officeDocument/2006/relationships/image" Target="../media/image12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11.png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8.png"/><Relationship Id="rId5" Type="http://schemas.openxmlformats.org/officeDocument/2006/relationships/image" Target="../media/image17.png"/><Relationship Id="rId4" Type="http://schemas.openxmlformats.org/officeDocument/2006/relationships/image" Target="../media/image16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3" Type="http://schemas.openxmlformats.org/officeDocument/2006/relationships/image" Target="../media/image20.png"/><Relationship Id="rId7" Type="http://schemas.openxmlformats.org/officeDocument/2006/relationships/image" Target="../media/image10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9.png"/><Relationship Id="rId5" Type="http://schemas.openxmlformats.org/officeDocument/2006/relationships/image" Target="../media/image8.png"/><Relationship Id="rId10" Type="http://schemas.openxmlformats.org/officeDocument/2006/relationships/image" Target="../media/image13.png"/><Relationship Id="rId4" Type="http://schemas.openxmlformats.org/officeDocument/2006/relationships/image" Target="../media/image7.png"/><Relationship Id="rId9" Type="http://schemas.openxmlformats.org/officeDocument/2006/relationships/image" Target="../media/image12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27.png"/><Relationship Id="rId3" Type="http://schemas.openxmlformats.org/officeDocument/2006/relationships/image" Target="../media/image22.png"/><Relationship Id="rId7" Type="http://schemas.openxmlformats.org/officeDocument/2006/relationships/image" Target="../media/image26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25.png"/><Relationship Id="rId5" Type="http://schemas.openxmlformats.org/officeDocument/2006/relationships/image" Target="../media/image24.png"/><Relationship Id="rId10" Type="http://schemas.openxmlformats.org/officeDocument/2006/relationships/image" Target="../media/image29.png"/><Relationship Id="rId4" Type="http://schemas.openxmlformats.org/officeDocument/2006/relationships/image" Target="../media/image23.png"/><Relationship Id="rId9" Type="http://schemas.openxmlformats.org/officeDocument/2006/relationships/image" Target="../media/image28.pn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3.png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6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7" Type="http://schemas.openxmlformats.org/officeDocument/2006/relationships/image" Target="../media/image35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34.png"/><Relationship Id="rId5" Type="http://schemas.openxmlformats.org/officeDocument/2006/relationships/image" Target="../media/image33.png"/><Relationship Id="rId4" Type="http://schemas.openxmlformats.org/officeDocument/2006/relationships/image" Target="../media/image32.png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6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0.png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png"/><Relationship Id="rId3" Type="http://schemas.openxmlformats.org/officeDocument/2006/relationships/image" Target="../media/image37.png"/><Relationship Id="rId7" Type="http://schemas.openxmlformats.org/officeDocument/2006/relationships/image" Target="../media/image1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9.png"/><Relationship Id="rId5" Type="http://schemas.openxmlformats.org/officeDocument/2006/relationships/image" Target="../media/image38.png"/><Relationship Id="rId10" Type="http://schemas.openxmlformats.org/officeDocument/2006/relationships/image" Target="../media/image39.png"/><Relationship Id="rId4" Type="http://schemas.openxmlformats.org/officeDocument/2006/relationships/image" Target="../media/image7.png"/><Relationship Id="rId9" Type="http://schemas.openxmlformats.org/officeDocument/2006/relationships/image" Target="../media/image11.png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image" Target="../media/image37.png"/><Relationship Id="rId3" Type="http://schemas.openxmlformats.org/officeDocument/2006/relationships/image" Target="../media/image8.png"/><Relationship Id="rId7" Type="http://schemas.openxmlformats.org/officeDocument/2006/relationships/image" Target="../media/image42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4.xml"/><Relationship Id="rId6" Type="http://schemas.openxmlformats.org/officeDocument/2006/relationships/image" Target="../media/image41.png"/><Relationship Id="rId5" Type="http://schemas.openxmlformats.org/officeDocument/2006/relationships/image" Target="../media/image40.png"/><Relationship Id="rId4" Type="http://schemas.openxmlformats.org/officeDocument/2006/relationships/image" Target="../media/image10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7" Type="http://schemas.openxmlformats.org/officeDocument/2006/relationships/image" Target="../media/image41.png"/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24.xml"/><Relationship Id="rId6" Type="http://schemas.openxmlformats.org/officeDocument/2006/relationships/image" Target="../media/image10.png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7" Type="http://schemas.openxmlformats.org/officeDocument/2006/relationships/image" Target="../media/image41.png"/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24.xml"/><Relationship Id="rId6" Type="http://schemas.openxmlformats.org/officeDocument/2006/relationships/image" Target="../media/image10.png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.xml"/></Relationships>
</file>

<file path=ppt/slides/_rels/slide27.xml.rels><?xml version="1.0" encoding="UTF-8" standalone="yes"?>
<Relationships xmlns="http://schemas.openxmlformats.org/package/2006/relationships"><Relationship Id="rId8" Type="http://schemas.openxmlformats.org/officeDocument/2006/relationships/image" Target="../media/image49.jpeg"/><Relationship Id="rId3" Type="http://schemas.openxmlformats.org/officeDocument/2006/relationships/image" Target="../media/image44.png"/><Relationship Id="rId7" Type="http://schemas.openxmlformats.org/officeDocument/2006/relationships/image" Target="../media/image48.jpeg"/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47.jpeg"/><Relationship Id="rId5" Type="http://schemas.openxmlformats.org/officeDocument/2006/relationships/image" Target="../media/image46.jpeg"/><Relationship Id="rId10" Type="http://schemas.openxmlformats.org/officeDocument/2006/relationships/image" Target="../media/image51.jpeg"/><Relationship Id="rId4" Type="http://schemas.openxmlformats.org/officeDocument/2006/relationships/image" Target="../media/image45.png"/><Relationship Id="rId9" Type="http://schemas.openxmlformats.org/officeDocument/2006/relationships/image" Target="../media/image50.jpeg"/></Relationships>
</file>

<file path=ppt/slides/_rels/slide28.xml.rels><?xml version="1.0" encoding="UTF-8" standalone="yes"?>
<Relationships xmlns="http://schemas.openxmlformats.org/package/2006/relationships"><Relationship Id="rId13" Type="http://schemas.openxmlformats.org/officeDocument/2006/relationships/image" Target="../media/image63.png"/><Relationship Id="rId18" Type="http://schemas.openxmlformats.org/officeDocument/2006/relationships/image" Target="../media/image68.png"/><Relationship Id="rId26" Type="http://schemas.openxmlformats.org/officeDocument/2006/relationships/image" Target="../media/image76.png"/><Relationship Id="rId39" Type="http://schemas.openxmlformats.org/officeDocument/2006/relationships/image" Target="../media/image89.png"/><Relationship Id="rId21" Type="http://schemas.openxmlformats.org/officeDocument/2006/relationships/image" Target="../media/image71.png"/><Relationship Id="rId34" Type="http://schemas.openxmlformats.org/officeDocument/2006/relationships/image" Target="../media/image84.png"/><Relationship Id="rId42" Type="http://schemas.openxmlformats.org/officeDocument/2006/relationships/image" Target="../media/image92.png"/><Relationship Id="rId47" Type="http://schemas.openxmlformats.org/officeDocument/2006/relationships/image" Target="../media/image97.png"/><Relationship Id="rId50" Type="http://schemas.openxmlformats.org/officeDocument/2006/relationships/image" Target="../media/image100.png"/><Relationship Id="rId55" Type="http://schemas.openxmlformats.org/officeDocument/2006/relationships/image" Target="../media/image105.png"/><Relationship Id="rId7" Type="http://schemas.openxmlformats.org/officeDocument/2006/relationships/image" Target="../media/image57.png"/><Relationship Id="rId2" Type="http://schemas.openxmlformats.org/officeDocument/2006/relationships/image" Target="../media/image52.png"/><Relationship Id="rId16" Type="http://schemas.openxmlformats.org/officeDocument/2006/relationships/image" Target="../media/image66.png"/><Relationship Id="rId29" Type="http://schemas.openxmlformats.org/officeDocument/2006/relationships/image" Target="../media/image79.png"/><Relationship Id="rId11" Type="http://schemas.openxmlformats.org/officeDocument/2006/relationships/image" Target="../media/image61.png"/><Relationship Id="rId24" Type="http://schemas.openxmlformats.org/officeDocument/2006/relationships/image" Target="../media/image74.png"/><Relationship Id="rId32" Type="http://schemas.openxmlformats.org/officeDocument/2006/relationships/image" Target="../media/image82.jpeg"/><Relationship Id="rId37" Type="http://schemas.openxmlformats.org/officeDocument/2006/relationships/image" Target="../media/image87.png"/><Relationship Id="rId40" Type="http://schemas.openxmlformats.org/officeDocument/2006/relationships/image" Target="../media/image90.png"/><Relationship Id="rId45" Type="http://schemas.openxmlformats.org/officeDocument/2006/relationships/image" Target="../media/image95.png"/><Relationship Id="rId53" Type="http://schemas.openxmlformats.org/officeDocument/2006/relationships/image" Target="../media/image103.png"/><Relationship Id="rId58" Type="http://schemas.openxmlformats.org/officeDocument/2006/relationships/image" Target="../media/image108.png"/><Relationship Id="rId5" Type="http://schemas.openxmlformats.org/officeDocument/2006/relationships/image" Target="../media/image55.png"/><Relationship Id="rId61" Type="http://schemas.openxmlformats.org/officeDocument/2006/relationships/image" Target="../media/image111.png"/><Relationship Id="rId19" Type="http://schemas.openxmlformats.org/officeDocument/2006/relationships/image" Target="../media/image69.png"/><Relationship Id="rId14" Type="http://schemas.openxmlformats.org/officeDocument/2006/relationships/image" Target="../media/image64.png"/><Relationship Id="rId22" Type="http://schemas.openxmlformats.org/officeDocument/2006/relationships/image" Target="../media/image72.png"/><Relationship Id="rId27" Type="http://schemas.openxmlformats.org/officeDocument/2006/relationships/image" Target="../media/image77.png"/><Relationship Id="rId30" Type="http://schemas.openxmlformats.org/officeDocument/2006/relationships/image" Target="../media/image80.png"/><Relationship Id="rId35" Type="http://schemas.openxmlformats.org/officeDocument/2006/relationships/image" Target="../media/image85.png"/><Relationship Id="rId43" Type="http://schemas.openxmlformats.org/officeDocument/2006/relationships/image" Target="../media/image93.png"/><Relationship Id="rId48" Type="http://schemas.openxmlformats.org/officeDocument/2006/relationships/image" Target="../media/image98.png"/><Relationship Id="rId56" Type="http://schemas.openxmlformats.org/officeDocument/2006/relationships/image" Target="../media/image106.png"/><Relationship Id="rId8" Type="http://schemas.openxmlformats.org/officeDocument/2006/relationships/image" Target="../media/image58.png"/><Relationship Id="rId51" Type="http://schemas.openxmlformats.org/officeDocument/2006/relationships/image" Target="../media/image101.png"/><Relationship Id="rId3" Type="http://schemas.openxmlformats.org/officeDocument/2006/relationships/image" Target="../media/image53.png"/><Relationship Id="rId12" Type="http://schemas.openxmlformats.org/officeDocument/2006/relationships/image" Target="../media/image62.png"/><Relationship Id="rId17" Type="http://schemas.openxmlformats.org/officeDocument/2006/relationships/image" Target="../media/image67.png"/><Relationship Id="rId25" Type="http://schemas.openxmlformats.org/officeDocument/2006/relationships/image" Target="../media/image75.png"/><Relationship Id="rId33" Type="http://schemas.openxmlformats.org/officeDocument/2006/relationships/image" Target="../media/image83.png"/><Relationship Id="rId38" Type="http://schemas.openxmlformats.org/officeDocument/2006/relationships/image" Target="../media/image88.png"/><Relationship Id="rId46" Type="http://schemas.openxmlformats.org/officeDocument/2006/relationships/image" Target="../media/image96.png"/><Relationship Id="rId59" Type="http://schemas.openxmlformats.org/officeDocument/2006/relationships/image" Target="../media/image109.png"/><Relationship Id="rId20" Type="http://schemas.openxmlformats.org/officeDocument/2006/relationships/image" Target="../media/image70.png"/><Relationship Id="rId41" Type="http://schemas.openxmlformats.org/officeDocument/2006/relationships/image" Target="../media/image91.png"/><Relationship Id="rId54" Type="http://schemas.openxmlformats.org/officeDocument/2006/relationships/image" Target="../media/image104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56.png"/><Relationship Id="rId15" Type="http://schemas.openxmlformats.org/officeDocument/2006/relationships/image" Target="../media/image65.png"/><Relationship Id="rId23" Type="http://schemas.openxmlformats.org/officeDocument/2006/relationships/image" Target="../media/image73.png"/><Relationship Id="rId28" Type="http://schemas.openxmlformats.org/officeDocument/2006/relationships/image" Target="../media/image78.png"/><Relationship Id="rId36" Type="http://schemas.openxmlformats.org/officeDocument/2006/relationships/image" Target="../media/image86.png"/><Relationship Id="rId49" Type="http://schemas.openxmlformats.org/officeDocument/2006/relationships/image" Target="../media/image99.png"/><Relationship Id="rId57" Type="http://schemas.openxmlformats.org/officeDocument/2006/relationships/image" Target="../media/image107.png"/><Relationship Id="rId10" Type="http://schemas.openxmlformats.org/officeDocument/2006/relationships/image" Target="../media/image60.png"/><Relationship Id="rId31" Type="http://schemas.openxmlformats.org/officeDocument/2006/relationships/image" Target="../media/image81.png"/><Relationship Id="rId44" Type="http://schemas.openxmlformats.org/officeDocument/2006/relationships/image" Target="../media/image94.png"/><Relationship Id="rId52" Type="http://schemas.openxmlformats.org/officeDocument/2006/relationships/image" Target="../media/image102.png"/><Relationship Id="rId60" Type="http://schemas.openxmlformats.org/officeDocument/2006/relationships/image" Target="../media/image110.png"/><Relationship Id="rId4" Type="http://schemas.openxmlformats.org/officeDocument/2006/relationships/image" Target="../media/image54.png"/><Relationship Id="rId9" Type="http://schemas.openxmlformats.org/officeDocument/2006/relationships/image" Target="../media/image59.png"/></Relationships>
</file>

<file path=ppt/slides/_rels/slide29.xml.rels><?xml version="1.0" encoding="UTF-8" standalone="yes"?>
<Relationships xmlns="http://schemas.openxmlformats.org/package/2006/relationships"><Relationship Id="rId26" Type="http://schemas.openxmlformats.org/officeDocument/2006/relationships/image" Target="../media/image134.png"/><Relationship Id="rId21" Type="http://schemas.openxmlformats.org/officeDocument/2006/relationships/image" Target="../media/image129.png"/><Relationship Id="rId42" Type="http://schemas.openxmlformats.org/officeDocument/2006/relationships/image" Target="../media/image150.png"/><Relationship Id="rId47" Type="http://schemas.openxmlformats.org/officeDocument/2006/relationships/image" Target="../media/image155.png"/><Relationship Id="rId63" Type="http://schemas.openxmlformats.org/officeDocument/2006/relationships/image" Target="../media/image171.png"/><Relationship Id="rId68" Type="http://schemas.openxmlformats.org/officeDocument/2006/relationships/image" Target="../media/image176.png"/><Relationship Id="rId16" Type="http://schemas.openxmlformats.org/officeDocument/2006/relationships/image" Target="../media/image124.png"/><Relationship Id="rId11" Type="http://schemas.openxmlformats.org/officeDocument/2006/relationships/image" Target="../media/image120.png"/><Relationship Id="rId24" Type="http://schemas.openxmlformats.org/officeDocument/2006/relationships/image" Target="../media/image132.png"/><Relationship Id="rId32" Type="http://schemas.openxmlformats.org/officeDocument/2006/relationships/image" Target="../media/image140.png"/><Relationship Id="rId37" Type="http://schemas.openxmlformats.org/officeDocument/2006/relationships/image" Target="../media/image145.png"/><Relationship Id="rId40" Type="http://schemas.openxmlformats.org/officeDocument/2006/relationships/image" Target="../media/image148.png"/><Relationship Id="rId45" Type="http://schemas.openxmlformats.org/officeDocument/2006/relationships/image" Target="../media/image153.png"/><Relationship Id="rId53" Type="http://schemas.openxmlformats.org/officeDocument/2006/relationships/image" Target="../media/image161.png"/><Relationship Id="rId58" Type="http://schemas.openxmlformats.org/officeDocument/2006/relationships/image" Target="../media/image166.png"/><Relationship Id="rId66" Type="http://schemas.openxmlformats.org/officeDocument/2006/relationships/image" Target="../media/image174.png"/><Relationship Id="rId74" Type="http://schemas.openxmlformats.org/officeDocument/2006/relationships/image" Target="../media/image182.png"/><Relationship Id="rId5" Type="http://schemas.openxmlformats.org/officeDocument/2006/relationships/image" Target="../media/image115.png"/><Relationship Id="rId61" Type="http://schemas.openxmlformats.org/officeDocument/2006/relationships/image" Target="../media/image169.png"/><Relationship Id="rId19" Type="http://schemas.openxmlformats.org/officeDocument/2006/relationships/image" Target="../media/image127.png"/><Relationship Id="rId14" Type="http://schemas.openxmlformats.org/officeDocument/2006/relationships/image" Target="../media/image122.jpeg"/><Relationship Id="rId22" Type="http://schemas.openxmlformats.org/officeDocument/2006/relationships/image" Target="../media/image130.png"/><Relationship Id="rId27" Type="http://schemas.openxmlformats.org/officeDocument/2006/relationships/image" Target="../media/image135.png"/><Relationship Id="rId30" Type="http://schemas.openxmlformats.org/officeDocument/2006/relationships/image" Target="../media/image138.png"/><Relationship Id="rId35" Type="http://schemas.openxmlformats.org/officeDocument/2006/relationships/image" Target="../media/image143.png"/><Relationship Id="rId43" Type="http://schemas.openxmlformats.org/officeDocument/2006/relationships/image" Target="../media/image151.png"/><Relationship Id="rId48" Type="http://schemas.openxmlformats.org/officeDocument/2006/relationships/image" Target="../media/image156.png"/><Relationship Id="rId56" Type="http://schemas.openxmlformats.org/officeDocument/2006/relationships/image" Target="../media/image164.png"/><Relationship Id="rId64" Type="http://schemas.openxmlformats.org/officeDocument/2006/relationships/image" Target="../media/image172.png"/><Relationship Id="rId69" Type="http://schemas.openxmlformats.org/officeDocument/2006/relationships/image" Target="../media/image177.png"/><Relationship Id="rId77" Type="http://schemas.openxmlformats.org/officeDocument/2006/relationships/image" Target="../media/image185.png"/><Relationship Id="rId8" Type="http://schemas.openxmlformats.org/officeDocument/2006/relationships/hyperlink" Target="http://www.cwg.go.kr/" TargetMode="External"/><Relationship Id="rId51" Type="http://schemas.openxmlformats.org/officeDocument/2006/relationships/image" Target="../media/image159.png"/><Relationship Id="rId72" Type="http://schemas.openxmlformats.org/officeDocument/2006/relationships/image" Target="../media/image180.png"/><Relationship Id="rId3" Type="http://schemas.openxmlformats.org/officeDocument/2006/relationships/image" Target="../media/image113.png"/><Relationship Id="rId12" Type="http://schemas.openxmlformats.org/officeDocument/2006/relationships/image" Target="../media/image121.png"/><Relationship Id="rId17" Type="http://schemas.openxmlformats.org/officeDocument/2006/relationships/image" Target="../media/image125.png"/><Relationship Id="rId25" Type="http://schemas.openxmlformats.org/officeDocument/2006/relationships/image" Target="../media/image133.png"/><Relationship Id="rId33" Type="http://schemas.openxmlformats.org/officeDocument/2006/relationships/image" Target="../media/image141.png"/><Relationship Id="rId38" Type="http://schemas.openxmlformats.org/officeDocument/2006/relationships/image" Target="../media/image146.png"/><Relationship Id="rId46" Type="http://schemas.openxmlformats.org/officeDocument/2006/relationships/image" Target="../media/image154.png"/><Relationship Id="rId59" Type="http://schemas.openxmlformats.org/officeDocument/2006/relationships/image" Target="../media/image167.png"/><Relationship Id="rId67" Type="http://schemas.openxmlformats.org/officeDocument/2006/relationships/image" Target="../media/image175.png"/><Relationship Id="rId20" Type="http://schemas.openxmlformats.org/officeDocument/2006/relationships/image" Target="../media/image128.png"/><Relationship Id="rId41" Type="http://schemas.openxmlformats.org/officeDocument/2006/relationships/image" Target="../media/image149.png"/><Relationship Id="rId54" Type="http://schemas.openxmlformats.org/officeDocument/2006/relationships/image" Target="../media/image162.png"/><Relationship Id="rId62" Type="http://schemas.openxmlformats.org/officeDocument/2006/relationships/image" Target="../media/image170.png"/><Relationship Id="rId70" Type="http://schemas.openxmlformats.org/officeDocument/2006/relationships/image" Target="../media/image178.png"/><Relationship Id="rId75" Type="http://schemas.openxmlformats.org/officeDocument/2006/relationships/image" Target="../media/image183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116.png"/><Relationship Id="rId15" Type="http://schemas.openxmlformats.org/officeDocument/2006/relationships/image" Target="../media/image123.png"/><Relationship Id="rId23" Type="http://schemas.openxmlformats.org/officeDocument/2006/relationships/image" Target="../media/image131.png"/><Relationship Id="rId28" Type="http://schemas.openxmlformats.org/officeDocument/2006/relationships/image" Target="../media/image136.png"/><Relationship Id="rId36" Type="http://schemas.openxmlformats.org/officeDocument/2006/relationships/image" Target="../media/image144.png"/><Relationship Id="rId49" Type="http://schemas.openxmlformats.org/officeDocument/2006/relationships/image" Target="../media/image157.png"/><Relationship Id="rId57" Type="http://schemas.openxmlformats.org/officeDocument/2006/relationships/image" Target="../media/image165.png"/><Relationship Id="rId10" Type="http://schemas.openxmlformats.org/officeDocument/2006/relationships/image" Target="../media/image119.png"/><Relationship Id="rId31" Type="http://schemas.openxmlformats.org/officeDocument/2006/relationships/image" Target="../media/image139.png"/><Relationship Id="rId44" Type="http://schemas.openxmlformats.org/officeDocument/2006/relationships/image" Target="../media/image152.png"/><Relationship Id="rId52" Type="http://schemas.openxmlformats.org/officeDocument/2006/relationships/image" Target="../media/image160.png"/><Relationship Id="rId60" Type="http://schemas.openxmlformats.org/officeDocument/2006/relationships/image" Target="../media/image168.png"/><Relationship Id="rId65" Type="http://schemas.openxmlformats.org/officeDocument/2006/relationships/image" Target="../media/image173.png"/><Relationship Id="rId73" Type="http://schemas.openxmlformats.org/officeDocument/2006/relationships/image" Target="../media/image181.png"/><Relationship Id="rId78" Type="http://schemas.openxmlformats.org/officeDocument/2006/relationships/image" Target="../media/image186.png"/><Relationship Id="rId4" Type="http://schemas.openxmlformats.org/officeDocument/2006/relationships/image" Target="../media/image114.png"/><Relationship Id="rId9" Type="http://schemas.openxmlformats.org/officeDocument/2006/relationships/image" Target="../media/image118.png"/><Relationship Id="rId13" Type="http://schemas.openxmlformats.org/officeDocument/2006/relationships/hyperlink" Target="http://www.puru.net/home/main.do" TargetMode="External"/><Relationship Id="rId18" Type="http://schemas.openxmlformats.org/officeDocument/2006/relationships/image" Target="../media/image126.png"/><Relationship Id="rId39" Type="http://schemas.openxmlformats.org/officeDocument/2006/relationships/image" Target="../media/image147.png"/><Relationship Id="rId34" Type="http://schemas.openxmlformats.org/officeDocument/2006/relationships/image" Target="../media/image142.jpeg"/><Relationship Id="rId50" Type="http://schemas.openxmlformats.org/officeDocument/2006/relationships/image" Target="../media/image158.png"/><Relationship Id="rId55" Type="http://schemas.openxmlformats.org/officeDocument/2006/relationships/image" Target="../media/image163.png"/><Relationship Id="rId76" Type="http://schemas.openxmlformats.org/officeDocument/2006/relationships/image" Target="../media/image184.png"/><Relationship Id="rId7" Type="http://schemas.openxmlformats.org/officeDocument/2006/relationships/image" Target="../media/image117.png"/><Relationship Id="rId71" Type="http://schemas.openxmlformats.org/officeDocument/2006/relationships/image" Target="../media/image179.png"/><Relationship Id="rId2" Type="http://schemas.openxmlformats.org/officeDocument/2006/relationships/image" Target="../media/image112.png"/><Relationship Id="rId29" Type="http://schemas.openxmlformats.org/officeDocument/2006/relationships/image" Target="../media/image137.png"/></Relationships>
</file>

<file path=ppt/slides/_rels/slide30.xml.rels><?xml version="1.0" encoding="UTF-8" standalone="yes"?>
<Relationships xmlns="http://schemas.openxmlformats.org/package/2006/relationships"><Relationship Id="rId13" Type="http://schemas.openxmlformats.org/officeDocument/2006/relationships/image" Target="../media/image198.png"/><Relationship Id="rId18" Type="http://schemas.openxmlformats.org/officeDocument/2006/relationships/image" Target="../media/image203.png"/><Relationship Id="rId26" Type="http://schemas.openxmlformats.org/officeDocument/2006/relationships/image" Target="../media/image211.png"/><Relationship Id="rId39" Type="http://schemas.openxmlformats.org/officeDocument/2006/relationships/image" Target="../media/image224.png"/><Relationship Id="rId21" Type="http://schemas.openxmlformats.org/officeDocument/2006/relationships/image" Target="../media/image206.png"/><Relationship Id="rId34" Type="http://schemas.openxmlformats.org/officeDocument/2006/relationships/image" Target="../media/image219.png"/><Relationship Id="rId42" Type="http://schemas.openxmlformats.org/officeDocument/2006/relationships/image" Target="../media/image227.png"/><Relationship Id="rId47" Type="http://schemas.openxmlformats.org/officeDocument/2006/relationships/image" Target="../media/image232.png"/><Relationship Id="rId50" Type="http://schemas.openxmlformats.org/officeDocument/2006/relationships/image" Target="../media/image235.png"/><Relationship Id="rId7" Type="http://schemas.openxmlformats.org/officeDocument/2006/relationships/image" Target="../media/image192.png"/><Relationship Id="rId2" Type="http://schemas.openxmlformats.org/officeDocument/2006/relationships/image" Target="../media/image187.png"/><Relationship Id="rId16" Type="http://schemas.openxmlformats.org/officeDocument/2006/relationships/image" Target="../media/image201.png"/><Relationship Id="rId29" Type="http://schemas.openxmlformats.org/officeDocument/2006/relationships/image" Target="../media/image214.png"/><Relationship Id="rId11" Type="http://schemas.openxmlformats.org/officeDocument/2006/relationships/image" Target="../media/image196.jpeg"/><Relationship Id="rId24" Type="http://schemas.openxmlformats.org/officeDocument/2006/relationships/image" Target="../media/image209.png"/><Relationship Id="rId32" Type="http://schemas.openxmlformats.org/officeDocument/2006/relationships/image" Target="../media/image217.png"/><Relationship Id="rId37" Type="http://schemas.openxmlformats.org/officeDocument/2006/relationships/image" Target="../media/image222.png"/><Relationship Id="rId40" Type="http://schemas.openxmlformats.org/officeDocument/2006/relationships/image" Target="../media/image225.png"/><Relationship Id="rId45" Type="http://schemas.openxmlformats.org/officeDocument/2006/relationships/image" Target="../media/image230.png"/><Relationship Id="rId53" Type="http://schemas.openxmlformats.org/officeDocument/2006/relationships/image" Target="../media/image238.png"/><Relationship Id="rId5" Type="http://schemas.openxmlformats.org/officeDocument/2006/relationships/image" Target="../media/image190.png"/><Relationship Id="rId10" Type="http://schemas.openxmlformats.org/officeDocument/2006/relationships/image" Target="../media/image195.png"/><Relationship Id="rId19" Type="http://schemas.openxmlformats.org/officeDocument/2006/relationships/image" Target="../media/image204.png"/><Relationship Id="rId31" Type="http://schemas.openxmlformats.org/officeDocument/2006/relationships/image" Target="../media/image216.png"/><Relationship Id="rId44" Type="http://schemas.openxmlformats.org/officeDocument/2006/relationships/image" Target="../media/image229.png"/><Relationship Id="rId52" Type="http://schemas.openxmlformats.org/officeDocument/2006/relationships/image" Target="../media/image237.png"/><Relationship Id="rId4" Type="http://schemas.openxmlformats.org/officeDocument/2006/relationships/image" Target="../media/image189.png"/><Relationship Id="rId9" Type="http://schemas.openxmlformats.org/officeDocument/2006/relationships/image" Target="../media/image194.png"/><Relationship Id="rId14" Type="http://schemas.openxmlformats.org/officeDocument/2006/relationships/image" Target="../media/image199.png"/><Relationship Id="rId22" Type="http://schemas.openxmlformats.org/officeDocument/2006/relationships/image" Target="../media/image207.png"/><Relationship Id="rId27" Type="http://schemas.openxmlformats.org/officeDocument/2006/relationships/image" Target="../media/image212.png"/><Relationship Id="rId30" Type="http://schemas.openxmlformats.org/officeDocument/2006/relationships/image" Target="../media/image215.png"/><Relationship Id="rId35" Type="http://schemas.openxmlformats.org/officeDocument/2006/relationships/image" Target="../media/image220.png"/><Relationship Id="rId43" Type="http://schemas.openxmlformats.org/officeDocument/2006/relationships/image" Target="../media/image228.png"/><Relationship Id="rId48" Type="http://schemas.openxmlformats.org/officeDocument/2006/relationships/image" Target="../media/image233.png"/><Relationship Id="rId8" Type="http://schemas.openxmlformats.org/officeDocument/2006/relationships/image" Target="../media/image193.png"/><Relationship Id="rId51" Type="http://schemas.openxmlformats.org/officeDocument/2006/relationships/image" Target="../media/image236.png"/><Relationship Id="rId3" Type="http://schemas.openxmlformats.org/officeDocument/2006/relationships/image" Target="../media/image188.png"/><Relationship Id="rId12" Type="http://schemas.openxmlformats.org/officeDocument/2006/relationships/image" Target="../media/image197.png"/><Relationship Id="rId17" Type="http://schemas.openxmlformats.org/officeDocument/2006/relationships/image" Target="../media/image202.png"/><Relationship Id="rId25" Type="http://schemas.openxmlformats.org/officeDocument/2006/relationships/image" Target="../media/image210.png"/><Relationship Id="rId33" Type="http://schemas.openxmlformats.org/officeDocument/2006/relationships/image" Target="../media/image218.png"/><Relationship Id="rId38" Type="http://schemas.openxmlformats.org/officeDocument/2006/relationships/image" Target="../media/image223.png"/><Relationship Id="rId46" Type="http://schemas.openxmlformats.org/officeDocument/2006/relationships/image" Target="../media/image231.png"/><Relationship Id="rId20" Type="http://schemas.openxmlformats.org/officeDocument/2006/relationships/image" Target="../media/image205.png"/><Relationship Id="rId41" Type="http://schemas.openxmlformats.org/officeDocument/2006/relationships/image" Target="../media/image226.png"/><Relationship Id="rId54" Type="http://schemas.openxmlformats.org/officeDocument/2006/relationships/image" Target="../media/image239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191.png"/><Relationship Id="rId15" Type="http://schemas.openxmlformats.org/officeDocument/2006/relationships/image" Target="../media/image200.png"/><Relationship Id="rId23" Type="http://schemas.openxmlformats.org/officeDocument/2006/relationships/image" Target="../media/image208.png"/><Relationship Id="rId28" Type="http://schemas.openxmlformats.org/officeDocument/2006/relationships/image" Target="../media/image213.png"/><Relationship Id="rId36" Type="http://schemas.openxmlformats.org/officeDocument/2006/relationships/image" Target="../media/image221.png"/><Relationship Id="rId49" Type="http://schemas.openxmlformats.org/officeDocument/2006/relationships/image" Target="../media/image234.png"/></Relationships>
</file>

<file path=ppt/slides/_rels/slide31.xml.rels><?xml version="1.0" encoding="UTF-8" standalone="yes"?>
<Relationships xmlns="http://schemas.openxmlformats.org/package/2006/relationships"><Relationship Id="rId13" Type="http://schemas.openxmlformats.org/officeDocument/2006/relationships/image" Target="../media/image251.png"/><Relationship Id="rId18" Type="http://schemas.openxmlformats.org/officeDocument/2006/relationships/image" Target="../media/image256.png"/><Relationship Id="rId26" Type="http://schemas.openxmlformats.org/officeDocument/2006/relationships/image" Target="../media/image264.png"/><Relationship Id="rId39" Type="http://schemas.openxmlformats.org/officeDocument/2006/relationships/image" Target="../media/image277.png"/><Relationship Id="rId21" Type="http://schemas.openxmlformats.org/officeDocument/2006/relationships/image" Target="../media/image259.png"/><Relationship Id="rId34" Type="http://schemas.openxmlformats.org/officeDocument/2006/relationships/image" Target="../media/image272.png"/><Relationship Id="rId42" Type="http://schemas.openxmlformats.org/officeDocument/2006/relationships/image" Target="../media/image280.png"/><Relationship Id="rId47" Type="http://schemas.openxmlformats.org/officeDocument/2006/relationships/image" Target="../media/image285.png"/><Relationship Id="rId50" Type="http://schemas.openxmlformats.org/officeDocument/2006/relationships/image" Target="../media/image288.png"/><Relationship Id="rId55" Type="http://schemas.openxmlformats.org/officeDocument/2006/relationships/image" Target="../media/image293.png"/><Relationship Id="rId7" Type="http://schemas.openxmlformats.org/officeDocument/2006/relationships/image" Target="../media/image245.png"/><Relationship Id="rId2" Type="http://schemas.openxmlformats.org/officeDocument/2006/relationships/image" Target="../media/image240.png"/><Relationship Id="rId16" Type="http://schemas.openxmlformats.org/officeDocument/2006/relationships/image" Target="../media/image254.png"/><Relationship Id="rId29" Type="http://schemas.openxmlformats.org/officeDocument/2006/relationships/image" Target="../media/image267.png"/><Relationship Id="rId11" Type="http://schemas.openxmlformats.org/officeDocument/2006/relationships/image" Target="../media/image249.png"/><Relationship Id="rId24" Type="http://schemas.openxmlformats.org/officeDocument/2006/relationships/image" Target="../media/image262.png"/><Relationship Id="rId32" Type="http://schemas.openxmlformats.org/officeDocument/2006/relationships/image" Target="../media/image270.png"/><Relationship Id="rId37" Type="http://schemas.openxmlformats.org/officeDocument/2006/relationships/image" Target="../media/image275.png"/><Relationship Id="rId40" Type="http://schemas.openxmlformats.org/officeDocument/2006/relationships/image" Target="../media/image278.png"/><Relationship Id="rId45" Type="http://schemas.openxmlformats.org/officeDocument/2006/relationships/image" Target="../media/image283.png"/><Relationship Id="rId53" Type="http://schemas.openxmlformats.org/officeDocument/2006/relationships/image" Target="../media/image291.png"/><Relationship Id="rId58" Type="http://schemas.openxmlformats.org/officeDocument/2006/relationships/image" Target="../media/image296.png"/><Relationship Id="rId5" Type="http://schemas.openxmlformats.org/officeDocument/2006/relationships/image" Target="../media/image243.png"/><Relationship Id="rId61" Type="http://schemas.openxmlformats.org/officeDocument/2006/relationships/image" Target="../media/image299.png"/><Relationship Id="rId19" Type="http://schemas.openxmlformats.org/officeDocument/2006/relationships/image" Target="../media/image257.png"/><Relationship Id="rId14" Type="http://schemas.openxmlformats.org/officeDocument/2006/relationships/image" Target="../media/image252.png"/><Relationship Id="rId22" Type="http://schemas.openxmlformats.org/officeDocument/2006/relationships/image" Target="../media/image260.png"/><Relationship Id="rId27" Type="http://schemas.openxmlformats.org/officeDocument/2006/relationships/image" Target="../media/image265.png"/><Relationship Id="rId30" Type="http://schemas.openxmlformats.org/officeDocument/2006/relationships/image" Target="../media/image268.png"/><Relationship Id="rId35" Type="http://schemas.openxmlformats.org/officeDocument/2006/relationships/image" Target="../media/image273.png"/><Relationship Id="rId43" Type="http://schemas.openxmlformats.org/officeDocument/2006/relationships/image" Target="../media/image281.png"/><Relationship Id="rId48" Type="http://schemas.openxmlformats.org/officeDocument/2006/relationships/image" Target="../media/image286.png"/><Relationship Id="rId56" Type="http://schemas.openxmlformats.org/officeDocument/2006/relationships/image" Target="../media/image294.png"/><Relationship Id="rId8" Type="http://schemas.openxmlformats.org/officeDocument/2006/relationships/image" Target="../media/image246.png"/><Relationship Id="rId51" Type="http://schemas.openxmlformats.org/officeDocument/2006/relationships/image" Target="../media/image289.png"/><Relationship Id="rId3" Type="http://schemas.openxmlformats.org/officeDocument/2006/relationships/image" Target="../media/image241.png"/><Relationship Id="rId12" Type="http://schemas.openxmlformats.org/officeDocument/2006/relationships/image" Target="../media/image250.png"/><Relationship Id="rId17" Type="http://schemas.openxmlformats.org/officeDocument/2006/relationships/image" Target="../media/image255.png"/><Relationship Id="rId25" Type="http://schemas.openxmlformats.org/officeDocument/2006/relationships/image" Target="../media/image263.png"/><Relationship Id="rId33" Type="http://schemas.openxmlformats.org/officeDocument/2006/relationships/image" Target="../media/image271.png"/><Relationship Id="rId38" Type="http://schemas.openxmlformats.org/officeDocument/2006/relationships/image" Target="../media/image276.png"/><Relationship Id="rId46" Type="http://schemas.openxmlformats.org/officeDocument/2006/relationships/image" Target="../media/image284.png"/><Relationship Id="rId59" Type="http://schemas.openxmlformats.org/officeDocument/2006/relationships/image" Target="../media/image297.png"/><Relationship Id="rId20" Type="http://schemas.openxmlformats.org/officeDocument/2006/relationships/image" Target="../media/image258.png"/><Relationship Id="rId41" Type="http://schemas.openxmlformats.org/officeDocument/2006/relationships/image" Target="../media/image279.png"/><Relationship Id="rId54" Type="http://schemas.openxmlformats.org/officeDocument/2006/relationships/image" Target="../media/image292.png"/><Relationship Id="rId62" Type="http://schemas.openxmlformats.org/officeDocument/2006/relationships/image" Target="../media/image300.jpe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244.png"/><Relationship Id="rId15" Type="http://schemas.openxmlformats.org/officeDocument/2006/relationships/image" Target="../media/image253.png"/><Relationship Id="rId23" Type="http://schemas.openxmlformats.org/officeDocument/2006/relationships/image" Target="../media/image261.png"/><Relationship Id="rId28" Type="http://schemas.openxmlformats.org/officeDocument/2006/relationships/image" Target="../media/image266.png"/><Relationship Id="rId36" Type="http://schemas.openxmlformats.org/officeDocument/2006/relationships/image" Target="../media/image274.png"/><Relationship Id="rId49" Type="http://schemas.openxmlformats.org/officeDocument/2006/relationships/image" Target="../media/image287.png"/><Relationship Id="rId57" Type="http://schemas.openxmlformats.org/officeDocument/2006/relationships/image" Target="../media/image295.png"/><Relationship Id="rId10" Type="http://schemas.openxmlformats.org/officeDocument/2006/relationships/image" Target="../media/image248.png"/><Relationship Id="rId31" Type="http://schemas.openxmlformats.org/officeDocument/2006/relationships/image" Target="../media/image269.png"/><Relationship Id="rId44" Type="http://schemas.openxmlformats.org/officeDocument/2006/relationships/image" Target="../media/image282.png"/><Relationship Id="rId52" Type="http://schemas.openxmlformats.org/officeDocument/2006/relationships/image" Target="../media/image290.png"/><Relationship Id="rId60" Type="http://schemas.openxmlformats.org/officeDocument/2006/relationships/image" Target="../media/image298.png"/><Relationship Id="rId4" Type="http://schemas.openxmlformats.org/officeDocument/2006/relationships/image" Target="../media/image242.png"/><Relationship Id="rId9" Type="http://schemas.openxmlformats.org/officeDocument/2006/relationships/image" Target="../media/image247.png"/></Relationships>
</file>

<file path=ppt/slides/_rels/slide32.xml.rels><?xml version="1.0" encoding="UTF-8" standalone="yes"?>
<Relationships xmlns="http://schemas.openxmlformats.org/package/2006/relationships"><Relationship Id="rId26" Type="http://schemas.openxmlformats.org/officeDocument/2006/relationships/image" Target="../media/image325.png"/><Relationship Id="rId21" Type="http://schemas.openxmlformats.org/officeDocument/2006/relationships/image" Target="../media/image320.png"/><Relationship Id="rId42" Type="http://schemas.openxmlformats.org/officeDocument/2006/relationships/image" Target="../media/image341.png"/><Relationship Id="rId47" Type="http://schemas.openxmlformats.org/officeDocument/2006/relationships/image" Target="../media/image346.png"/><Relationship Id="rId63" Type="http://schemas.openxmlformats.org/officeDocument/2006/relationships/image" Target="../media/image362.png"/><Relationship Id="rId68" Type="http://schemas.openxmlformats.org/officeDocument/2006/relationships/image" Target="../media/image367.png"/><Relationship Id="rId16" Type="http://schemas.openxmlformats.org/officeDocument/2006/relationships/image" Target="../media/image315.png"/><Relationship Id="rId11" Type="http://schemas.openxmlformats.org/officeDocument/2006/relationships/image" Target="../media/image310.png"/><Relationship Id="rId32" Type="http://schemas.openxmlformats.org/officeDocument/2006/relationships/image" Target="../media/image331.png"/><Relationship Id="rId37" Type="http://schemas.openxmlformats.org/officeDocument/2006/relationships/image" Target="../media/image336.png"/><Relationship Id="rId53" Type="http://schemas.openxmlformats.org/officeDocument/2006/relationships/image" Target="../media/image352.png"/><Relationship Id="rId58" Type="http://schemas.openxmlformats.org/officeDocument/2006/relationships/image" Target="../media/image357.png"/><Relationship Id="rId74" Type="http://schemas.openxmlformats.org/officeDocument/2006/relationships/image" Target="../media/image373.png"/><Relationship Id="rId79" Type="http://schemas.openxmlformats.org/officeDocument/2006/relationships/image" Target="../media/image378.png"/><Relationship Id="rId5" Type="http://schemas.openxmlformats.org/officeDocument/2006/relationships/image" Target="../media/image304.png"/><Relationship Id="rId61" Type="http://schemas.openxmlformats.org/officeDocument/2006/relationships/image" Target="../media/image360.png"/><Relationship Id="rId19" Type="http://schemas.openxmlformats.org/officeDocument/2006/relationships/image" Target="../media/image318.png"/><Relationship Id="rId14" Type="http://schemas.openxmlformats.org/officeDocument/2006/relationships/image" Target="../media/image313.png"/><Relationship Id="rId22" Type="http://schemas.openxmlformats.org/officeDocument/2006/relationships/image" Target="../media/image321.png"/><Relationship Id="rId27" Type="http://schemas.openxmlformats.org/officeDocument/2006/relationships/image" Target="../media/image326.png"/><Relationship Id="rId30" Type="http://schemas.openxmlformats.org/officeDocument/2006/relationships/image" Target="../media/image329.png"/><Relationship Id="rId35" Type="http://schemas.openxmlformats.org/officeDocument/2006/relationships/image" Target="../media/image334.png"/><Relationship Id="rId43" Type="http://schemas.openxmlformats.org/officeDocument/2006/relationships/image" Target="../media/image342.png"/><Relationship Id="rId48" Type="http://schemas.openxmlformats.org/officeDocument/2006/relationships/image" Target="../media/image347.png"/><Relationship Id="rId56" Type="http://schemas.openxmlformats.org/officeDocument/2006/relationships/image" Target="../media/image355.png"/><Relationship Id="rId64" Type="http://schemas.openxmlformats.org/officeDocument/2006/relationships/image" Target="../media/image363.png"/><Relationship Id="rId69" Type="http://schemas.openxmlformats.org/officeDocument/2006/relationships/image" Target="../media/image368.png"/><Relationship Id="rId77" Type="http://schemas.openxmlformats.org/officeDocument/2006/relationships/image" Target="../media/image376.png"/><Relationship Id="rId8" Type="http://schemas.openxmlformats.org/officeDocument/2006/relationships/image" Target="../media/image307.png"/><Relationship Id="rId51" Type="http://schemas.openxmlformats.org/officeDocument/2006/relationships/image" Target="../media/image350.png"/><Relationship Id="rId72" Type="http://schemas.openxmlformats.org/officeDocument/2006/relationships/image" Target="../media/image371.png"/><Relationship Id="rId80" Type="http://schemas.openxmlformats.org/officeDocument/2006/relationships/image" Target="../media/image379.png"/><Relationship Id="rId3" Type="http://schemas.openxmlformats.org/officeDocument/2006/relationships/image" Target="../media/image302.png"/><Relationship Id="rId12" Type="http://schemas.openxmlformats.org/officeDocument/2006/relationships/image" Target="../media/image311.png"/><Relationship Id="rId17" Type="http://schemas.openxmlformats.org/officeDocument/2006/relationships/image" Target="../media/image316.png"/><Relationship Id="rId25" Type="http://schemas.openxmlformats.org/officeDocument/2006/relationships/image" Target="../media/image324.png"/><Relationship Id="rId33" Type="http://schemas.openxmlformats.org/officeDocument/2006/relationships/image" Target="../media/image332.png"/><Relationship Id="rId38" Type="http://schemas.openxmlformats.org/officeDocument/2006/relationships/image" Target="../media/image337.png"/><Relationship Id="rId46" Type="http://schemas.openxmlformats.org/officeDocument/2006/relationships/image" Target="../media/image345.png"/><Relationship Id="rId59" Type="http://schemas.openxmlformats.org/officeDocument/2006/relationships/image" Target="../media/image358.png"/><Relationship Id="rId67" Type="http://schemas.openxmlformats.org/officeDocument/2006/relationships/image" Target="../media/image366.png"/><Relationship Id="rId20" Type="http://schemas.openxmlformats.org/officeDocument/2006/relationships/image" Target="../media/image319.png"/><Relationship Id="rId41" Type="http://schemas.openxmlformats.org/officeDocument/2006/relationships/image" Target="../media/image340.jpeg"/><Relationship Id="rId54" Type="http://schemas.openxmlformats.org/officeDocument/2006/relationships/image" Target="../media/image353.png"/><Relationship Id="rId62" Type="http://schemas.openxmlformats.org/officeDocument/2006/relationships/image" Target="../media/image361.png"/><Relationship Id="rId70" Type="http://schemas.openxmlformats.org/officeDocument/2006/relationships/image" Target="../media/image369.png"/><Relationship Id="rId75" Type="http://schemas.openxmlformats.org/officeDocument/2006/relationships/image" Target="../media/image374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305.png"/><Relationship Id="rId15" Type="http://schemas.openxmlformats.org/officeDocument/2006/relationships/image" Target="../media/image314.png"/><Relationship Id="rId23" Type="http://schemas.openxmlformats.org/officeDocument/2006/relationships/image" Target="../media/image322.png"/><Relationship Id="rId28" Type="http://schemas.openxmlformats.org/officeDocument/2006/relationships/image" Target="../media/image327.png"/><Relationship Id="rId36" Type="http://schemas.openxmlformats.org/officeDocument/2006/relationships/image" Target="../media/image335.jpeg"/><Relationship Id="rId49" Type="http://schemas.openxmlformats.org/officeDocument/2006/relationships/image" Target="../media/image348.png"/><Relationship Id="rId57" Type="http://schemas.openxmlformats.org/officeDocument/2006/relationships/image" Target="../media/image356.png"/><Relationship Id="rId10" Type="http://schemas.openxmlformats.org/officeDocument/2006/relationships/image" Target="../media/image309.png"/><Relationship Id="rId31" Type="http://schemas.openxmlformats.org/officeDocument/2006/relationships/image" Target="../media/image330.jpeg"/><Relationship Id="rId44" Type="http://schemas.openxmlformats.org/officeDocument/2006/relationships/image" Target="../media/image343.png"/><Relationship Id="rId52" Type="http://schemas.openxmlformats.org/officeDocument/2006/relationships/image" Target="../media/image351.png"/><Relationship Id="rId60" Type="http://schemas.openxmlformats.org/officeDocument/2006/relationships/image" Target="../media/image359.png"/><Relationship Id="rId65" Type="http://schemas.openxmlformats.org/officeDocument/2006/relationships/image" Target="../media/image364.png"/><Relationship Id="rId73" Type="http://schemas.openxmlformats.org/officeDocument/2006/relationships/image" Target="../media/image372.png"/><Relationship Id="rId78" Type="http://schemas.openxmlformats.org/officeDocument/2006/relationships/image" Target="../media/image377.png"/><Relationship Id="rId81" Type="http://schemas.openxmlformats.org/officeDocument/2006/relationships/image" Target="../media/image380.png"/><Relationship Id="rId4" Type="http://schemas.openxmlformats.org/officeDocument/2006/relationships/image" Target="../media/image303.png"/><Relationship Id="rId9" Type="http://schemas.openxmlformats.org/officeDocument/2006/relationships/image" Target="../media/image308.png"/><Relationship Id="rId13" Type="http://schemas.openxmlformats.org/officeDocument/2006/relationships/image" Target="../media/image312.png"/><Relationship Id="rId18" Type="http://schemas.openxmlformats.org/officeDocument/2006/relationships/image" Target="../media/image317.png"/><Relationship Id="rId39" Type="http://schemas.openxmlformats.org/officeDocument/2006/relationships/image" Target="../media/image338.png"/><Relationship Id="rId34" Type="http://schemas.openxmlformats.org/officeDocument/2006/relationships/image" Target="../media/image333.png"/><Relationship Id="rId50" Type="http://schemas.openxmlformats.org/officeDocument/2006/relationships/image" Target="../media/image349.png"/><Relationship Id="rId55" Type="http://schemas.openxmlformats.org/officeDocument/2006/relationships/image" Target="../media/image354.png"/><Relationship Id="rId76" Type="http://schemas.openxmlformats.org/officeDocument/2006/relationships/image" Target="../media/image375.png"/><Relationship Id="rId7" Type="http://schemas.openxmlformats.org/officeDocument/2006/relationships/image" Target="../media/image306.png"/><Relationship Id="rId71" Type="http://schemas.openxmlformats.org/officeDocument/2006/relationships/image" Target="../media/image370.png"/><Relationship Id="rId2" Type="http://schemas.openxmlformats.org/officeDocument/2006/relationships/image" Target="../media/image301.png"/><Relationship Id="rId29" Type="http://schemas.openxmlformats.org/officeDocument/2006/relationships/image" Target="../media/image328.png"/><Relationship Id="rId24" Type="http://schemas.openxmlformats.org/officeDocument/2006/relationships/image" Target="../media/image323.png"/><Relationship Id="rId40" Type="http://schemas.openxmlformats.org/officeDocument/2006/relationships/image" Target="../media/image339.jpeg"/><Relationship Id="rId45" Type="http://schemas.openxmlformats.org/officeDocument/2006/relationships/image" Target="../media/image344.png"/><Relationship Id="rId66" Type="http://schemas.openxmlformats.org/officeDocument/2006/relationships/image" Target="../media/image365.png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1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Box 13"/>
          <p:cNvSpPr txBox="1"/>
          <p:nvPr/>
        </p:nvSpPr>
        <p:spPr>
          <a:xfrm>
            <a:off x="560512" y="2537567"/>
            <a:ext cx="4916859" cy="5078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2700" spc="-150" dirty="0">
                <a:ln>
                  <a:solidFill>
                    <a:schemeClr val="bg1">
                      <a:alpha val="5000"/>
                    </a:schemeClr>
                  </a:solidFill>
                </a:ln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나눔고딕" panose="020D0604000000000000" pitchFamily="50" charset="-127"/>
                <a:cs typeface="Arial" panose="020B0604020202020204" pitchFamily="34" charset="0"/>
              </a:rPr>
              <a:t>Access Control and Audit Solutions</a:t>
            </a:r>
            <a:endParaRPr lang="ko-KR" altLang="en-US" sz="2700" spc="-150" dirty="0">
              <a:ln>
                <a:solidFill>
                  <a:schemeClr val="bg1">
                    <a:alpha val="5000"/>
                  </a:schemeClr>
                </a:solidFill>
              </a:ln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ea typeface="나눔고딕" panose="020D0604000000000000" pitchFamily="50" charset="-127"/>
              <a:cs typeface="Arial" panose="020B0604020202020204" pitchFamily="34" charset="0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560512" y="3045398"/>
            <a:ext cx="4879862" cy="15696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4800" b="1" spc="-150" dirty="0" err="1">
                <a:ln>
                  <a:solidFill>
                    <a:schemeClr val="bg1">
                      <a:alpha val="5000"/>
                    </a:schemeClr>
                  </a:solidFill>
                </a:ln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나눔고딕 ExtraBold" panose="020D0904000000000000" pitchFamily="50" charset="-127"/>
                <a:cs typeface="Arial" panose="020B0604020202020204" pitchFamily="34" charset="0"/>
              </a:rPr>
              <a:t>SecureGuard</a:t>
            </a:r>
            <a:r>
              <a:rPr lang="en-US" altLang="ko-KR" sz="4800" b="1" spc="-150" dirty="0">
                <a:ln>
                  <a:solidFill>
                    <a:schemeClr val="bg1">
                      <a:alpha val="5000"/>
                    </a:schemeClr>
                  </a:solidFill>
                </a:ln>
                <a:latin typeface="Arial" panose="020B0604020202020204" pitchFamily="34" charset="0"/>
                <a:ea typeface="나눔고딕 ExtraBold" panose="020D0904000000000000" pitchFamily="50" charset="-127"/>
                <a:cs typeface="Arial" panose="020B0604020202020204" pitchFamily="34" charset="0"/>
              </a:rPr>
              <a:t> </a:t>
            </a:r>
            <a:r>
              <a:rPr lang="en-US" altLang="ko-KR" sz="4800" b="1" spc="-150" dirty="0">
                <a:ln>
                  <a:solidFill>
                    <a:schemeClr val="bg1">
                      <a:alpha val="5000"/>
                    </a:schemeClr>
                  </a:solidFill>
                </a:ln>
                <a:solidFill>
                  <a:srgbClr val="00B4A6"/>
                </a:solidFill>
                <a:latin typeface="Arial" panose="020B0604020202020204" pitchFamily="34" charset="0"/>
                <a:ea typeface="나눔고딕 ExtraBold" panose="020D0904000000000000" pitchFamily="50" charset="-127"/>
                <a:cs typeface="Arial" panose="020B0604020202020204" pitchFamily="34" charset="0"/>
              </a:rPr>
              <a:t>AM</a:t>
            </a:r>
            <a:endParaRPr lang="en-US" altLang="ko-KR" sz="4800" b="1" spc="-150" dirty="0">
              <a:ln>
                <a:solidFill>
                  <a:schemeClr val="bg1">
                    <a:alpha val="5000"/>
                  </a:schemeClr>
                </a:solidFill>
              </a:ln>
              <a:latin typeface="Arial" panose="020B0604020202020204" pitchFamily="34" charset="0"/>
              <a:ea typeface="나눔고딕 ExtraBold" panose="020D0904000000000000" pitchFamily="50" charset="-127"/>
              <a:cs typeface="Arial" panose="020B0604020202020204" pitchFamily="34" charset="0"/>
            </a:endParaRPr>
          </a:p>
          <a:p>
            <a:r>
              <a:rPr lang="en-US" altLang="ko-KR" sz="4800" b="1" spc="-150" dirty="0">
                <a:ln>
                  <a:solidFill>
                    <a:schemeClr val="bg1">
                      <a:alpha val="5000"/>
                    </a:schemeClr>
                  </a:solidFill>
                </a:ln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나눔고딕 ExtraBold" panose="020D0904000000000000" pitchFamily="50" charset="-127"/>
                <a:cs typeface="Arial" panose="020B0604020202020204" pitchFamily="34" charset="0"/>
              </a:rPr>
              <a:t>Introduction</a:t>
            </a:r>
            <a:endParaRPr lang="ko-KR" altLang="en-US" sz="4800" b="1" spc="-150" dirty="0">
              <a:ln>
                <a:solidFill>
                  <a:schemeClr val="bg1">
                    <a:alpha val="5000"/>
                  </a:schemeClr>
                </a:solidFill>
              </a:ln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ea typeface="나눔고딕 ExtraBold" panose="020D0904000000000000" pitchFamily="50" charset="-127"/>
              <a:cs typeface="Arial" panose="020B0604020202020204" pitchFamily="34" charset="0"/>
            </a:endParaRPr>
          </a:p>
        </p:txBody>
      </p:sp>
      <p:pic>
        <p:nvPicPr>
          <p:cNvPr id="16" name="그림 1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4005" y="1938017"/>
            <a:ext cx="1516552" cy="5319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8289900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3" name="그룹 32"/>
          <p:cNvGrpSpPr/>
          <p:nvPr/>
        </p:nvGrpSpPr>
        <p:grpSpPr>
          <a:xfrm>
            <a:off x="4088904" y="2394419"/>
            <a:ext cx="2520280" cy="646331"/>
            <a:chOff x="4160912" y="1916832"/>
            <a:chExt cx="2520280" cy="646331"/>
          </a:xfrm>
        </p:grpSpPr>
        <p:sp>
          <p:nvSpPr>
            <p:cNvPr id="34" name="TextBox 33"/>
            <p:cNvSpPr txBox="1"/>
            <p:nvPr/>
          </p:nvSpPr>
          <p:spPr>
            <a:xfrm>
              <a:off x="4160912" y="1916832"/>
              <a:ext cx="697627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ko-KR" sz="3600" b="1" dirty="0">
                  <a:ln>
                    <a:solidFill>
                      <a:schemeClr val="bg1">
                        <a:alpha val="5000"/>
                      </a:schemeClr>
                    </a:solidFill>
                  </a:ln>
                  <a:solidFill>
                    <a:srgbClr val="10BAA8"/>
                  </a:solidFill>
                  <a:latin typeface="Arial" panose="020B0604020202020204" pitchFamily="34" charset="0"/>
                  <a:ea typeface="나눔고딕 ExtraBold" panose="020D0904000000000000" pitchFamily="50" charset="-127"/>
                  <a:cs typeface="Arial" panose="020B0604020202020204" pitchFamily="34" charset="0"/>
                </a:rPr>
                <a:t>01</a:t>
              </a:r>
              <a:endParaRPr lang="ko-KR" altLang="en-US" sz="3600" b="1" dirty="0">
                <a:ln>
                  <a:solidFill>
                    <a:schemeClr val="bg1">
                      <a:alpha val="5000"/>
                    </a:schemeClr>
                  </a:solidFill>
                </a:ln>
                <a:solidFill>
                  <a:srgbClr val="10BAA8"/>
                </a:solidFill>
                <a:latin typeface="Arial" panose="020B0604020202020204" pitchFamily="34" charset="0"/>
                <a:ea typeface="나눔고딕 ExtraBold" panose="020D0904000000000000" pitchFamily="50" charset="-127"/>
                <a:cs typeface="Arial" panose="020B0604020202020204" pitchFamily="34" charset="0"/>
              </a:endParaRPr>
            </a:p>
          </p:txBody>
        </p:sp>
        <p:sp>
          <p:nvSpPr>
            <p:cNvPr id="35" name="TextBox 34"/>
            <p:cNvSpPr txBox="1"/>
            <p:nvPr/>
          </p:nvSpPr>
          <p:spPr>
            <a:xfrm>
              <a:off x="4858539" y="2009164"/>
              <a:ext cx="1822653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sz="2400" b="1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제안 배경</a:t>
              </a:r>
            </a:p>
          </p:txBody>
        </p:sp>
      </p:grpSp>
      <p:grpSp>
        <p:nvGrpSpPr>
          <p:cNvPr id="36" name="그룹 35"/>
          <p:cNvGrpSpPr/>
          <p:nvPr/>
        </p:nvGrpSpPr>
        <p:grpSpPr>
          <a:xfrm>
            <a:off x="3728864" y="3100029"/>
            <a:ext cx="4392488" cy="646331"/>
            <a:chOff x="4160912" y="1916832"/>
            <a:chExt cx="4392488" cy="646331"/>
          </a:xfrm>
        </p:grpSpPr>
        <p:sp>
          <p:nvSpPr>
            <p:cNvPr id="37" name="TextBox 36"/>
            <p:cNvSpPr txBox="1"/>
            <p:nvPr/>
          </p:nvSpPr>
          <p:spPr>
            <a:xfrm>
              <a:off x="4160912" y="1916832"/>
              <a:ext cx="697627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ko-KR" sz="3600" b="1" dirty="0">
                  <a:ln>
                    <a:solidFill>
                      <a:schemeClr val="bg1">
                        <a:alpha val="5000"/>
                      </a:schemeClr>
                    </a:solidFill>
                  </a:ln>
                  <a:solidFill>
                    <a:srgbClr val="10BAA8"/>
                  </a:solidFill>
                  <a:latin typeface="Arial" panose="020B0604020202020204" pitchFamily="34" charset="0"/>
                  <a:ea typeface="나눔고딕 ExtraBold" panose="020D0904000000000000" pitchFamily="50" charset="-127"/>
                  <a:cs typeface="Arial" panose="020B0604020202020204" pitchFamily="34" charset="0"/>
                </a:rPr>
                <a:t>02</a:t>
              </a:r>
              <a:endParaRPr lang="ko-KR" altLang="en-US" sz="3600" b="1" dirty="0">
                <a:ln>
                  <a:solidFill>
                    <a:schemeClr val="bg1">
                      <a:alpha val="5000"/>
                    </a:schemeClr>
                  </a:solidFill>
                </a:ln>
                <a:solidFill>
                  <a:srgbClr val="10BAA8"/>
                </a:solidFill>
                <a:latin typeface="Arial" panose="020B0604020202020204" pitchFamily="34" charset="0"/>
                <a:ea typeface="나눔고딕 ExtraBold" panose="020D0904000000000000" pitchFamily="50" charset="-127"/>
                <a:cs typeface="Arial" panose="020B0604020202020204" pitchFamily="34" charset="0"/>
              </a:endParaRPr>
            </a:p>
          </p:txBody>
        </p:sp>
        <p:sp>
          <p:nvSpPr>
            <p:cNvPr id="38" name="TextBox 37"/>
            <p:cNvSpPr txBox="1"/>
            <p:nvPr/>
          </p:nvSpPr>
          <p:spPr>
            <a:xfrm>
              <a:off x="4858539" y="2009164"/>
              <a:ext cx="3694861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2400" b="1" dirty="0" err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SecureGuard</a:t>
              </a:r>
              <a:r>
                <a:rPr lang="en-US" altLang="ko-KR" sz="2400" b="1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 </a:t>
              </a:r>
              <a:r>
                <a:rPr lang="en-US" altLang="ko-KR" sz="2400" b="1" dirty="0">
                  <a:solidFill>
                    <a:srgbClr val="10BAA8"/>
                  </a:solidFill>
                </a:rPr>
                <a:t>AM</a:t>
              </a:r>
              <a:r>
                <a:rPr lang="en-US" altLang="ko-KR" sz="2400" b="1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 </a:t>
              </a:r>
              <a:r>
                <a:rPr lang="ko-KR" altLang="en-US" sz="2400" b="1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소개</a:t>
              </a:r>
            </a:p>
          </p:txBody>
        </p:sp>
      </p:grpSp>
      <p:grpSp>
        <p:nvGrpSpPr>
          <p:cNvPr id="39" name="그룹 38"/>
          <p:cNvGrpSpPr/>
          <p:nvPr/>
        </p:nvGrpSpPr>
        <p:grpSpPr>
          <a:xfrm>
            <a:off x="3440832" y="3805639"/>
            <a:ext cx="4392488" cy="646331"/>
            <a:chOff x="4160912" y="1916832"/>
            <a:chExt cx="4392488" cy="646331"/>
          </a:xfrm>
        </p:grpSpPr>
        <p:sp>
          <p:nvSpPr>
            <p:cNvPr id="40" name="TextBox 39"/>
            <p:cNvSpPr txBox="1"/>
            <p:nvPr/>
          </p:nvSpPr>
          <p:spPr>
            <a:xfrm>
              <a:off x="4160912" y="1916832"/>
              <a:ext cx="697627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ko-KR" sz="3600" b="1" dirty="0">
                  <a:ln>
                    <a:solidFill>
                      <a:schemeClr val="bg1">
                        <a:alpha val="5000"/>
                      </a:schemeClr>
                    </a:solidFill>
                  </a:ln>
                  <a:solidFill>
                    <a:srgbClr val="10BAA8"/>
                  </a:solidFill>
                  <a:latin typeface="Arial" panose="020B0604020202020204" pitchFamily="34" charset="0"/>
                  <a:ea typeface="나눔고딕 ExtraBold" panose="020D0904000000000000" pitchFamily="50" charset="-127"/>
                  <a:cs typeface="Arial" panose="020B0604020202020204" pitchFamily="34" charset="0"/>
                </a:rPr>
                <a:t>03</a:t>
              </a:r>
              <a:endParaRPr lang="ko-KR" altLang="en-US" sz="3600" b="1" dirty="0">
                <a:ln>
                  <a:solidFill>
                    <a:schemeClr val="bg1">
                      <a:alpha val="5000"/>
                    </a:schemeClr>
                  </a:solidFill>
                </a:ln>
                <a:solidFill>
                  <a:srgbClr val="10BAA8"/>
                </a:solidFill>
                <a:latin typeface="Arial" panose="020B0604020202020204" pitchFamily="34" charset="0"/>
                <a:ea typeface="나눔고딕 ExtraBold" panose="020D0904000000000000" pitchFamily="50" charset="-127"/>
                <a:cs typeface="Arial" panose="020B0604020202020204" pitchFamily="34" charset="0"/>
              </a:endParaRPr>
            </a:p>
          </p:txBody>
        </p:sp>
        <p:sp>
          <p:nvSpPr>
            <p:cNvPr id="41" name="TextBox 40"/>
            <p:cNvSpPr txBox="1"/>
            <p:nvPr/>
          </p:nvSpPr>
          <p:spPr>
            <a:xfrm>
              <a:off x="4858539" y="2009164"/>
              <a:ext cx="3694861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sz="2400" b="1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회사 소개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49051101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텍스트 개체 틀 4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altLang="ko-KR" dirty="0"/>
              <a:t>1</a:t>
            </a:r>
            <a:endParaRPr lang="ko-KR" altLang="en-US" dirty="0"/>
          </a:p>
        </p:txBody>
      </p:sp>
      <p:sp>
        <p:nvSpPr>
          <p:cNvPr id="6" name="텍스트 개체 틀 5"/>
          <p:cNvSpPr>
            <a:spLocks noGrp="1"/>
          </p:cNvSpPr>
          <p:nvPr>
            <p:ph type="body" sz="quarter" idx="11"/>
          </p:nvPr>
        </p:nvSpPr>
        <p:spPr>
          <a:xfrm>
            <a:off x="3692053" y="3259322"/>
            <a:ext cx="2527069" cy="994915"/>
          </a:xfrm>
        </p:spPr>
        <p:txBody>
          <a:bodyPr anchor="ctr"/>
          <a:lstStyle/>
          <a:p>
            <a:pPr>
              <a:lnSpc>
                <a:spcPct val="150000"/>
              </a:lnSpc>
            </a:pPr>
            <a:r>
              <a:rPr lang="en-US" altLang="ko-KR" sz="1800" b="1" dirty="0">
                <a:ln>
                  <a:solidFill>
                    <a:schemeClr val="bg1">
                      <a:alpha val="20000"/>
                    </a:schemeClr>
                  </a:solidFill>
                </a:ln>
                <a:latin typeface="+mn-ea"/>
                <a:ea typeface="+mn-ea"/>
              </a:rPr>
              <a:t>1</a:t>
            </a:r>
            <a:r>
              <a:rPr lang="en-US" altLang="ko-KR" sz="18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</a:rPr>
              <a:t>  </a:t>
            </a:r>
            <a:r>
              <a:rPr lang="ko-KR" altLang="en-US" sz="1800" b="1" dirty="0">
                <a:ln>
                  <a:solidFill>
                    <a:schemeClr val="bg1">
                      <a:alpha val="20000"/>
                    </a:schemeClr>
                  </a:solidFill>
                </a:ln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rPr>
              <a:t>접근제어 이슈</a:t>
            </a:r>
            <a:endParaRPr lang="en-US" altLang="ko-KR" sz="1800" b="1" dirty="0">
              <a:ln>
                <a:solidFill>
                  <a:schemeClr val="bg1">
                    <a:alpha val="20000"/>
                  </a:schemeClr>
                </a:solidFill>
              </a:ln>
              <a:solidFill>
                <a:schemeClr val="tx1">
                  <a:lumMod val="65000"/>
                  <a:lumOff val="35000"/>
                </a:schemeClr>
              </a:solidFill>
              <a:latin typeface="+mn-ea"/>
              <a:ea typeface="+mn-ea"/>
            </a:endParaRPr>
          </a:p>
          <a:p>
            <a:pPr>
              <a:lnSpc>
                <a:spcPct val="150000"/>
              </a:lnSpc>
            </a:pPr>
            <a:r>
              <a:rPr lang="en-US" altLang="ko-KR" sz="1800" b="1" dirty="0">
                <a:ln>
                  <a:solidFill>
                    <a:schemeClr val="bg1">
                      <a:alpha val="20000"/>
                    </a:schemeClr>
                  </a:solidFill>
                </a:ln>
                <a:latin typeface="+mn-ea"/>
                <a:ea typeface="+mn-ea"/>
              </a:rPr>
              <a:t>2</a:t>
            </a:r>
            <a:r>
              <a:rPr lang="en-US" altLang="ko-KR" sz="1800" b="1" dirty="0">
                <a:ln>
                  <a:solidFill>
                    <a:schemeClr val="bg1">
                      <a:alpha val="2000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</a:rPr>
              <a:t>  </a:t>
            </a:r>
            <a:r>
              <a:rPr lang="ko-KR" altLang="en-US" sz="1800" b="1" dirty="0" err="1">
                <a:ln>
                  <a:solidFill>
                    <a:schemeClr val="bg1">
                      <a:alpha val="20000"/>
                    </a:schemeClr>
                  </a:solidFill>
                </a:ln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rPr>
              <a:t>컴플라이언스</a:t>
            </a:r>
            <a:r>
              <a:rPr lang="ko-KR" altLang="en-US" sz="1800" b="1" dirty="0">
                <a:ln>
                  <a:solidFill>
                    <a:schemeClr val="bg1">
                      <a:alpha val="20000"/>
                    </a:schemeClr>
                  </a:solidFill>
                </a:ln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rPr>
              <a:t> 이슈</a:t>
            </a:r>
            <a:endParaRPr lang="en-US" altLang="ko-KR" sz="1800" b="1" dirty="0">
              <a:ln>
                <a:solidFill>
                  <a:schemeClr val="bg1">
                    <a:alpha val="20000"/>
                  </a:schemeClr>
                </a:solidFill>
              </a:ln>
              <a:solidFill>
                <a:schemeClr val="tx1">
                  <a:lumMod val="65000"/>
                  <a:lumOff val="35000"/>
                </a:schemeClr>
              </a:solidFill>
              <a:latin typeface="+mn-ea"/>
              <a:ea typeface="+mn-ea"/>
            </a:endParaRPr>
          </a:p>
        </p:txBody>
      </p:sp>
      <p:sp>
        <p:nvSpPr>
          <p:cNvPr id="2" name="텍스트 개체 틀 1"/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ko-KR" altLang="en-US" sz="2800" b="1" dirty="0"/>
              <a:t>제안 배경</a:t>
            </a:r>
          </a:p>
        </p:txBody>
      </p:sp>
    </p:spTree>
    <p:extLst>
      <p:ext uri="{BB962C8B-B14F-4D97-AF65-F5344CB8AC3E}">
        <p14:creationId xmlns:p14="http://schemas.microsoft.com/office/powerpoint/2010/main" val="321832900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텍스트 개체 틀 10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altLang="ko-KR" dirty="0"/>
              <a:t>01 </a:t>
            </a:r>
            <a:r>
              <a:rPr lang="ko-KR" altLang="en-US" dirty="0"/>
              <a:t>제안 배경</a:t>
            </a:r>
          </a:p>
        </p:txBody>
      </p:sp>
      <p:sp>
        <p:nvSpPr>
          <p:cNvPr id="12" name="텍스트 개체 틀 11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ko-KR" altLang="en-US" dirty="0">
                <a:solidFill>
                  <a:schemeClr val="tx1">
                    <a:lumMod val="65000"/>
                    <a:lumOff val="35000"/>
                  </a:schemeClr>
                </a:solidFill>
              </a:rPr>
              <a:t>접근제어 이슈</a:t>
            </a:r>
          </a:p>
        </p:txBody>
      </p:sp>
      <p:sp>
        <p:nvSpPr>
          <p:cNvPr id="13" name="텍스트 개체 틀 12"/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ko-KR" altLang="en-US" b="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시스템 계정 접근권한 시 사용자 식별</a:t>
            </a:r>
            <a:r>
              <a:rPr lang="en-US" altLang="ko-KR" b="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/</a:t>
            </a:r>
            <a:r>
              <a:rPr lang="ko-KR" altLang="en-US" b="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인증 및 </a:t>
            </a:r>
            <a:r>
              <a:rPr lang="ko-KR" altLang="en-US" b="0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감사로그</a:t>
            </a:r>
            <a:r>
              <a:rPr lang="ko-KR" altLang="en-US" b="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관리 이슈</a:t>
            </a:r>
          </a:p>
        </p:txBody>
      </p:sp>
      <p:sp>
        <p:nvSpPr>
          <p:cNvPr id="14" name="텍스트 개체 틀 13"/>
          <p:cNvSpPr>
            <a:spLocks noGrp="1"/>
          </p:cNvSpPr>
          <p:nvPr>
            <p:ph type="body" sz="quarter" idx="13"/>
          </p:nvPr>
        </p:nvSpPr>
        <p:spPr/>
        <p:txBody>
          <a:bodyPr>
            <a:noAutofit/>
          </a:bodyPr>
          <a:lstStyle/>
          <a:p>
            <a:r>
              <a:rPr lang="ko-KR" altLang="en-US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접근제어 상세</a:t>
            </a:r>
            <a:endParaRPr lang="en-US" altLang="ko-KR" b="1" dirty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r>
              <a:rPr lang="ko-KR" altLang="en-US" dirty="0">
                <a:solidFill>
                  <a:schemeClr val="tx1">
                    <a:lumMod val="65000"/>
                    <a:lumOff val="35000"/>
                  </a:schemeClr>
                </a:solidFill>
              </a:rPr>
              <a:t>이슈</a:t>
            </a:r>
            <a:endParaRPr lang="ko-KR" altLang="en-US" b="1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graphicFrame>
        <p:nvGraphicFramePr>
          <p:cNvPr id="8" name="표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87105774"/>
              </p:ext>
            </p:extLst>
          </p:nvPr>
        </p:nvGraphicFramePr>
        <p:xfrm>
          <a:off x="128589" y="1412873"/>
          <a:ext cx="9648824" cy="504016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1204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813678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70226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400" b="1" dirty="0" err="1">
                          <a:ln>
                            <a:solidFill>
                              <a:schemeClr val="bg1">
                                <a:alpha val="7000"/>
                              </a:schemeClr>
                            </a:solidFill>
                          </a:ln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이슈사항</a:t>
                      </a:r>
                      <a:endParaRPr lang="ko-KR" altLang="en-US" sz="1400" b="1" dirty="0">
                        <a:ln>
                          <a:solidFill>
                            <a:schemeClr val="bg1">
                              <a:alpha val="7000"/>
                            </a:schemeClr>
                          </a:solidFill>
                        </a:ln>
                        <a:solidFill>
                          <a:schemeClr val="bg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BAA8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b="1" kern="1200" dirty="0">
                          <a:ln>
                            <a:solidFill>
                              <a:schemeClr val="bg1">
                                <a:alpha val="7000"/>
                              </a:schemeClr>
                            </a:solidFill>
                          </a:ln>
                          <a:solidFill>
                            <a:schemeClr val="bg1"/>
                          </a:solidFill>
                          <a:latin typeface="+mn-ea"/>
                          <a:ea typeface="+mn-ea"/>
                          <a:cs typeface="+mn-cs"/>
                        </a:rPr>
                        <a:t>상세 내용</a:t>
                      </a: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BAA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237491">
                <a:tc>
                  <a:txBody>
                    <a:bodyPr/>
                    <a:lstStyle/>
                    <a:p>
                      <a:pPr marL="0" marR="0" indent="0" algn="ctr" defTabSz="957867" rtl="0" eaLnBrk="1" fontAlgn="auto" latinLnBrk="1" hangingPunct="1">
                        <a:lnSpc>
                          <a:spcPts val="2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400" b="1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+mn-ea"/>
                          <a:ea typeface="+mn-ea"/>
                        </a:rPr>
                        <a:t>사용자 식별</a:t>
                      </a:r>
                      <a:endParaRPr lang="en-US" altLang="ko-KR" sz="1400" b="1" baseline="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L w="3175" cap="flat" cmpd="sng" algn="ctr">
                      <a:solidFill>
                        <a:srgbClr val="008E8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8E8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8E8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FDFE"/>
                    </a:solidFill>
                  </a:tcPr>
                </a:tc>
                <a:tc>
                  <a:txBody>
                    <a:bodyPr/>
                    <a:lstStyle/>
                    <a:p>
                      <a:pPr marL="285750" indent="-285750" algn="l" latinLnBrk="1">
                        <a:lnSpc>
                          <a:spcPct val="150000"/>
                        </a:lnSpc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1400" b="0" kern="1200" dirty="0">
                          <a:ln>
                            <a:solidFill>
                              <a:schemeClr val="bg1">
                                <a:alpha val="7000"/>
                              </a:schemeClr>
                            </a:solidFill>
                          </a:ln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+mn-ea"/>
                          <a:ea typeface="+mn-ea"/>
                          <a:cs typeface="+mn-cs"/>
                        </a:rPr>
                        <a:t>시스템 공용 계정으로 접속하는 사용자의</a:t>
                      </a:r>
                      <a:r>
                        <a:rPr lang="ko-KR" altLang="en-US" sz="1400" b="0" kern="1200" baseline="0" dirty="0">
                          <a:ln>
                            <a:solidFill>
                              <a:schemeClr val="bg1">
                                <a:alpha val="7000"/>
                              </a:schemeClr>
                            </a:solidFill>
                          </a:ln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+mn-ea"/>
                          <a:ea typeface="+mn-ea"/>
                          <a:cs typeface="+mn-cs"/>
                        </a:rPr>
                        <a:t> 식별 정보가</a:t>
                      </a:r>
                      <a:r>
                        <a:rPr lang="ko-KR" altLang="en-US" sz="1400" b="0" kern="1200" dirty="0">
                          <a:ln>
                            <a:solidFill>
                              <a:schemeClr val="bg1">
                                <a:alpha val="7000"/>
                              </a:schemeClr>
                            </a:solidFill>
                          </a:ln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+mn-ea"/>
                          <a:ea typeface="+mn-ea"/>
                          <a:cs typeface="+mn-cs"/>
                        </a:rPr>
                        <a:t> </a:t>
                      </a:r>
                      <a:r>
                        <a:rPr lang="en-US" altLang="ko-KR" sz="1400" b="0" kern="1200" dirty="0">
                          <a:ln>
                            <a:solidFill>
                              <a:schemeClr val="bg1">
                                <a:alpha val="7000"/>
                              </a:schemeClr>
                            </a:solidFill>
                          </a:ln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+mn-ea"/>
                          <a:ea typeface="+mn-ea"/>
                          <a:cs typeface="+mn-cs"/>
                        </a:rPr>
                        <a:t>IP</a:t>
                      </a:r>
                      <a:r>
                        <a:rPr lang="en-US" altLang="ko-KR" sz="1400" b="0" kern="1200" baseline="0" dirty="0">
                          <a:ln>
                            <a:solidFill>
                              <a:schemeClr val="bg1">
                                <a:alpha val="7000"/>
                              </a:schemeClr>
                            </a:solidFill>
                          </a:ln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+mn-ea"/>
                          <a:ea typeface="+mn-ea"/>
                          <a:cs typeface="+mn-cs"/>
                        </a:rPr>
                        <a:t> address </a:t>
                      </a:r>
                      <a:r>
                        <a:rPr lang="ko-KR" altLang="en-US" sz="1400" b="0" kern="1200" baseline="0" dirty="0">
                          <a:ln>
                            <a:solidFill>
                              <a:schemeClr val="bg1">
                                <a:alpha val="7000"/>
                              </a:schemeClr>
                            </a:solidFill>
                          </a:ln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+mn-ea"/>
                          <a:ea typeface="+mn-ea"/>
                          <a:cs typeface="+mn-cs"/>
                        </a:rPr>
                        <a:t>등과 </a:t>
                      </a:r>
                      <a:r>
                        <a:rPr lang="ko-KR" altLang="en-US" sz="1400" b="0" kern="1200" dirty="0">
                          <a:ln>
                            <a:solidFill>
                              <a:schemeClr val="bg1">
                                <a:alpha val="7000"/>
                              </a:schemeClr>
                            </a:solidFill>
                          </a:ln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+mn-ea"/>
                          <a:ea typeface="+mn-ea"/>
                          <a:cs typeface="+mn-cs"/>
                        </a:rPr>
                        <a:t>같이 한정적으로 표시되어 실제 사용자를 직관적으로 파악하기</a:t>
                      </a:r>
                      <a:r>
                        <a:rPr lang="ko-KR" altLang="en-US" sz="1400" b="0" kern="1200" baseline="0" dirty="0">
                          <a:ln>
                            <a:solidFill>
                              <a:schemeClr val="bg1">
                                <a:alpha val="7000"/>
                              </a:schemeClr>
                            </a:solidFill>
                          </a:ln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+mn-ea"/>
                          <a:ea typeface="+mn-ea"/>
                          <a:cs typeface="+mn-cs"/>
                        </a:rPr>
                        <a:t> 힘듦</a:t>
                      </a:r>
                      <a:endParaRPr lang="en-US" altLang="ko-KR" sz="1400" b="0" kern="1200" dirty="0">
                        <a:ln>
                          <a:solidFill>
                            <a:schemeClr val="bg1">
                              <a:alpha val="7000"/>
                            </a:schemeClr>
                          </a:solidFill>
                        </a:ln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+mn-ea"/>
                        <a:ea typeface="+mn-ea"/>
                        <a:cs typeface="+mn-cs"/>
                      </a:endParaRPr>
                    </a:p>
                  </a:txBody>
                  <a:tcPr anchor="ctr">
                    <a:lnL w="3175" cap="flat" cmpd="sng" algn="ctr">
                      <a:solidFill>
                        <a:srgbClr val="008E8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8E8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8E8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067864">
                <a:tc>
                  <a:txBody>
                    <a:bodyPr/>
                    <a:lstStyle/>
                    <a:p>
                      <a:pPr marL="0" marR="0" indent="0" algn="ctr" defTabSz="957867" rtl="0" eaLnBrk="1" fontAlgn="auto" latinLnBrk="1" hangingPunct="1">
                        <a:lnSpc>
                          <a:spcPts val="2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400" b="1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+mn-ea"/>
                          <a:ea typeface="+mn-ea"/>
                        </a:rPr>
                        <a:t>사용자 인증</a:t>
                      </a:r>
                      <a:endParaRPr lang="en-US" altLang="ko-KR" sz="1400" b="1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L w="3175" cap="flat" cmpd="sng" algn="ctr">
                      <a:solidFill>
                        <a:srgbClr val="008E8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8E8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8E8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8E8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FDFE"/>
                    </a:solidFill>
                  </a:tcPr>
                </a:tc>
                <a:tc>
                  <a:txBody>
                    <a:bodyPr/>
                    <a:lstStyle/>
                    <a:p>
                      <a:pPr marL="285750" indent="-285750" algn="l" latinLnBrk="1">
                        <a:lnSpc>
                          <a:spcPct val="150000"/>
                        </a:lnSpc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1400" b="0" kern="1200" dirty="0">
                          <a:ln>
                            <a:solidFill>
                              <a:schemeClr val="bg1">
                                <a:alpha val="7000"/>
                              </a:schemeClr>
                            </a:solidFill>
                          </a:ln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+mn-ea"/>
                          <a:ea typeface="+mn-ea"/>
                          <a:cs typeface="+mn-cs"/>
                        </a:rPr>
                        <a:t>기본적으로 일반적인 시스템에서는 </a:t>
                      </a:r>
                      <a:r>
                        <a:rPr lang="en-US" altLang="ko-KR" sz="1400" b="0" kern="1200" dirty="0">
                          <a:ln>
                            <a:solidFill>
                              <a:schemeClr val="bg1">
                                <a:alpha val="7000"/>
                              </a:schemeClr>
                            </a:solidFill>
                          </a:ln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+mn-ea"/>
                          <a:ea typeface="+mn-ea"/>
                          <a:cs typeface="+mn-cs"/>
                        </a:rPr>
                        <a:t>1</a:t>
                      </a:r>
                      <a:r>
                        <a:rPr lang="ko-KR" altLang="en-US" sz="1400" b="0" kern="1200" dirty="0">
                          <a:ln>
                            <a:solidFill>
                              <a:schemeClr val="bg1">
                                <a:alpha val="7000"/>
                              </a:schemeClr>
                            </a:solidFill>
                          </a:ln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+mn-ea"/>
                          <a:ea typeface="+mn-ea"/>
                          <a:cs typeface="+mn-cs"/>
                        </a:rPr>
                        <a:t>차 인증 수단인 </a:t>
                      </a:r>
                      <a:r>
                        <a:rPr lang="en-US" altLang="ko-KR" sz="1400" b="0" kern="1200" dirty="0">
                          <a:ln>
                            <a:solidFill>
                              <a:schemeClr val="bg1">
                                <a:alpha val="7000"/>
                              </a:schemeClr>
                            </a:solidFill>
                          </a:ln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+mn-ea"/>
                          <a:ea typeface="+mn-ea"/>
                          <a:cs typeface="+mn-cs"/>
                        </a:rPr>
                        <a:t>ID</a:t>
                      </a:r>
                      <a:r>
                        <a:rPr lang="en-US" altLang="ko-KR" sz="1400" b="0" kern="1200" baseline="0" dirty="0">
                          <a:ln>
                            <a:solidFill>
                              <a:schemeClr val="bg1">
                                <a:alpha val="7000"/>
                              </a:schemeClr>
                            </a:solidFill>
                          </a:ln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+mn-ea"/>
                          <a:ea typeface="+mn-ea"/>
                          <a:cs typeface="+mn-cs"/>
                        </a:rPr>
                        <a:t>/PASSWORD </a:t>
                      </a:r>
                      <a:r>
                        <a:rPr lang="ko-KR" altLang="en-US" sz="1400" b="0" kern="1200" baseline="0">
                          <a:ln>
                            <a:solidFill>
                              <a:schemeClr val="bg1">
                                <a:alpha val="7000"/>
                              </a:schemeClr>
                            </a:solidFill>
                          </a:ln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+mn-ea"/>
                          <a:ea typeface="+mn-ea"/>
                          <a:cs typeface="+mn-cs"/>
                        </a:rPr>
                        <a:t>정보만으로 로그인이</a:t>
                      </a:r>
                      <a:r>
                        <a:rPr lang="ko-KR" altLang="en-US" sz="1400" b="0" kern="1200" baseline="0" dirty="0">
                          <a:ln>
                            <a:solidFill>
                              <a:schemeClr val="bg1">
                                <a:alpha val="7000"/>
                              </a:schemeClr>
                            </a:solidFill>
                          </a:ln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+mn-ea"/>
                          <a:ea typeface="+mn-ea"/>
                          <a:cs typeface="+mn-cs"/>
                        </a:rPr>
                        <a:t> 가능하여 보안적으로 취약함</a:t>
                      </a:r>
                      <a:endParaRPr lang="en-US" altLang="ko-KR" sz="1400" b="0" kern="1200" dirty="0">
                        <a:ln>
                          <a:solidFill>
                            <a:schemeClr val="bg1">
                              <a:alpha val="7000"/>
                            </a:schemeClr>
                          </a:solidFill>
                        </a:ln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+mn-ea"/>
                        <a:ea typeface="+mn-ea"/>
                        <a:cs typeface="+mn-cs"/>
                      </a:endParaRPr>
                    </a:p>
                  </a:txBody>
                  <a:tcPr anchor="ctr">
                    <a:lnL w="3175" cap="flat" cmpd="sng" algn="ctr">
                      <a:solidFill>
                        <a:srgbClr val="008E8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8E8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8E8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8E8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37473191"/>
                  </a:ext>
                </a:extLst>
              </a:tr>
              <a:tr h="1067864">
                <a:tc>
                  <a:txBody>
                    <a:bodyPr/>
                    <a:lstStyle/>
                    <a:p>
                      <a:pPr marL="0" marR="0" indent="0" algn="ctr" defTabSz="957867" rtl="0" eaLnBrk="1" fontAlgn="auto" latinLnBrk="1" hangingPunct="1">
                        <a:lnSpc>
                          <a:spcPts val="2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400" b="1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+mn-ea"/>
                          <a:ea typeface="+mn-ea"/>
                        </a:rPr>
                        <a:t>접근</a:t>
                      </a:r>
                      <a:r>
                        <a:rPr lang="ko-KR" altLang="en-US" sz="1400" b="1" baseline="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+mn-ea"/>
                          <a:ea typeface="+mn-ea"/>
                        </a:rPr>
                        <a:t>권한</a:t>
                      </a:r>
                      <a:endParaRPr lang="en-US" altLang="ko-KR" sz="1400" b="1" baseline="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L w="3175" cap="flat" cmpd="sng" algn="ctr">
                      <a:solidFill>
                        <a:srgbClr val="008E8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8E8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8E8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8E8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FDFE"/>
                    </a:solidFill>
                  </a:tcPr>
                </a:tc>
                <a:tc>
                  <a:txBody>
                    <a:bodyPr/>
                    <a:lstStyle/>
                    <a:p>
                      <a:pPr marL="285750" marR="0" indent="-285750" algn="l" defTabSz="9144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ko-KR" altLang="en-US" sz="1400" b="0" kern="1200" dirty="0">
                          <a:ln>
                            <a:solidFill>
                              <a:schemeClr val="bg1">
                                <a:alpha val="7000"/>
                              </a:schemeClr>
                            </a:solidFill>
                          </a:ln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+mn-ea"/>
                          <a:ea typeface="+mn-ea"/>
                          <a:cs typeface="+mn-cs"/>
                        </a:rPr>
                        <a:t>네트워크 또는 시스템 별 통합적</a:t>
                      </a:r>
                      <a:r>
                        <a:rPr lang="ko-KR" altLang="en-US" sz="1400" b="0" kern="1200" baseline="0" dirty="0">
                          <a:ln>
                            <a:solidFill>
                              <a:schemeClr val="bg1">
                                <a:alpha val="7000"/>
                              </a:schemeClr>
                            </a:solidFill>
                          </a:ln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+mn-ea"/>
                          <a:ea typeface="+mn-ea"/>
                          <a:cs typeface="+mn-cs"/>
                        </a:rPr>
                        <a:t> 설정이 아닌 각각 </a:t>
                      </a:r>
                      <a:r>
                        <a:rPr lang="ko-KR" altLang="en-US" sz="1400" b="0" kern="1200" dirty="0">
                          <a:ln>
                            <a:solidFill>
                              <a:schemeClr val="bg1">
                                <a:alpha val="7000"/>
                              </a:schemeClr>
                            </a:solidFill>
                          </a:ln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+mn-ea"/>
                          <a:ea typeface="+mn-ea"/>
                          <a:cs typeface="+mn-cs"/>
                        </a:rPr>
                        <a:t>개별적으로 접근권한 설정이 필요하여</a:t>
                      </a:r>
                      <a:r>
                        <a:rPr lang="en-US" altLang="ko-KR" sz="1400" b="0" kern="1200" dirty="0">
                          <a:ln>
                            <a:solidFill>
                              <a:schemeClr val="bg1">
                                <a:alpha val="7000"/>
                              </a:schemeClr>
                            </a:solidFill>
                          </a:ln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+mn-ea"/>
                          <a:ea typeface="+mn-ea"/>
                          <a:cs typeface="+mn-cs"/>
                        </a:rPr>
                        <a:t>, </a:t>
                      </a:r>
                      <a:r>
                        <a:rPr lang="ko-KR" altLang="en-US" sz="1400" b="0" kern="1200" dirty="0">
                          <a:ln>
                            <a:solidFill>
                              <a:schemeClr val="bg1">
                                <a:alpha val="7000"/>
                              </a:schemeClr>
                            </a:solidFill>
                          </a:ln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+mn-ea"/>
                          <a:ea typeface="+mn-ea"/>
                          <a:cs typeface="+mn-cs"/>
                        </a:rPr>
                        <a:t>초기 접근권한 설정과 권한에 대한 지속적인 관리 및</a:t>
                      </a:r>
                      <a:r>
                        <a:rPr lang="ko-KR" altLang="en-US" sz="1400" b="0" kern="1200" baseline="0" dirty="0">
                          <a:ln>
                            <a:solidFill>
                              <a:schemeClr val="bg1">
                                <a:alpha val="7000"/>
                              </a:schemeClr>
                            </a:solidFill>
                          </a:ln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+mn-ea"/>
                          <a:ea typeface="+mn-ea"/>
                          <a:cs typeface="+mn-cs"/>
                        </a:rPr>
                        <a:t> 정책변경 이력관리가 어려움</a:t>
                      </a:r>
                      <a:endParaRPr lang="en-US" altLang="ko-KR" sz="1400" b="0" kern="1200" dirty="0">
                        <a:ln>
                          <a:solidFill>
                            <a:schemeClr val="bg1">
                              <a:alpha val="7000"/>
                            </a:schemeClr>
                          </a:solidFill>
                        </a:ln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+mn-ea"/>
                        <a:ea typeface="+mn-ea"/>
                        <a:cs typeface="+mn-cs"/>
                      </a:endParaRPr>
                    </a:p>
                    <a:p>
                      <a:pPr marL="285750" indent="-285750" algn="l" latinLnBrk="1">
                        <a:lnSpc>
                          <a:spcPct val="150000"/>
                        </a:lnSpc>
                        <a:buFont typeface="Arial" panose="020B0604020202020204" pitchFamily="34" charset="0"/>
                        <a:buChar char="•"/>
                      </a:pPr>
                      <a:r>
                        <a:rPr lang="en-US" altLang="ko-KR" sz="1400" b="0" kern="1200" baseline="0" dirty="0">
                          <a:ln>
                            <a:solidFill>
                              <a:schemeClr val="bg1">
                                <a:alpha val="7000"/>
                              </a:schemeClr>
                            </a:solidFill>
                          </a:ln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+mn-ea"/>
                          <a:ea typeface="+mn-ea"/>
                          <a:cs typeface="+mn-cs"/>
                        </a:rPr>
                        <a:t>ACL, PAM, firewall, </a:t>
                      </a:r>
                      <a:r>
                        <a:rPr lang="en-US" altLang="ko-KR" sz="1400" b="0" kern="1200" baseline="0" dirty="0" err="1">
                          <a:ln>
                            <a:solidFill>
                              <a:schemeClr val="bg1">
                                <a:alpha val="7000"/>
                              </a:schemeClr>
                            </a:solidFill>
                          </a:ln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+mn-ea"/>
                          <a:ea typeface="+mn-ea"/>
                          <a:cs typeface="+mn-cs"/>
                        </a:rPr>
                        <a:t>iptables</a:t>
                      </a:r>
                      <a:r>
                        <a:rPr lang="en-US" altLang="ko-KR" sz="1400" b="0" kern="1200" baseline="0" dirty="0">
                          <a:ln>
                            <a:solidFill>
                              <a:schemeClr val="bg1">
                                <a:alpha val="7000"/>
                              </a:schemeClr>
                            </a:solidFill>
                          </a:ln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+mn-ea"/>
                          <a:ea typeface="+mn-ea"/>
                          <a:cs typeface="+mn-cs"/>
                        </a:rPr>
                        <a:t>, TCP-Wrapper, management </a:t>
                      </a:r>
                      <a:r>
                        <a:rPr lang="en-US" altLang="ko-KR" sz="1400" b="0" kern="1200" baseline="0" dirty="0" err="1">
                          <a:ln>
                            <a:solidFill>
                              <a:schemeClr val="bg1">
                                <a:alpha val="7000"/>
                              </a:schemeClr>
                            </a:solidFill>
                          </a:ln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+mn-ea"/>
                          <a:ea typeface="+mn-ea"/>
                          <a:cs typeface="+mn-cs"/>
                        </a:rPr>
                        <a:t>ip</a:t>
                      </a:r>
                      <a:r>
                        <a:rPr lang="en-US" altLang="ko-KR" sz="1400" b="0" kern="1200" baseline="0" dirty="0">
                          <a:ln>
                            <a:solidFill>
                              <a:schemeClr val="bg1">
                                <a:alpha val="7000"/>
                              </a:schemeClr>
                            </a:solidFill>
                          </a:ln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+mn-ea"/>
                          <a:ea typeface="+mn-ea"/>
                          <a:cs typeface="+mn-cs"/>
                        </a:rPr>
                        <a:t> </a:t>
                      </a:r>
                      <a:r>
                        <a:rPr lang="ko-KR" altLang="en-US" sz="1400" b="0" kern="1200" baseline="0" dirty="0">
                          <a:ln>
                            <a:solidFill>
                              <a:schemeClr val="bg1">
                                <a:alpha val="7000"/>
                              </a:schemeClr>
                            </a:solidFill>
                          </a:ln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+mn-ea"/>
                          <a:ea typeface="+mn-ea"/>
                          <a:cs typeface="+mn-cs"/>
                        </a:rPr>
                        <a:t>설정 등</a:t>
                      </a:r>
                      <a:endParaRPr lang="en-US" altLang="ko-KR" sz="1400" b="0" kern="1200" dirty="0">
                        <a:ln>
                          <a:solidFill>
                            <a:schemeClr val="bg1">
                              <a:alpha val="7000"/>
                            </a:schemeClr>
                          </a:solidFill>
                        </a:ln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+mn-ea"/>
                        <a:ea typeface="+mn-ea"/>
                        <a:cs typeface="+mn-cs"/>
                      </a:endParaRPr>
                    </a:p>
                  </a:txBody>
                  <a:tcPr anchor="ctr">
                    <a:lnL w="3175" cap="flat" cmpd="sng" algn="ctr">
                      <a:solidFill>
                        <a:srgbClr val="008E8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8E8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8E8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8E8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00883703"/>
                  </a:ext>
                </a:extLst>
              </a:tr>
              <a:tr h="1296724">
                <a:tc>
                  <a:txBody>
                    <a:bodyPr/>
                    <a:lstStyle/>
                    <a:p>
                      <a:pPr marL="0" marR="0" indent="0" algn="ctr" defTabSz="957867" rtl="0" eaLnBrk="1" fontAlgn="auto" latinLnBrk="1" hangingPunct="1">
                        <a:lnSpc>
                          <a:spcPts val="2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400" b="1" dirty="0" err="1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+mn-ea"/>
                          <a:ea typeface="+mn-ea"/>
                        </a:rPr>
                        <a:t>감사로그</a:t>
                      </a:r>
                      <a:endParaRPr lang="en-US" altLang="ko-KR" sz="1400" b="1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L w="3175" cap="flat" cmpd="sng" algn="ctr">
                      <a:solidFill>
                        <a:srgbClr val="008E8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8E8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8E8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8E8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FDFE"/>
                    </a:solidFill>
                  </a:tcPr>
                </a:tc>
                <a:tc>
                  <a:txBody>
                    <a:bodyPr/>
                    <a:lstStyle/>
                    <a:p>
                      <a:pPr marL="285750" indent="-285750" algn="l" latinLnBrk="1">
                        <a:lnSpc>
                          <a:spcPct val="150000"/>
                        </a:lnSpc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1400" b="0" kern="1200" dirty="0">
                          <a:ln>
                            <a:solidFill>
                              <a:schemeClr val="bg1">
                                <a:alpha val="7000"/>
                              </a:schemeClr>
                            </a:solidFill>
                          </a:ln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+mn-ea"/>
                          <a:ea typeface="+mn-ea"/>
                          <a:cs typeface="+mn-cs"/>
                        </a:rPr>
                        <a:t>시스템 별 </a:t>
                      </a:r>
                      <a:r>
                        <a:rPr lang="ko-KR" altLang="en-US" sz="1400" b="0" kern="1200" dirty="0" err="1">
                          <a:ln>
                            <a:solidFill>
                              <a:schemeClr val="bg1">
                                <a:alpha val="7000"/>
                              </a:schemeClr>
                            </a:solidFill>
                          </a:ln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+mn-ea"/>
                          <a:ea typeface="+mn-ea"/>
                          <a:cs typeface="+mn-cs"/>
                        </a:rPr>
                        <a:t>감사로그가</a:t>
                      </a:r>
                      <a:r>
                        <a:rPr lang="ko-KR" altLang="en-US" sz="1400" b="0" kern="1200" dirty="0">
                          <a:ln>
                            <a:solidFill>
                              <a:schemeClr val="bg1">
                                <a:alpha val="7000"/>
                              </a:schemeClr>
                            </a:solidFill>
                          </a:ln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+mn-ea"/>
                          <a:ea typeface="+mn-ea"/>
                          <a:cs typeface="+mn-cs"/>
                        </a:rPr>
                        <a:t> 분산</a:t>
                      </a:r>
                      <a:r>
                        <a:rPr lang="ko-KR" altLang="en-US" sz="1400" b="0" kern="1200" baseline="0" dirty="0">
                          <a:ln>
                            <a:solidFill>
                              <a:schemeClr val="bg1">
                                <a:alpha val="7000"/>
                              </a:schemeClr>
                            </a:solidFill>
                          </a:ln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+mn-ea"/>
                          <a:ea typeface="+mn-ea"/>
                          <a:cs typeface="+mn-cs"/>
                        </a:rPr>
                        <a:t>저장되어 검색이 용이하지 못하며</a:t>
                      </a:r>
                      <a:r>
                        <a:rPr lang="en-US" altLang="ko-KR" sz="1400" b="0" kern="1200" baseline="0" dirty="0">
                          <a:ln>
                            <a:solidFill>
                              <a:schemeClr val="bg1">
                                <a:alpha val="7000"/>
                              </a:schemeClr>
                            </a:solidFill>
                          </a:ln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+mn-ea"/>
                          <a:ea typeface="+mn-ea"/>
                          <a:cs typeface="+mn-cs"/>
                        </a:rPr>
                        <a:t>, </a:t>
                      </a:r>
                      <a:r>
                        <a:rPr lang="ko-KR" altLang="en-US" sz="1400" b="0" kern="1200" baseline="0" dirty="0">
                          <a:ln>
                            <a:solidFill>
                              <a:schemeClr val="bg1">
                                <a:alpha val="7000"/>
                              </a:schemeClr>
                            </a:solidFill>
                          </a:ln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+mn-ea"/>
                          <a:ea typeface="+mn-ea"/>
                          <a:cs typeface="+mn-cs"/>
                        </a:rPr>
                        <a:t>시스템 도입</a:t>
                      </a:r>
                      <a:r>
                        <a:rPr lang="en-US" altLang="ko-KR" sz="1400" b="0" kern="1200" baseline="0" dirty="0">
                          <a:ln>
                            <a:solidFill>
                              <a:schemeClr val="bg1">
                                <a:alpha val="7000"/>
                              </a:schemeClr>
                            </a:solidFill>
                          </a:ln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+mn-ea"/>
                          <a:ea typeface="+mn-ea"/>
                          <a:cs typeface="+mn-cs"/>
                        </a:rPr>
                        <a:t> / </a:t>
                      </a:r>
                      <a:r>
                        <a:rPr lang="ko-KR" altLang="en-US" sz="1400" b="0" kern="1200" baseline="0" dirty="0">
                          <a:ln>
                            <a:solidFill>
                              <a:schemeClr val="bg1">
                                <a:alpha val="7000"/>
                              </a:schemeClr>
                            </a:solidFill>
                          </a:ln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+mn-ea"/>
                          <a:ea typeface="+mn-ea"/>
                          <a:cs typeface="+mn-cs"/>
                        </a:rPr>
                        <a:t>변경 </a:t>
                      </a:r>
                      <a:r>
                        <a:rPr lang="en-US" altLang="ko-KR" sz="1400" b="0" kern="1200" baseline="0" dirty="0">
                          <a:ln>
                            <a:solidFill>
                              <a:schemeClr val="bg1">
                                <a:alpha val="7000"/>
                              </a:schemeClr>
                            </a:solidFill>
                          </a:ln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+mn-ea"/>
                          <a:ea typeface="+mn-ea"/>
                          <a:cs typeface="+mn-cs"/>
                        </a:rPr>
                        <a:t>/ </a:t>
                      </a:r>
                      <a:r>
                        <a:rPr lang="ko-KR" altLang="en-US" sz="1400" b="0" kern="1200" baseline="0" dirty="0">
                          <a:ln>
                            <a:solidFill>
                              <a:schemeClr val="bg1">
                                <a:alpha val="7000"/>
                              </a:schemeClr>
                            </a:solidFill>
                          </a:ln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+mn-ea"/>
                          <a:ea typeface="+mn-ea"/>
                          <a:cs typeface="+mn-cs"/>
                        </a:rPr>
                        <a:t>폐기 등에 따른 </a:t>
                      </a:r>
                      <a:r>
                        <a:rPr lang="ko-KR" altLang="en-US" sz="1400" b="0" kern="1200" baseline="0" dirty="0" err="1">
                          <a:ln>
                            <a:solidFill>
                              <a:schemeClr val="bg1">
                                <a:alpha val="7000"/>
                              </a:schemeClr>
                            </a:solidFill>
                          </a:ln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+mn-ea"/>
                          <a:ea typeface="+mn-ea"/>
                          <a:cs typeface="+mn-cs"/>
                        </a:rPr>
                        <a:t>감사로그</a:t>
                      </a:r>
                      <a:r>
                        <a:rPr lang="ko-KR" altLang="en-US" sz="1400" b="0" kern="1200" baseline="0" dirty="0">
                          <a:ln>
                            <a:solidFill>
                              <a:schemeClr val="bg1">
                                <a:alpha val="7000"/>
                              </a:schemeClr>
                            </a:solidFill>
                          </a:ln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+mn-ea"/>
                          <a:ea typeface="+mn-ea"/>
                          <a:cs typeface="+mn-cs"/>
                        </a:rPr>
                        <a:t> 데이터의 지속적인 관리가 어려움</a:t>
                      </a:r>
                      <a:endParaRPr lang="en-US" altLang="ko-KR" sz="1400" b="0" kern="1200" dirty="0">
                        <a:ln>
                          <a:solidFill>
                            <a:schemeClr val="bg1">
                              <a:alpha val="7000"/>
                            </a:schemeClr>
                          </a:solidFill>
                        </a:ln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+mn-ea"/>
                        <a:ea typeface="+mn-ea"/>
                        <a:cs typeface="+mn-cs"/>
                      </a:endParaRPr>
                    </a:p>
                  </a:txBody>
                  <a:tcPr anchor="ctr">
                    <a:lnL w="3175" cap="flat" cmpd="sng" algn="ctr">
                      <a:solidFill>
                        <a:srgbClr val="008E8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8E8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8E8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8E8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438222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20007127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텍스트 개체 틀 10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altLang="ko-KR" dirty="0"/>
              <a:t>01 </a:t>
            </a:r>
            <a:r>
              <a:rPr lang="ko-KR" altLang="en-US" dirty="0"/>
              <a:t>제안 배경</a:t>
            </a:r>
          </a:p>
        </p:txBody>
      </p:sp>
      <p:sp>
        <p:nvSpPr>
          <p:cNvPr id="12" name="텍스트 개체 틀 11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ko-KR" altLang="en-US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컴플라이언스</a:t>
            </a:r>
            <a:r>
              <a:rPr lang="ko-KR" altLang="en-US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이슈</a:t>
            </a:r>
          </a:p>
        </p:txBody>
      </p:sp>
      <p:sp>
        <p:nvSpPr>
          <p:cNvPr id="13" name="텍스트 개체 틀 12"/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ko-KR" altLang="en-US" b="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개인정보 보호법을 필두로 다양한 분야에서 접근제어에 대한 규정 준수를 요구하고</a:t>
            </a:r>
            <a:r>
              <a:rPr lang="en-US" altLang="ko-KR" b="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</a:t>
            </a:r>
            <a:r>
              <a:rPr lang="ko-KR" altLang="en-US" b="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있으며</a:t>
            </a:r>
            <a:r>
              <a:rPr lang="en-US" altLang="ko-KR" b="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,</a:t>
            </a:r>
            <a:r>
              <a:rPr lang="ko-KR" altLang="en-US" b="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이에 따라 정보보호 관리체계 인증</a:t>
            </a:r>
            <a:r>
              <a:rPr lang="en-US" altLang="ko-KR" b="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(ISMS)</a:t>
            </a:r>
            <a:r>
              <a:rPr lang="ko-KR" altLang="en-US" b="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범위 확대 및 보안 규제 강화가 이루어지고 있습니다</a:t>
            </a:r>
            <a:r>
              <a:rPr lang="en-US" altLang="ko-KR" b="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.</a:t>
            </a:r>
            <a:endParaRPr lang="ko-KR" altLang="en-US" b="0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14" name="텍스트 개체 틀 13"/>
          <p:cNvSpPr>
            <a:spLocks noGrp="1"/>
          </p:cNvSpPr>
          <p:nvPr>
            <p:ph type="body" sz="quarter" idx="13"/>
          </p:nvPr>
        </p:nvSpPr>
        <p:spPr/>
        <p:txBody>
          <a:bodyPr>
            <a:noAutofit/>
          </a:bodyPr>
          <a:lstStyle/>
          <a:p>
            <a:r>
              <a:rPr lang="ko-KR" altLang="en-US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접근제어</a:t>
            </a:r>
            <a:endParaRPr lang="en-US" altLang="ko-KR" b="1" dirty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r>
              <a:rPr lang="ko-KR" altLang="en-US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컴플라이언스 이슈</a:t>
            </a:r>
          </a:p>
        </p:txBody>
      </p:sp>
      <p:graphicFrame>
        <p:nvGraphicFramePr>
          <p:cNvPr id="15" name="표 1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99136548"/>
              </p:ext>
            </p:extLst>
          </p:nvPr>
        </p:nvGraphicFramePr>
        <p:xfrm>
          <a:off x="128589" y="1412870"/>
          <a:ext cx="9648826" cy="504046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3212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83264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58405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02055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400" b="1" dirty="0">
                          <a:ln>
                            <a:solidFill>
                              <a:schemeClr val="bg1">
                                <a:alpha val="7000"/>
                              </a:schemeClr>
                            </a:solidFill>
                          </a:ln>
                          <a:solidFill>
                            <a:schemeClr val="bg1"/>
                          </a:solidFill>
                          <a:latin typeface="나눔고딕" panose="020D0604000000000000" pitchFamily="50" charset="-127"/>
                          <a:ea typeface="나눔고딕" panose="020D0604000000000000"/>
                        </a:rPr>
                        <a:t>관련 법률 및 규제</a:t>
                      </a:r>
                    </a:p>
                  </a:txBody>
                  <a:tcPr anchor="ctr">
                    <a:lnL w="3175" cap="flat" cmpd="sng" algn="ctr">
                      <a:solidFill>
                        <a:srgbClr val="008E8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8E8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8E8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0BAA8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b="1" kern="1200" dirty="0">
                          <a:ln>
                            <a:solidFill>
                              <a:schemeClr val="bg1">
                                <a:alpha val="7000"/>
                              </a:schemeClr>
                            </a:solidFill>
                          </a:ln>
                          <a:solidFill>
                            <a:schemeClr val="bg1"/>
                          </a:solidFill>
                          <a:latin typeface="나눔고딕" panose="020D0604000000000000" pitchFamily="50" charset="-127"/>
                          <a:ea typeface="나눔고딕" panose="020D0604000000000000"/>
                          <a:cs typeface="+mn-cs"/>
                        </a:rPr>
                        <a:t>주요 내용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8E8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8E8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0BAA8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b="1" kern="1200" dirty="0">
                          <a:ln>
                            <a:solidFill>
                              <a:schemeClr val="bg1">
                                <a:alpha val="7000"/>
                              </a:schemeClr>
                            </a:solidFill>
                          </a:ln>
                          <a:solidFill>
                            <a:schemeClr val="bg1"/>
                          </a:solidFill>
                          <a:latin typeface="나눔고딕" panose="020D0604000000000000" pitchFamily="50" charset="-127"/>
                          <a:ea typeface="나눔고딕" panose="020D0604000000000000"/>
                          <a:cs typeface="+mn-cs"/>
                        </a:rPr>
                        <a:t>분 야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8E8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8E8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8E8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0BAA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021636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300" b="1" dirty="0">
                          <a:ln>
                            <a:solidFill>
                              <a:schemeClr val="bg1">
                                <a:alpha val="30000"/>
                              </a:schemeClr>
                            </a:solidFill>
                          </a:ln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+mn-lt"/>
                          <a:ea typeface="+mn-ea"/>
                        </a:rPr>
                        <a:t>개인정보 보호법</a:t>
                      </a:r>
                    </a:p>
                  </a:txBody>
                  <a:tcPr anchor="ctr">
                    <a:lnL w="3175" cap="flat" cmpd="sng" algn="ctr">
                      <a:solidFill>
                        <a:srgbClr val="008E8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8E8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8E8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8E8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FDFE"/>
                    </a:solidFill>
                  </a:tcPr>
                </a:tc>
                <a:tc>
                  <a:txBody>
                    <a:bodyPr/>
                    <a:lstStyle/>
                    <a:p>
                      <a:pPr algn="l" latinLnBrk="1">
                        <a:lnSpc>
                          <a:spcPct val="100000"/>
                        </a:lnSpc>
                      </a:pPr>
                      <a:r>
                        <a:rPr lang="ko-KR" altLang="en-US" sz="1400" b="1" kern="1200" dirty="0">
                          <a:ln>
                            <a:solidFill>
                              <a:schemeClr val="bg1">
                                <a:alpha val="30000"/>
                              </a:schemeClr>
                            </a:solidFill>
                          </a:ln>
                          <a:solidFill>
                            <a:srgbClr val="595959"/>
                          </a:solidFill>
                          <a:latin typeface="+mn-lt"/>
                          <a:ea typeface="+mn-ea"/>
                          <a:cs typeface="+mn-cs"/>
                        </a:rPr>
                        <a:t>제</a:t>
                      </a:r>
                      <a:r>
                        <a:rPr lang="en-US" altLang="ko-KR" sz="1400" b="1" kern="1200" dirty="0">
                          <a:ln>
                            <a:solidFill>
                              <a:schemeClr val="bg1">
                                <a:alpha val="30000"/>
                              </a:schemeClr>
                            </a:solidFill>
                          </a:ln>
                          <a:solidFill>
                            <a:srgbClr val="595959"/>
                          </a:solidFill>
                          <a:latin typeface="+mn-lt"/>
                          <a:ea typeface="+mn-ea"/>
                          <a:cs typeface="+mn-cs"/>
                        </a:rPr>
                        <a:t>29</a:t>
                      </a:r>
                      <a:r>
                        <a:rPr lang="ko-KR" altLang="en-US" sz="1400" b="1" kern="1200" dirty="0">
                          <a:ln>
                            <a:solidFill>
                              <a:schemeClr val="bg1">
                                <a:alpha val="30000"/>
                              </a:schemeClr>
                            </a:solidFill>
                          </a:ln>
                          <a:solidFill>
                            <a:srgbClr val="595959"/>
                          </a:solidFill>
                          <a:latin typeface="+mn-lt"/>
                          <a:ea typeface="+mn-ea"/>
                          <a:cs typeface="+mn-cs"/>
                        </a:rPr>
                        <a:t>조</a:t>
                      </a:r>
                      <a:r>
                        <a:rPr lang="en-US" altLang="ko-KR" sz="1400" b="1" kern="1200" dirty="0">
                          <a:ln>
                            <a:solidFill>
                              <a:schemeClr val="bg1">
                                <a:alpha val="30000"/>
                              </a:schemeClr>
                            </a:solidFill>
                          </a:ln>
                          <a:solidFill>
                            <a:srgbClr val="595959"/>
                          </a:solidFill>
                          <a:latin typeface="+mn-lt"/>
                          <a:ea typeface="+mn-ea"/>
                          <a:cs typeface="+mn-cs"/>
                        </a:rPr>
                        <a:t>(</a:t>
                      </a:r>
                      <a:r>
                        <a:rPr lang="ko-KR" altLang="en-US" sz="1400" b="1" kern="1200" dirty="0">
                          <a:ln>
                            <a:solidFill>
                              <a:schemeClr val="bg1">
                                <a:alpha val="30000"/>
                              </a:schemeClr>
                            </a:solidFill>
                          </a:ln>
                          <a:solidFill>
                            <a:srgbClr val="595959"/>
                          </a:solidFill>
                          <a:latin typeface="+mn-lt"/>
                          <a:ea typeface="+mn-ea"/>
                          <a:cs typeface="+mn-cs"/>
                        </a:rPr>
                        <a:t>안전조치의무</a:t>
                      </a:r>
                      <a:r>
                        <a:rPr lang="en-US" altLang="ko-KR" sz="1400" b="1" kern="1200" dirty="0">
                          <a:ln>
                            <a:solidFill>
                              <a:schemeClr val="bg1">
                                <a:alpha val="30000"/>
                              </a:schemeClr>
                            </a:solidFill>
                          </a:ln>
                          <a:solidFill>
                            <a:srgbClr val="595959"/>
                          </a:solidFill>
                          <a:latin typeface="+mn-lt"/>
                          <a:ea typeface="+mn-ea"/>
                          <a:cs typeface="+mn-cs"/>
                        </a:rPr>
                        <a:t>)</a:t>
                      </a:r>
                      <a:endParaRPr lang="en-US" altLang="ko-KR" sz="1400" b="1" dirty="0">
                        <a:solidFill>
                          <a:srgbClr val="595959"/>
                        </a:solidFill>
                        <a:latin typeface="+mn-lt"/>
                        <a:ea typeface="+mn-ea"/>
                      </a:endParaRPr>
                    </a:p>
                    <a:p>
                      <a:pPr marL="0" marR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4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200" b="0" kern="1200" dirty="0">
                          <a:ln>
                            <a:solidFill>
                              <a:schemeClr val="bg1">
                                <a:alpha val="7000"/>
                              </a:schemeClr>
                            </a:solidFill>
                          </a:ln>
                          <a:solidFill>
                            <a:srgbClr val="595959"/>
                          </a:solidFill>
                          <a:latin typeface="+mn-lt"/>
                          <a:ea typeface="+mn-ea"/>
                          <a:cs typeface="+mn-cs"/>
                        </a:rPr>
                        <a:t>개인정보가 분실</a:t>
                      </a:r>
                      <a:r>
                        <a:rPr lang="en-US" altLang="ko-KR" sz="1200" b="0" kern="1200" dirty="0">
                          <a:ln>
                            <a:solidFill>
                              <a:schemeClr val="bg1">
                                <a:alpha val="7000"/>
                              </a:schemeClr>
                            </a:solidFill>
                          </a:ln>
                          <a:solidFill>
                            <a:srgbClr val="595959"/>
                          </a:solidFill>
                          <a:latin typeface="+mn-lt"/>
                          <a:ea typeface="+mn-ea"/>
                          <a:cs typeface="+mn-cs"/>
                        </a:rPr>
                        <a:t>·</a:t>
                      </a:r>
                      <a:r>
                        <a:rPr lang="ko-KR" altLang="en-US" sz="1200" b="0" kern="1200" dirty="0">
                          <a:ln>
                            <a:solidFill>
                              <a:schemeClr val="bg1">
                                <a:alpha val="7000"/>
                              </a:schemeClr>
                            </a:solidFill>
                          </a:ln>
                          <a:solidFill>
                            <a:srgbClr val="595959"/>
                          </a:solidFill>
                          <a:latin typeface="+mn-lt"/>
                          <a:ea typeface="+mn-ea"/>
                          <a:cs typeface="+mn-cs"/>
                        </a:rPr>
                        <a:t>도난</a:t>
                      </a:r>
                      <a:r>
                        <a:rPr lang="en-US" altLang="ko-KR" sz="1200" b="0" kern="1200" dirty="0">
                          <a:ln>
                            <a:solidFill>
                              <a:schemeClr val="bg1">
                                <a:alpha val="7000"/>
                              </a:schemeClr>
                            </a:solidFill>
                          </a:ln>
                          <a:solidFill>
                            <a:srgbClr val="595959"/>
                          </a:solidFill>
                          <a:latin typeface="+mn-lt"/>
                          <a:ea typeface="+mn-ea"/>
                          <a:cs typeface="+mn-cs"/>
                        </a:rPr>
                        <a:t>·</a:t>
                      </a:r>
                      <a:r>
                        <a:rPr lang="ko-KR" altLang="en-US" sz="1200" b="0" kern="1200" dirty="0">
                          <a:ln>
                            <a:solidFill>
                              <a:schemeClr val="bg1">
                                <a:alpha val="7000"/>
                              </a:schemeClr>
                            </a:solidFill>
                          </a:ln>
                          <a:solidFill>
                            <a:srgbClr val="595959"/>
                          </a:solidFill>
                          <a:latin typeface="+mn-lt"/>
                          <a:ea typeface="+mn-ea"/>
                          <a:cs typeface="+mn-cs"/>
                        </a:rPr>
                        <a:t>유출</a:t>
                      </a:r>
                      <a:r>
                        <a:rPr lang="en-US" altLang="ko-KR" sz="1200" b="0" kern="1200" dirty="0">
                          <a:ln>
                            <a:solidFill>
                              <a:schemeClr val="bg1">
                                <a:alpha val="7000"/>
                              </a:schemeClr>
                            </a:solidFill>
                          </a:ln>
                          <a:solidFill>
                            <a:srgbClr val="595959"/>
                          </a:solidFill>
                          <a:latin typeface="+mn-lt"/>
                          <a:ea typeface="+mn-ea"/>
                          <a:cs typeface="+mn-cs"/>
                        </a:rPr>
                        <a:t>·</a:t>
                      </a:r>
                      <a:r>
                        <a:rPr lang="ko-KR" altLang="en-US" sz="1200" b="0" kern="1200" dirty="0">
                          <a:ln>
                            <a:solidFill>
                              <a:schemeClr val="bg1">
                                <a:alpha val="7000"/>
                              </a:schemeClr>
                            </a:solidFill>
                          </a:ln>
                          <a:solidFill>
                            <a:srgbClr val="595959"/>
                          </a:solidFill>
                          <a:latin typeface="+mn-lt"/>
                          <a:ea typeface="+mn-ea"/>
                          <a:cs typeface="+mn-cs"/>
                        </a:rPr>
                        <a:t>위조</a:t>
                      </a:r>
                      <a:r>
                        <a:rPr lang="en-US" altLang="ko-KR" sz="1200" b="0" kern="1200" dirty="0">
                          <a:ln>
                            <a:solidFill>
                              <a:schemeClr val="bg1">
                                <a:alpha val="7000"/>
                              </a:schemeClr>
                            </a:solidFill>
                          </a:ln>
                          <a:solidFill>
                            <a:srgbClr val="595959"/>
                          </a:solidFill>
                          <a:latin typeface="+mn-lt"/>
                          <a:ea typeface="+mn-ea"/>
                          <a:cs typeface="+mn-cs"/>
                        </a:rPr>
                        <a:t>·</a:t>
                      </a:r>
                      <a:r>
                        <a:rPr lang="ko-KR" altLang="en-US" sz="1200" b="0" kern="1200" dirty="0">
                          <a:ln>
                            <a:solidFill>
                              <a:schemeClr val="bg1">
                                <a:alpha val="7000"/>
                              </a:schemeClr>
                            </a:solidFill>
                          </a:ln>
                          <a:solidFill>
                            <a:srgbClr val="595959"/>
                          </a:solidFill>
                          <a:latin typeface="+mn-lt"/>
                          <a:ea typeface="+mn-ea"/>
                          <a:cs typeface="+mn-cs"/>
                        </a:rPr>
                        <a:t>변조 또는 훼손되지 아니하도록 내부 관리계획 수립</a:t>
                      </a:r>
                      <a:r>
                        <a:rPr lang="en-US" altLang="ko-KR" sz="1200" b="0" kern="1200" dirty="0">
                          <a:ln>
                            <a:solidFill>
                              <a:schemeClr val="bg1">
                                <a:alpha val="7000"/>
                              </a:schemeClr>
                            </a:solidFill>
                          </a:ln>
                          <a:solidFill>
                            <a:srgbClr val="595959"/>
                          </a:solidFill>
                          <a:latin typeface="+mn-lt"/>
                          <a:ea typeface="+mn-ea"/>
                          <a:cs typeface="+mn-cs"/>
                        </a:rPr>
                        <a:t>, </a:t>
                      </a:r>
                      <a:r>
                        <a:rPr lang="ko-KR" altLang="en-US" sz="1200" b="0" kern="1200" dirty="0">
                          <a:ln>
                            <a:solidFill>
                              <a:schemeClr val="bg1">
                                <a:alpha val="7000"/>
                              </a:schemeClr>
                            </a:solidFill>
                          </a:ln>
                          <a:solidFill>
                            <a:srgbClr val="595959"/>
                          </a:solidFill>
                          <a:latin typeface="+mn-lt"/>
                          <a:ea typeface="+mn-ea"/>
                          <a:cs typeface="+mn-cs"/>
                        </a:rPr>
                        <a:t>접속기록 보관 등</a:t>
                      </a:r>
                      <a:r>
                        <a:rPr lang="ko-KR" altLang="en-US" sz="1200" b="0" kern="1200" baseline="0" dirty="0">
                          <a:ln>
                            <a:solidFill>
                              <a:schemeClr val="bg1">
                                <a:alpha val="7000"/>
                              </a:schemeClr>
                            </a:solidFill>
                          </a:ln>
                          <a:solidFill>
                            <a:srgbClr val="595959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altLang="ko-KR" sz="1200" b="0" kern="1200" baseline="0" dirty="0">
                          <a:ln>
                            <a:solidFill>
                              <a:schemeClr val="bg1">
                                <a:alpha val="7000"/>
                              </a:schemeClr>
                            </a:solidFill>
                          </a:ln>
                          <a:solidFill>
                            <a:srgbClr val="595959"/>
                          </a:solidFill>
                          <a:latin typeface="+mn-lt"/>
                          <a:ea typeface="+mn-ea"/>
                          <a:cs typeface="+mn-cs"/>
                        </a:rPr>
                        <a:t>…</a:t>
                      </a:r>
                      <a:endParaRPr lang="ko-KR" altLang="en-US" sz="1200" b="0" kern="1200" dirty="0">
                        <a:ln>
                          <a:solidFill>
                            <a:schemeClr val="bg1">
                              <a:alpha val="7000"/>
                            </a:schemeClr>
                          </a:solidFill>
                        </a:ln>
                        <a:solidFill>
                          <a:srgbClr val="595959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3175" cap="flat" cmpd="sng" algn="ctr">
                      <a:solidFill>
                        <a:srgbClr val="008E8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8E8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8E8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8E8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b="1" kern="1200" dirty="0">
                          <a:ln>
                            <a:solidFill>
                              <a:schemeClr val="bg1">
                                <a:alpha val="7000"/>
                              </a:schemeClr>
                            </a:solidFill>
                          </a:ln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모든 분야</a:t>
                      </a:r>
                    </a:p>
                  </a:txBody>
                  <a:tcPr anchor="ctr">
                    <a:lnL w="3175" cap="flat" cmpd="sng" algn="ctr">
                      <a:solidFill>
                        <a:srgbClr val="008E8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8E8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8E8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8E8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019664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300" b="1" kern="1200" dirty="0">
                          <a:ln>
                            <a:solidFill>
                              <a:schemeClr val="bg1">
                                <a:alpha val="30000"/>
                              </a:schemeClr>
                            </a:solidFill>
                          </a:ln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정보보안 기본지침</a:t>
                      </a:r>
                    </a:p>
                  </a:txBody>
                  <a:tcPr anchor="ctr">
                    <a:lnL w="3175" cap="flat" cmpd="sng" algn="ctr">
                      <a:solidFill>
                        <a:srgbClr val="008E8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8E8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8E8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8E8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FDFE"/>
                    </a:solidFill>
                  </a:tcPr>
                </a:tc>
                <a:tc>
                  <a:txBody>
                    <a:bodyPr/>
                    <a:lstStyle/>
                    <a:p>
                      <a:pPr algn="l" latinLnBrk="1">
                        <a:lnSpc>
                          <a:spcPct val="100000"/>
                        </a:lnSpc>
                      </a:pPr>
                      <a:r>
                        <a:rPr lang="ko-KR" altLang="en-US" sz="1400" b="1" kern="1200" dirty="0">
                          <a:ln>
                            <a:solidFill>
                              <a:schemeClr val="bg1">
                                <a:alpha val="30000"/>
                              </a:schemeClr>
                            </a:solidFill>
                          </a:ln>
                          <a:solidFill>
                            <a:srgbClr val="595959"/>
                          </a:solidFill>
                          <a:latin typeface="+mn-lt"/>
                          <a:ea typeface="+mn-ea"/>
                          <a:cs typeface="+mn-cs"/>
                        </a:rPr>
                        <a:t>보안</a:t>
                      </a:r>
                      <a:r>
                        <a:rPr lang="ko-KR" altLang="en-US" sz="1400" b="1" kern="1200" baseline="0" dirty="0">
                          <a:ln>
                            <a:solidFill>
                              <a:schemeClr val="bg1">
                                <a:alpha val="30000"/>
                              </a:schemeClr>
                            </a:solidFill>
                          </a:ln>
                          <a:solidFill>
                            <a:srgbClr val="595959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ko-KR" altLang="en-US" sz="1400" b="1" kern="1200" dirty="0">
                          <a:ln>
                            <a:solidFill>
                              <a:schemeClr val="bg1">
                                <a:alpha val="30000"/>
                              </a:schemeClr>
                            </a:solidFill>
                          </a:ln>
                          <a:solidFill>
                            <a:srgbClr val="595959"/>
                          </a:solidFill>
                          <a:latin typeface="+mn-lt"/>
                          <a:ea typeface="+mn-ea"/>
                          <a:cs typeface="+mn-cs"/>
                        </a:rPr>
                        <a:t>관리</a:t>
                      </a:r>
                      <a:endParaRPr lang="en-US" altLang="ko-KR" sz="1400" b="1" kern="1200" dirty="0">
                        <a:ln>
                          <a:solidFill>
                            <a:schemeClr val="bg1">
                              <a:alpha val="30000"/>
                            </a:schemeClr>
                          </a:solidFill>
                        </a:ln>
                        <a:solidFill>
                          <a:srgbClr val="595959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algn="l" latinLnBrk="1">
                        <a:lnSpc>
                          <a:spcPct val="100000"/>
                        </a:lnSpc>
                      </a:pPr>
                      <a:r>
                        <a:rPr lang="ko-KR" altLang="en-US" sz="1200" b="0" kern="1200" dirty="0">
                          <a:ln>
                            <a:solidFill>
                              <a:schemeClr val="bg1">
                                <a:alpha val="7000"/>
                              </a:schemeClr>
                            </a:solidFill>
                          </a:ln>
                          <a:solidFill>
                            <a:srgbClr val="595959"/>
                          </a:solidFill>
                          <a:latin typeface="+mn-lt"/>
                          <a:ea typeface="+mn-ea"/>
                          <a:cs typeface="+mn-cs"/>
                        </a:rPr>
                        <a:t>정보시스템에 대한 접근 시 특정 </a:t>
                      </a:r>
                      <a:r>
                        <a:rPr lang="en-US" altLang="ko-KR" sz="1200" b="0" kern="1200" dirty="0">
                          <a:ln>
                            <a:solidFill>
                              <a:schemeClr val="bg1">
                                <a:alpha val="7000"/>
                              </a:schemeClr>
                            </a:solidFill>
                          </a:ln>
                          <a:solidFill>
                            <a:srgbClr val="595959"/>
                          </a:solidFill>
                          <a:latin typeface="+mn-lt"/>
                          <a:ea typeface="+mn-ea"/>
                          <a:cs typeface="+mn-cs"/>
                        </a:rPr>
                        <a:t>IP</a:t>
                      </a:r>
                      <a:r>
                        <a:rPr lang="ko-KR" altLang="en-US" sz="1200" b="0" kern="1200" dirty="0">
                          <a:ln>
                            <a:solidFill>
                              <a:schemeClr val="bg1">
                                <a:alpha val="7000"/>
                              </a:schemeClr>
                            </a:solidFill>
                          </a:ln>
                          <a:solidFill>
                            <a:srgbClr val="595959"/>
                          </a:solidFill>
                          <a:latin typeface="+mn-lt"/>
                          <a:ea typeface="+mn-ea"/>
                          <a:cs typeface="+mn-cs"/>
                        </a:rPr>
                        <a:t>와 </a:t>
                      </a:r>
                      <a:r>
                        <a:rPr lang="en-US" altLang="ko-KR" sz="1200" b="0" kern="1200" dirty="0">
                          <a:ln>
                            <a:solidFill>
                              <a:schemeClr val="bg1">
                                <a:alpha val="7000"/>
                              </a:schemeClr>
                            </a:solidFill>
                          </a:ln>
                          <a:solidFill>
                            <a:srgbClr val="595959"/>
                          </a:solidFill>
                          <a:latin typeface="+mn-lt"/>
                          <a:ea typeface="+mn-ea"/>
                          <a:cs typeface="+mn-cs"/>
                        </a:rPr>
                        <a:t>MAC</a:t>
                      </a:r>
                      <a:r>
                        <a:rPr lang="ko-KR" altLang="en-US" sz="1200" b="0" kern="1200" dirty="0">
                          <a:ln>
                            <a:solidFill>
                              <a:schemeClr val="bg1">
                                <a:alpha val="7000"/>
                              </a:schemeClr>
                            </a:solidFill>
                          </a:ln>
                          <a:solidFill>
                            <a:srgbClr val="595959"/>
                          </a:solidFill>
                          <a:latin typeface="+mn-lt"/>
                          <a:ea typeface="+mn-ea"/>
                          <a:cs typeface="+mn-cs"/>
                        </a:rPr>
                        <a:t>에 한해 접근할 수 있도록 하여야 함</a:t>
                      </a:r>
                    </a:p>
                  </a:txBody>
                  <a:tcPr anchor="ctr">
                    <a:lnL w="3175" cap="flat" cmpd="sng" algn="ctr">
                      <a:solidFill>
                        <a:srgbClr val="008E8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8E8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8E8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8E8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b="1" kern="1200" dirty="0">
                          <a:ln>
                            <a:solidFill>
                              <a:schemeClr val="bg1">
                                <a:alpha val="7000"/>
                              </a:schemeClr>
                            </a:solidFill>
                          </a:ln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공공 기관</a:t>
                      </a:r>
                    </a:p>
                  </a:txBody>
                  <a:tcPr anchor="ctr">
                    <a:lnL w="3175" cap="flat" cmpd="sng" algn="ctr">
                      <a:solidFill>
                        <a:srgbClr val="008E8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8E8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8E8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8E8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179874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300" b="1" kern="1200" dirty="0">
                          <a:ln>
                            <a:solidFill>
                              <a:schemeClr val="bg1">
                                <a:alpha val="30000"/>
                              </a:schemeClr>
                            </a:solidFill>
                          </a:ln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금융전산 보안</a:t>
                      </a:r>
                      <a:endParaRPr lang="en-US" altLang="ko-KR" sz="1300" b="1" kern="1200" dirty="0">
                        <a:ln>
                          <a:solidFill>
                            <a:schemeClr val="bg1">
                              <a:alpha val="30000"/>
                            </a:schemeClr>
                          </a:solidFill>
                        </a:ln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algn="ctr" latinLnBrk="1"/>
                      <a:r>
                        <a:rPr lang="ko-KR" altLang="en-US" sz="1300" b="1" kern="1200" dirty="0">
                          <a:ln>
                            <a:solidFill>
                              <a:schemeClr val="bg1">
                                <a:alpha val="30000"/>
                              </a:schemeClr>
                            </a:solidFill>
                          </a:ln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강화종합대책</a:t>
                      </a:r>
                      <a:endParaRPr lang="en-US" altLang="ko-KR" sz="1300" b="1" kern="1200" dirty="0">
                        <a:ln>
                          <a:solidFill>
                            <a:schemeClr val="bg1">
                              <a:alpha val="30000"/>
                            </a:schemeClr>
                          </a:solidFill>
                        </a:ln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3175" cap="flat" cmpd="sng" algn="ctr">
                      <a:solidFill>
                        <a:srgbClr val="008E8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8E8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8E8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8E8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FDFE"/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1" hangingPunct="1">
                        <a:lnSpc>
                          <a:spcPct val="100000"/>
                        </a:lnSpc>
                        <a:spcBef>
                          <a:spcPts val="400"/>
                        </a:spcBef>
                        <a:spcAft>
                          <a:spcPts val="400"/>
                        </a:spcAft>
                      </a:pPr>
                      <a:r>
                        <a:rPr lang="ko-KR" altLang="en-US" sz="1400" b="1" kern="1200" dirty="0">
                          <a:ln>
                            <a:solidFill>
                              <a:schemeClr val="bg1">
                                <a:alpha val="30000"/>
                              </a:schemeClr>
                            </a:solidFill>
                          </a:ln>
                          <a:solidFill>
                            <a:srgbClr val="595959"/>
                          </a:solidFill>
                          <a:latin typeface="+mn-lt"/>
                          <a:ea typeface="+mn-ea"/>
                          <a:cs typeface="+mn-cs"/>
                        </a:rPr>
                        <a:t>전산시스템 접근통제 강화</a:t>
                      </a:r>
                      <a:endParaRPr lang="en-US" altLang="ko-KR" sz="1400" b="1" kern="1200" dirty="0">
                        <a:ln>
                          <a:solidFill>
                            <a:schemeClr val="bg1">
                              <a:alpha val="30000"/>
                            </a:schemeClr>
                          </a:solidFill>
                        </a:ln>
                        <a:solidFill>
                          <a:srgbClr val="595959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4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200" b="0" kern="1200" dirty="0">
                          <a:ln>
                            <a:solidFill>
                              <a:schemeClr val="bg1">
                                <a:alpha val="7000"/>
                              </a:schemeClr>
                            </a:solidFill>
                          </a:ln>
                          <a:solidFill>
                            <a:srgbClr val="595959"/>
                          </a:solidFill>
                          <a:latin typeface="+mn-lt"/>
                          <a:ea typeface="+mn-ea"/>
                          <a:cs typeface="+mn-cs"/>
                        </a:rPr>
                        <a:t>전산시스템 운영자들이 홈페이지 등 공개용 서버 뿐만 아니라 모든 전산시스템 접근 시 추가 인증</a:t>
                      </a:r>
                      <a:r>
                        <a:rPr lang="en-US" altLang="ko-KR" sz="1200" b="0" kern="1200" dirty="0">
                          <a:ln>
                            <a:solidFill>
                              <a:schemeClr val="bg1">
                                <a:alpha val="7000"/>
                              </a:schemeClr>
                            </a:solidFill>
                          </a:ln>
                          <a:solidFill>
                            <a:srgbClr val="595959"/>
                          </a:solidFill>
                          <a:latin typeface="+mn-lt"/>
                          <a:ea typeface="+mn-ea"/>
                          <a:cs typeface="+mn-cs"/>
                        </a:rPr>
                        <a:t>(IC</a:t>
                      </a:r>
                      <a:r>
                        <a:rPr lang="ko-KR" altLang="en-US" sz="1200" b="0" kern="1200" dirty="0">
                          <a:ln>
                            <a:solidFill>
                              <a:schemeClr val="bg1">
                                <a:alpha val="7000"/>
                              </a:schemeClr>
                            </a:solidFill>
                          </a:ln>
                          <a:solidFill>
                            <a:srgbClr val="595959"/>
                          </a:solidFill>
                          <a:latin typeface="+mn-lt"/>
                          <a:ea typeface="+mn-ea"/>
                          <a:cs typeface="+mn-cs"/>
                        </a:rPr>
                        <a:t>카드</a:t>
                      </a:r>
                      <a:r>
                        <a:rPr lang="en-US" altLang="ko-KR" sz="1200" b="0" kern="1200" dirty="0">
                          <a:ln>
                            <a:solidFill>
                              <a:schemeClr val="bg1">
                                <a:alpha val="7000"/>
                              </a:schemeClr>
                            </a:solidFill>
                          </a:ln>
                          <a:solidFill>
                            <a:srgbClr val="595959"/>
                          </a:solidFill>
                          <a:latin typeface="+mn-lt"/>
                          <a:ea typeface="+mn-ea"/>
                          <a:cs typeface="+mn-cs"/>
                        </a:rPr>
                        <a:t>, </a:t>
                      </a:r>
                      <a:r>
                        <a:rPr lang="ko-KR" altLang="en-US" sz="1200" b="0" kern="1200" dirty="0">
                          <a:ln>
                            <a:solidFill>
                              <a:schemeClr val="bg1">
                                <a:alpha val="7000"/>
                              </a:schemeClr>
                            </a:solidFill>
                          </a:ln>
                          <a:solidFill>
                            <a:srgbClr val="595959"/>
                          </a:solidFill>
                          <a:latin typeface="+mn-lt"/>
                          <a:ea typeface="+mn-ea"/>
                          <a:cs typeface="+mn-cs"/>
                        </a:rPr>
                        <a:t>지문인식</a:t>
                      </a:r>
                      <a:r>
                        <a:rPr lang="en-US" altLang="ko-KR" sz="1200" b="0" kern="1200" dirty="0">
                          <a:ln>
                            <a:solidFill>
                              <a:schemeClr val="bg1">
                                <a:alpha val="7000"/>
                              </a:schemeClr>
                            </a:solidFill>
                          </a:ln>
                          <a:solidFill>
                            <a:srgbClr val="595959"/>
                          </a:solidFill>
                          <a:latin typeface="+mn-lt"/>
                          <a:ea typeface="+mn-ea"/>
                          <a:cs typeface="+mn-cs"/>
                        </a:rPr>
                        <a:t>, OTP </a:t>
                      </a:r>
                      <a:r>
                        <a:rPr lang="ko-KR" altLang="en-US" sz="1200" b="0" kern="1200" dirty="0">
                          <a:ln>
                            <a:solidFill>
                              <a:schemeClr val="bg1">
                                <a:alpha val="7000"/>
                              </a:schemeClr>
                            </a:solidFill>
                          </a:ln>
                          <a:solidFill>
                            <a:srgbClr val="595959"/>
                          </a:solidFill>
                          <a:latin typeface="+mn-lt"/>
                          <a:ea typeface="+mn-ea"/>
                          <a:cs typeface="+mn-cs"/>
                        </a:rPr>
                        <a:t>등</a:t>
                      </a:r>
                      <a:r>
                        <a:rPr lang="en-US" altLang="ko-KR" sz="1200" b="0" kern="1200" dirty="0">
                          <a:ln>
                            <a:solidFill>
                              <a:schemeClr val="bg1">
                                <a:alpha val="7000"/>
                              </a:schemeClr>
                            </a:solidFill>
                          </a:ln>
                          <a:solidFill>
                            <a:srgbClr val="595959"/>
                          </a:solidFill>
                          <a:latin typeface="+mn-lt"/>
                          <a:ea typeface="+mn-ea"/>
                          <a:cs typeface="+mn-cs"/>
                        </a:rPr>
                        <a:t>)</a:t>
                      </a:r>
                      <a:r>
                        <a:rPr lang="ko-KR" altLang="en-US" sz="1200" b="0" kern="1200" dirty="0">
                          <a:ln>
                            <a:solidFill>
                              <a:schemeClr val="bg1">
                                <a:alpha val="7000"/>
                              </a:schemeClr>
                            </a:solidFill>
                          </a:ln>
                          <a:solidFill>
                            <a:srgbClr val="595959"/>
                          </a:solidFill>
                          <a:latin typeface="+mn-lt"/>
                          <a:ea typeface="+mn-ea"/>
                          <a:cs typeface="+mn-cs"/>
                        </a:rPr>
                        <a:t> 의무화</a:t>
                      </a:r>
                      <a:endParaRPr lang="en-US" altLang="ko-KR" sz="1200" b="0" kern="1200" dirty="0">
                        <a:ln>
                          <a:solidFill>
                            <a:schemeClr val="bg1">
                              <a:alpha val="7000"/>
                            </a:schemeClr>
                          </a:solidFill>
                        </a:ln>
                        <a:solidFill>
                          <a:srgbClr val="595959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4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200" b="0" kern="1200" dirty="0">
                          <a:ln>
                            <a:solidFill>
                              <a:schemeClr val="bg1">
                                <a:alpha val="7000"/>
                              </a:schemeClr>
                            </a:solidFill>
                          </a:ln>
                          <a:solidFill>
                            <a:srgbClr val="595959"/>
                          </a:solidFill>
                          <a:latin typeface="+mn-lt"/>
                          <a:ea typeface="+mn-ea"/>
                          <a:cs typeface="+mn-cs"/>
                        </a:rPr>
                        <a:t>전산시스템 접근기록 상시 모니터링 및 분석을 통해 </a:t>
                      </a:r>
                      <a:r>
                        <a:rPr lang="en-US" altLang="ko-KR" sz="1200" b="0" kern="1200" dirty="0">
                          <a:ln>
                            <a:solidFill>
                              <a:schemeClr val="bg1">
                                <a:alpha val="7000"/>
                              </a:schemeClr>
                            </a:solidFill>
                          </a:ln>
                          <a:solidFill>
                            <a:srgbClr val="595959"/>
                          </a:solidFill>
                          <a:latin typeface="+mn-lt"/>
                          <a:ea typeface="+mn-ea"/>
                          <a:cs typeface="+mn-cs"/>
                        </a:rPr>
                        <a:t>IT</a:t>
                      </a:r>
                      <a:r>
                        <a:rPr lang="ko-KR" altLang="en-US" sz="1200" b="0" kern="1200" dirty="0">
                          <a:ln>
                            <a:solidFill>
                              <a:schemeClr val="bg1">
                                <a:alpha val="7000"/>
                              </a:schemeClr>
                            </a:solidFill>
                          </a:ln>
                          <a:solidFill>
                            <a:srgbClr val="595959"/>
                          </a:solidFill>
                          <a:latin typeface="+mn-lt"/>
                          <a:ea typeface="+mn-ea"/>
                          <a:cs typeface="+mn-cs"/>
                        </a:rPr>
                        <a:t>보안 리스크 통제 조치 시행</a:t>
                      </a:r>
                    </a:p>
                  </a:txBody>
                  <a:tcPr anchor="ctr">
                    <a:lnL w="3175" cap="flat" cmpd="sng" algn="ctr">
                      <a:solidFill>
                        <a:srgbClr val="008E8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8E8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8E8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8E8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b="1" kern="1200" dirty="0">
                          <a:ln>
                            <a:solidFill>
                              <a:schemeClr val="bg1">
                                <a:alpha val="7000"/>
                              </a:schemeClr>
                            </a:solidFill>
                          </a:ln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금융 기관</a:t>
                      </a:r>
                    </a:p>
                  </a:txBody>
                  <a:tcPr anchor="ctr">
                    <a:lnL w="3175" cap="flat" cmpd="sng" algn="ctr">
                      <a:solidFill>
                        <a:srgbClr val="008E8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8E8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8E8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8E8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417235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300" b="1" kern="1200" dirty="0">
                          <a:ln>
                            <a:solidFill>
                              <a:schemeClr val="bg1">
                                <a:alpha val="30000"/>
                              </a:schemeClr>
                            </a:solidFill>
                          </a:ln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정보보호 관리체계 인증</a:t>
                      </a:r>
                      <a:endParaRPr lang="en-US" altLang="ko-KR" sz="1300" b="1" kern="1200" dirty="0">
                        <a:ln>
                          <a:solidFill>
                            <a:schemeClr val="bg1">
                              <a:alpha val="30000"/>
                            </a:schemeClr>
                          </a:solidFill>
                        </a:ln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algn="ctr" latinLnBrk="1"/>
                      <a:r>
                        <a:rPr lang="en-US" altLang="ko-KR" sz="1300" b="1" kern="1200" dirty="0">
                          <a:ln>
                            <a:solidFill>
                              <a:schemeClr val="bg1">
                                <a:alpha val="30000"/>
                              </a:schemeClr>
                            </a:solidFill>
                          </a:ln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(ISMS)</a:t>
                      </a:r>
                    </a:p>
                  </a:txBody>
                  <a:tcPr anchor="ctr">
                    <a:lnL w="3175" cap="flat" cmpd="sng" algn="ctr">
                      <a:solidFill>
                        <a:srgbClr val="008E8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8E8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8E8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8E8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FDFE"/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1" hangingPunct="1">
                        <a:lnSpc>
                          <a:spcPct val="100000"/>
                        </a:lnSpc>
                        <a:spcBef>
                          <a:spcPts val="400"/>
                        </a:spcBef>
                        <a:spcAft>
                          <a:spcPts val="400"/>
                        </a:spcAft>
                      </a:pPr>
                      <a:r>
                        <a:rPr lang="en-US" altLang="ko-KR" sz="1400" b="1" kern="1200" dirty="0">
                          <a:ln>
                            <a:solidFill>
                              <a:schemeClr val="bg1">
                                <a:alpha val="30000"/>
                              </a:schemeClr>
                            </a:solidFill>
                          </a:ln>
                          <a:solidFill>
                            <a:srgbClr val="595959"/>
                          </a:solidFill>
                          <a:latin typeface="+mn-lt"/>
                          <a:ea typeface="+mn-ea"/>
                          <a:cs typeface="+mn-cs"/>
                        </a:rPr>
                        <a:t>2.5 </a:t>
                      </a:r>
                      <a:r>
                        <a:rPr lang="ko-KR" altLang="en-US" sz="1400" b="1" kern="1200" dirty="0">
                          <a:ln>
                            <a:solidFill>
                              <a:schemeClr val="bg1">
                                <a:alpha val="30000"/>
                              </a:schemeClr>
                            </a:solidFill>
                          </a:ln>
                          <a:solidFill>
                            <a:srgbClr val="595959"/>
                          </a:solidFill>
                          <a:latin typeface="+mn-lt"/>
                          <a:ea typeface="+mn-ea"/>
                          <a:cs typeface="+mn-cs"/>
                        </a:rPr>
                        <a:t>인증</a:t>
                      </a:r>
                      <a:r>
                        <a:rPr lang="en-US" altLang="ko-KR" sz="1400" b="1" kern="1200" dirty="0">
                          <a:ln>
                            <a:solidFill>
                              <a:schemeClr val="bg1">
                                <a:alpha val="30000"/>
                              </a:schemeClr>
                            </a:solidFill>
                          </a:ln>
                          <a:solidFill>
                            <a:srgbClr val="595959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ko-KR" altLang="en-US" sz="1400" b="1" kern="1200" dirty="0">
                          <a:ln>
                            <a:solidFill>
                              <a:schemeClr val="bg1">
                                <a:alpha val="30000"/>
                              </a:schemeClr>
                            </a:solidFill>
                          </a:ln>
                          <a:solidFill>
                            <a:srgbClr val="595959"/>
                          </a:solidFill>
                          <a:latin typeface="+mn-lt"/>
                          <a:ea typeface="+mn-ea"/>
                          <a:cs typeface="+mn-cs"/>
                        </a:rPr>
                        <a:t>및 </a:t>
                      </a:r>
                      <a:r>
                        <a:rPr lang="ko-KR" altLang="en-US" sz="1400" b="1" kern="1200" dirty="0" err="1">
                          <a:ln>
                            <a:solidFill>
                              <a:schemeClr val="bg1">
                                <a:alpha val="30000"/>
                              </a:schemeClr>
                            </a:solidFill>
                          </a:ln>
                          <a:solidFill>
                            <a:srgbClr val="595959"/>
                          </a:solidFill>
                          <a:latin typeface="+mn-lt"/>
                          <a:ea typeface="+mn-ea"/>
                          <a:cs typeface="+mn-cs"/>
                        </a:rPr>
                        <a:t>권한관리</a:t>
                      </a:r>
                      <a:endParaRPr lang="en-US" altLang="ko-KR" sz="1400" b="1" kern="1200" dirty="0">
                        <a:ln>
                          <a:solidFill>
                            <a:schemeClr val="bg1">
                              <a:alpha val="30000"/>
                            </a:schemeClr>
                          </a:solidFill>
                        </a:ln>
                        <a:solidFill>
                          <a:srgbClr val="595959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algn="l" defTabSz="914400" rtl="0" eaLnBrk="1" latinLnBrk="1" hangingPunct="1">
                        <a:lnSpc>
                          <a:spcPct val="100000"/>
                        </a:lnSpc>
                        <a:spcBef>
                          <a:spcPts val="400"/>
                        </a:spcBef>
                        <a:spcAft>
                          <a:spcPts val="400"/>
                        </a:spcAft>
                      </a:pPr>
                      <a:r>
                        <a:rPr lang="ko-KR" altLang="en-US" sz="1200" b="0" kern="1200" dirty="0">
                          <a:ln>
                            <a:solidFill>
                              <a:schemeClr val="bg1">
                                <a:alpha val="30000"/>
                              </a:schemeClr>
                            </a:solidFill>
                          </a:ln>
                          <a:solidFill>
                            <a:srgbClr val="595959"/>
                          </a:solidFill>
                          <a:latin typeface="+mn-lt"/>
                          <a:ea typeface="+mn-ea"/>
                          <a:cs typeface="+mn-cs"/>
                        </a:rPr>
                        <a:t>사용자 계정관리</a:t>
                      </a:r>
                      <a:r>
                        <a:rPr lang="en-US" altLang="ko-KR" sz="1200" b="0" kern="1200" dirty="0">
                          <a:ln>
                            <a:solidFill>
                              <a:schemeClr val="bg1">
                                <a:alpha val="30000"/>
                              </a:schemeClr>
                            </a:solidFill>
                          </a:ln>
                          <a:solidFill>
                            <a:srgbClr val="595959"/>
                          </a:solidFill>
                          <a:latin typeface="+mn-lt"/>
                          <a:ea typeface="+mn-ea"/>
                          <a:cs typeface="+mn-cs"/>
                        </a:rPr>
                        <a:t>, </a:t>
                      </a:r>
                      <a:r>
                        <a:rPr lang="ko-KR" altLang="en-US" sz="1200" b="0" kern="1200" dirty="0">
                          <a:ln>
                            <a:solidFill>
                              <a:schemeClr val="bg1">
                                <a:alpha val="30000"/>
                              </a:schemeClr>
                            </a:solidFill>
                          </a:ln>
                          <a:solidFill>
                            <a:srgbClr val="595959"/>
                          </a:solidFill>
                          <a:latin typeface="+mn-lt"/>
                          <a:ea typeface="+mn-ea"/>
                          <a:cs typeface="+mn-cs"/>
                        </a:rPr>
                        <a:t>사용자 식별</a:t>
                      </a:r>
                      <a:r>
                        <a:rPr lang="en-US" altLang="ko-KR" sz="1200" b="0" kern="1200" dirty="0">
                          <a:ln>
                            <a:solidFill>
                              <a:schemeClr val="bg1">
                                <a:alpha val="30000"/>
                              </a:schemeClr>
                            </a:solidFill>
                          </a:ln>
                          <a:solidFill>
                            <a:srgbClr val="595959"/>
                          </a:solidFill>
                          <a:latin typeface="+mn-lt"/>
                          <a:ea typeface="+mn-ea"/>
                          <a:cs typeface="+mn-cs"/>
                        </a:rPr>
                        <a:t>, </a:t>
                      </a:r>
                      <a:r>
                        <a:rPr lang="ko-KR" altLang="en-US" sz="1200" b="0" kern="1200" dirty="0">
                          <a:ln>
                            <a:solidFill>
                              <a:schemeClr val="bg1">
                                <a:alpha val="30000"/>
                              </a:schemeClr>
                            </a:solidFill>
                          </a:ln>
                          <a:solidFill>
                            <a:srgbClr val="595959"/>
                          </a:solidFill>
                          <a:latin typeface="+mn-lt"/>
                          <a:ea typeface="+mn-ea"/>
                          <a:cs typeface="+mn-cs"/>
                        </a:rPr>
                        <a:t>사용자 인증</a:t>
                      </a:r>
                      <a:r>
                        <a:rPr lang="en-US" altLang="ko-KR" sz="1200" b="0" kern="1200" dirty="0">
                          <a:ln>
                            <a:solidFill>
                              <a:schemeClr val="bg1">
                                <a:alpha val="30000"/>
                              </a:schemeClr>
                            </a:solidFill>
                          </a:ln>
                          <a:solidFill>
                            <a:srgbClr val="595959"/>
                          </a:solidFill>
                          <a:latin typeface="+mn-lt"/>
                          <a:ea typeface="+mn-ea"/>
                          <a:cs typeface="+mn-cs"/>
                        </a:rPr>
                        <a:t>, </a:t>
                      </a:r>
                      <a:r>
                        <a:rPr lang="ko-KR" altLang="en-US" sz="1200" b="0" kern="1200" dirty="0">
                          <a:ln>
                            <a:solidFill>
                              <a:schemeClr val="bg1">
                                <a:alpha val="30000"/>
                              </a:schemeClr>
                            </a:solidFill>
                          </a:ln>
                          <a:solidFill>
                            <a:srgbClr val="595959"/>
                          </a:solidFill>
                          <a:latin typeface="+mn-lt"/>
                          <a:ea typeface="+mn-ea"/>
                          <a:cs typeface="+mn-cs"/>
                        </a:rPr>
                        <a:t>특수 계정 및 권한 관리</a:t>
                      </a:r>
                      <a:r>
                        <a:rPr lang="en-US" altLang="ko-KR" sz="1200" b="0" kern="1200" dirty="0">
                          <a:ln>
                            <a:solidFill>
                              <a:schemeClr val="bg1">
                                <a:alpha val="30000"/>
                              </a:schemeClr>
                            </a:solidFill>
                          </a:ln>
                          <a:solidFill>
                            <a:srgbClr val="595959"/>
                          </a:solidFill>
                          <a:latin typeface="+mn-lt"/>
                          <a:ea typeface="+mn-ea"/>
                          <a:cs typeface="+mn-cs"/>
                        </a:rPr>
                        <a:t>, </a:t>
                      </a:r>
                      <a:r>
                        <a:rPr lang="ko-KR" altLang="en-US" sz="1200" b="0" kern="1200" dirty="0">
                          <a:ln>
                            <a:solidFill>
                              <a:schemeClr val="bg1">
                                <a:alpha val="30000"/>
                              </a:schemeClr>
                            </a:solidFill>
                          </a:ln>
                          <a:solidFill>
                            <a:srgbClr val="595959"/>
                          </a:solidFill>
                          <a:latin typeface="+mn-lt"/>
                          <a:ea typeface="+mn-ea"/>
                          <a:cs typeface="+mn-cs"/>
                        </a:rPr>
                        <a:t>접근권한 검토</a:t>
                      </a:r>
                      <a:endParaRPr lang="en-US" altLang="ko-KR" sz="1200" b="0" kern="1200" dirty="0">
                        <a:ln>
                          <a:solidFill>
                            <a:schemeClr val="bg1">
                              <a:alpha val="30000"/>
                            </a:schemeClr>
                          </a:solidFill>
                        </a:ln>
                        <a:solidFill>
                          <a:srgbClr val="595959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algn="l" defTabSz="914400" rtl="0" eaLnBrk="1" latinLnBrk="1" hangingPunct="1">
                        <a:lnSpc>
                          <a:spcPct val="100000"/>
                        </a:lnSpc>
                        <a:spcBef>
                          <a:spcPts val="400"/>
                        </a:spcBef>
                        <a:spcAft>
                          <a:spcPts val="400"/>
                        </a:spcAft>
                      </a:pPr>
                      <a:r>
                        <a:rPr lang="en-US" altLang="ko-KR" sz="1400" b="1" kern="1200" dirty="0">
                          <a:ln>
                            <a:solidFill>
                              <a:schemeClr val="bg1">
                                <a:alpha val="30000"/>
                              </a:schemeClr>
                            </a:solidFill>
                          </a:ln>
                          <a:solidFill>
                            <a:srgbClr val="595959"/>
                          </a:solidFill>
                          <a:latin typeface="+mn-lt"/>
                          <a:ea typeface="+mn-ea"/>
                          <a:cs typeface="+mn-cs"/>
                        </a:rPr>
                        <a:t>2.6 </a:t>
                      </a:r>
                      <a:r>
                        <a:rPr lang="ko-KR" altLang="en-US" sz="1400" b="1" kern="1200" dirty="0">
                          <a:ln>
                            <a:solidFill>
                              <a:schemeClr val="bg1">
                                <a:alpha val="30000"/>
                              </a:schemeClr>
                            </a:solidFill>
                          </a:ln>
                          <a:solidFill>
                            <a:srgbClr val="595959"/>
                          </a:solidFill>
                          <a:latin typeface="+mn-lt"/>
                          <a:ea typeface="+mn-ea"/>
                          <a:cs typeface="+mn-cs"/>
                        </a:rPr>
                        <a:t>접근통제</a:t>
                      </a:r>
                      <a:endParaRPr lang="en-US" altLang="ko-KR" sz="1400" b="1" kern="1200" dirty="0">
                        <a:ln>
                          <a:solidFill>
                            <a:schemeClr val="bg1">
                              <a:alpha val="30000"/>
                            </a:schemeClr>
                          </a:solidFill>
                        </a:ln>
                        <a:solidFill>
                          <a:srgbClr val="595959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algn="l" defTabSz="914400" rtl="0" eaLnBrk="1" latinLnBrk="1" hangingPunct="1">
                        <a:lnSpc>
                          <a:spcPct val="100000"/>
                        </a:lnSpc>
                        <a:spcBef>
                          <a:spcPts val="400"/>
                        </a:spcBef>
                        <a:spcAft>
                          <a:spcPts val="400"/>
                        </a:spcAft>
                      </a:pPr>
                      <a:r>
                        <a:rPr lang="ko-KR" altLang="en-US" sz="1200" b="0" kern="1200" dirty="0">
                          <a:ln>
                            <a:solidFill>
                              <a:schemeClr val="bg1">
                                <a:alpha val="30000"/>
                              </a:schemeClr>
                            </a:solidFill>
                          </a:ln>
                          <a:solidFill>
                            <a:srgbClr val="595959"/>
                          </a:solidFill>
                          <a:latin typeface="+mn-lt"/>
                          <a:ea typeface="+mn-ea"/>
                          <a:cs typeface="+mn-cs"/>
                        </a:rPr>
                        <a:t>네트워크 접근</a:t>
                      </a:r>
                      <a:r>
                        <a:rPr lang="en-US" altLang="ko-KR" sz="1200" b="0" kern="1200" dirty="0">
                          <a:ln>
                            <a:solidFill>
                              <a:schemeClr val="bg1">
                                <a:alpha val="30000"/>
                              </a:schemeClr>
                            </a:solidFill>
                          </a:ln>
                          <a:solidFill>
                            <a:srgbClr val="595959"/>
                          </a:solidFill>
                          <a:latin typeface="+mn-lt"/>
                          <a:ea typeface="+mn-ea"/>
                          <a:cs typeface="+mn-cs"/>
                        </a:rPr>
                        <a:t>,</a:t>
                      </a:r>
                      <a:r>
                        <a:rPr lang="ko-KR" altLang="en-US" sz="1200" b="0" kern="1200" dirty="0">
                          <a:ln>
                            <a:solidFill>
                              <a:schemeClr val="bg1">
                                <a:alpha val="30000"/>
                              </a:schemeClr>
                            </a:solidFill>
                          </a:ln>
                          <a:solidFill>
                            <a:srgbClr val="595959"/>
                          </a:solidFill>
                          <a:latin typeface="+mn-lt"/>
                          <a:ea typeface="+mn-ea"/>
                          <a:cs typeface="+mn-cs"/>
                        </a:rPr>
                        <a:t> 정보시스템 접근</a:t>
                      </a:r>
                      <a:endParaRPr lang="ko-KR" altLang="en-US" sz="1100" b="0" kern="1200" dirty="0">
                        <a:ln>
                          <a:solidFill>
                            <a:schemeClr val="bg1">
                              <a:alpha val="7000"/>
                            </a:schemeClr>
                          </a:solidFill>
                        </a:ln>
                        <a:solidFill>
                          <a:srgbClr val="595959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3175" cap="flat" cmpd="sng" algn="ctr">
                      <a:solidFill>
                        <a:srgbClr val="008E8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8E8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8E8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8E8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400" b="1" kern="1200" dirty="0">
                          <a:ln>
                            <a:solidFill>
                              <a:schemeClr val="bg1">
                                <a:alpha val="7000"/>
                              </a:schemeClr>
                            </a:solidFill>
                          </a:ln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모든 분야</a:t>
                      </a:r>
                    </a:p>
                  </a:txBody>
                  <a:tcPr anchor="ctr">
                    <a:lnL w="3175" cap="flat" cmpd="sng" algn="ctr">
                      <a:solidFill>
                        <a:srgbClr val="008E8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8E8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8E8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8E8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2540532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19433088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텍스트 개체 틀 5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altLang="ko-KR" dirty="0"/>
              <a:t>2</a:t>
            </a:r>
            <a:endParaRPr lang="ko-KR" altLang="en-US" dirty="0"/>
          </a:p>
        </p:txBody>
      </p:sp>
      <p:sp>
        <p:nvSpPr>
          <p:cNvPr id="7" name="텍스트 개체 틀 6"/>
          <p:cNvSpPr>
            <a:spLocks noGrp="1"/>
          </p:cNvSpPr>
          <p:nvPr>
            <p:ph type="body" sz="quarter" idx="11"/>
          </p:nvPr>
        </p:nvSpPr>
        <p:spPr>
          <a:xfrm>
            <a:off x="3922564" y="3356992"/>
            <a:ext cx="2079919" cy="2088232"/>
          </a:xfrm>
        </p:spPr>
        <p:txBody>
          <a:bodyPr/>
          <a:lstStyle/>
          <a:p>
            <a:pPr>
              <a:lnSpc>
                <a:spcPct val="150000"/>
              </a:lnSpc>
            </a:pPr>
            <a:r>
              <a:rPr lang="en-US" altLang="ko-KR" sz="1800" b="1" dirty="0">
                <a:ln>
                  <a:solidFill>
                    <a:schemeClr val="bg1">
                      <a:alpha val="20000"/>
                    </a:schemeClr>
                  </a:solidFill>
                </a:ln>
                <a:latin typeface="+mn-ea"/>
                <a:ea typeface="+mn-ea"/>
              </a:rPr>
              <a:t>1</a:t>
            </a:r>
            <a:r>
              <a:rPr lang="en-US" altLang="ko-KR" sz="18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</a:rPr>
              <a:t>  </a:t>
            </a:r>
            <a:r>
              <a:rPr lang="ko-KR" altLang="en-US" sz="1800" b="1" dirty="0">
                <a:ln>
                  <a:solidFill>
                    <a:schemeClr val="bg1">
                      <a:alpha val="20000"/>
                    </a:schemeClr>
                  </a:solidFill>
                </a:ln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rPr>
              <a:t>접근제어 정의 </a:t>
            </a:r>
            <a:r>
              <a:rPr lang="en-US" altLang="ko-KR" sz="1800" b="1" dirty="0">
                <a:ln>
                  <a:solidFill>
                    <a:schemeClr val="bg1">
                      <a:alpha val="20000"/>
                    </a:schemeClr>
                  </a:solidFill>
                </a:ln>
                <a:latin typeface="+mn-ea"/>
                <a:ea typeface="+mn-ea"/>
              </a:rPr>
              <a:t>2</a:t>
            </a:r>
            <a:r>
              <a:rPr lang="en-US" altLang="ko-KR" sz="18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</a:rPr>
              <a:t>  </a:t>
            </a:r>
            <a:r>
              <a:rPr lang="ko-KR" altLang="en-US" sz="1800" b="1" dirty="0">
                <a:ln>
                  <a:solidFill>
                    <a:schemeClr val="bg1">
                      <a:alpha val="20000"/>
                    </a:schemeClr>
                  </a:solidFill>
                </a:ln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rPr>
              <a:t>주요 기능</a:t>
            </a:r>
            <a:endParaRPr lang="en-US" altLang="ko-KR" sz="1800" b="1" dirty="0">
              <a:ln>
                <a:solidFill>
                  <a:schemeClr val="bg1">
                    <a:alpha val="20000"/>
                  </a:schemeClr>
                </a:solidFill>
              </a:ln>
              <a:solidFill>
                <a:schemeClr val="tx1">
                  <a:lumMod val="65000"/>
                  <a:lumOff val="35000"/>
                </a:schemeClr>
              </a:solidFill>
              <a:latin typeface="+mn-ea"/>
              <a:ea typeface="+mn-ea"/>
            </a:endParaRPr>
          </a:p>
          <a:p>
            <a:pPr>
              <a:lnSpc>
                <a:spcPct val="150000"/>
              </a:lnSpc>
            </a:pPr>
            <a:r>
              <a:rPr lang="en-US" altLang="ko-KR" sz="1800" b="1" dirty="0">
                <a:ln>
                  <a:solidFill>
                    <a:schemeClr val="bg1">
                      <a:alpha val="20000"/>
                    </a:schemeClr>
                  </a:solidFill>
                </a:ln>
                <a:latin typeface="+mn-ea"/>
                <a:ea typeface="+mn-ea"/>
              </a:rPr>
              <a:t>3</a:t>
            </a:r>
            <a:r>
              <a:rPr lang="en-US" altLang="ko-KR" sz="18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</a:rPr>
              <a:t>  </a:t>
            </a:r>
            <a:r>
              <a:rPr lang="ko-KR" altLang="en-US" sz="1800" b="1" dirty="0">
                <a:ln>
                  <a:solidFill>
                    <a:schemeClr val="bg1">
                      <a:alpha val="20000"/>
                    </a:schemeClr>
                  </a:solidFill>
                </a:ln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도입 효과</a:t>
            </a:r>
            <a:endParaRPr lang="en-US" altLang="ko-KR" sz="1800" b="1" dirty="0">
              <a:ln>
                <a:solidFill>
                  <a:schemeClr val="bg1">
                    <a:alpha val="20000"/>
                  </a:schemeClr>
                </a:solidFill>
              </a:ln>
              <a:solidFill>
                <a:schemeClr val="tx1">
                  <a:lumMod val="65000"/>
                  <a:lumOff val="35000"/>
                </a:schemeClr>
              </a:solidFill>
              <a:latin typeface="+mn-ea"/>
            </a:endParaRPr>
          </a:p>
          <a:p>
            <a:pPr>
              <a:lnSpc>
                <a:spcPct val="150000"/>
              </a:lnSpc>
            </a:pPr>
            <a:r>
              <a:rPr lang="en-US" altLang="ko-KR" sz="1800" b="1" dirty="0">
                <a:ln>
                  <a:solidFill>
                    <a:schemeClr val="bg1">
                      <a:alpha val="20000"/>
                    </a:schemeClr>
                  </a:solidFill>
                </a:ln>
                <a:latin typeface="+mn-ea"/>
                <a:ea typeface="+mn-ea"/>
              </a:rPr>
              <a:t>4</a:t>
            </a:r>
            <a:r>
              <a:rPr lang="en-US" altLang="ko-KR" sz="18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</a:rPr>
              <a:t>  </a:t>
            </a:r>
            <a:r>
              <a:rPr lang="ko-KR" altLang="en-US" sz="1800" b="1" dirty="0">
                <a:ln>
                  <a:solidFill>
                    <a:schemeClr val="bg1">
                      <a:alpha val="20000"/>
                    </a:schemeClr>
                  </a:solidFill>
                </a:ln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rPr>
              <a:t>구축 사례</a:t>
            </a:r>
            <a:endParaRPr lang="ko-KR" altLang="en-US" sz="1800" dirty="0">
              <a:solidFill>
                <a:schemeClr val="tx1">
                  <a:lumMod val="65000"/>
                  <a:lumOff val="35000"/>
                </a:schemeClr>
              </a:solidFill>
              <a:latin typeface="+mn-ea"/>
              <a:ea typeface="+mn-ea"/>
            </a:endParaRPr>
          </a:p>
        </p:txBody>
      </p:sp>
      <p:sp>
        <p:nvSpPr>
          <p:cNvPr id="8" name="텍스트 개체 틀 7"/>
          <p:cNvSpPr>
            <a:spLocks noGrp="1"/>
          </p:cNvSpPr>
          <p:nvPr>
            <p:ph type="body" sz="quarter" idx="12"/>
          </p:nvPr>
        </p:nvSpPr>
        <p:spPr>
          <a:xfrm>
            <a:off x="2845939" y="2349353"/>
            <a:ext cx="4233171" cy="1007639"/>
          </a:xfrm>
        </p:spPr>
        <p:txBody>
          <a:bodyPr/>
          <a:lstStyle/>
          <a:p>
            <a:r>
              <a:rPr lang="en-US" altLang="ko-KR" sz="2800" b="1" dirty="0"/>
              <a:t>SecureGuard AM </a:t>
            </a:r>
          </a:p>
          <a:p>
            <a:r>
              <a:rPr lang="ko-KR" altLang="en-US" sz="2800" b="1" dirty="0"/>
              <a:t>소개</a:t>
            </a:r>
          </a:p>
        </p:txBody>
      </p:sp>
    </p:spTree>
    <p:extLst>
      <p:ext uri="{BB962C8B-B14F-4D97-AF65-F5344CB8AC3E}">
        <p14:creationId xmlns:p14="http://schemas.microsoft.com/office/powerpoint/2010/main" val="295927383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" name="모서리가 둥근 직사각형 130"/>
          <p:cNvSpPr/>
          <p:nvPr/>
        </p:nvSpPr>
        <p:spPr bwMode="ltGray">
          <a:xfrm>
            <a:off x="359755" y="1628800"/>
            <a:ext cx="1455929" cy="4553245"/>
          </a:xfrm>
          <a:prstGeom prst="roundRect">
            <a:avLst/>
          </a:prstGeom>
          <a:solidFill>
            <a:schemeClr val="bg1"/>
          </a:solidFill>
          <a:ln w="28575">
            <a:solidFill>
              <a:srgbClr val="10BAA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600" dirty="0">
              <a:solidFill>
                <a:schemeClr val="bg1"/>
              </a:solidFill>
              <a:latin typeface="+mn-ea"/>
            </a:endParaRPr>
          </a:p>
        </p:txBody>
      </p:sp>
      <p:sp>
        <p:nvSpPr>
          <p:cNvPr id="3" name="텍스트 개체 틀 2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ko-KR" altLang="en-US" dirty="0">
                <a:solidFill>
                  <a:schemeClr val="tx1">
                    <a:lumMod val="65000"/>
                    <a:lumOff val="35000"/>
                  </a:schemeClr>
                </a:solidFill>
              </a:rPr>
              <a:t>접근제어 정의</a:t>
            </a:r>
          </a:p>
        </p:txBody>
      </p:sp>
      <p:sp>
        <p:nvSpPr>
          <p:cNvPr id="4" name="텍스트 개체 틀 3"/>
          <p:cNvSpPr>
            <a:spLocks noGrp="1"/>
          </p:cNvSpPr>
          <p:nvPr>
            <p:ph type="body" sz="quarter" idx="12"/>
          </p:nvPr>
        </p:nvSpPr>
        <p:spPr/>
        <p:txBody>
          <a:bodyPr>
            <a:normAutofit/>
          </a:bodyPr>
          <a:lstStyle/>
          <a:p>
            <a:r>
              <a:rPr lang="ko-KR" altLang="en-US" sz="1300" b="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시스템 </a:t>
            </a:r>
            <a:r>
              <a:rPr lang="ko-KR" altLang="en-US" sz="1300" b="0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접근제어는</a:t>
            </a:r>
            <a:r>
              <a:rPr lang="ko-KR" altLang="en-US" sz="1300" b="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시스템 원격 접속에 대한 </a:t>
            </a:r>
            <a:r>
              <a:rPr lang="ko-KR" altLang="en-US" sz="1300" b="0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접근통제와</a:t>
            </a:r>
            <a:r>
              <a:rPr lang="ko-KR" altLang="en-US" sz="1300" b="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</a:t>
            </a:r>
            <a:r>
              <a:rPr lang="ko-KR" altLang="en-US" sz="1300" b="0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행위감사를</a:t>
            </a:r>
            <a:r>
              <a:rPr lang="ko-KR" altLang="en-US" sz="1300" b="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주된 기능으로 하는 솔루션으로</a:t>
            </a:r>
            <a:r>
              <a:rPr lang="en-US" altLang="ko-KR" sz="1300" b="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, </a:t>
            </a:r>
            <a:r>
              <a:rPr lang="ko-KR" altLang="en-US" sz="1300" b="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모든 사용자는 단일화된 </a:t>
            </a:r>
            <a:r>
              <a:rPr lang="ko-KR" altLang="en-US" sz="1300" b="0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접속경로를</a:t>
            </a:r>
            <a:r>
              <a:rPr lang="ko-KR" altLang="en-US" sz="1300" b="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통하여 시스템 </a:t>
            </a:r>
            <a:r>
              <a:rPr lang="ko-KR" altLang="en-US" sz="1300" b="0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접근제어에</a:t>
            </a:r>
            <a:r>
              <a:rPr lang="ko-KR" altLang="en-US" sz="1300" b="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사용자 인증 후 대상시스템에 접속하여야 합니다</a:t>
            </a:r>
            <a:r>
              <a:rPr lang="en-US" altLang="ko-KR" sz="1300" b="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.</a:t>
            </a:r>
            <a:endParaRPr lang="ko-KR" altLang="en-US" sz="1300" b="0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13"/>
          </p:nvPr>
        </p:nvSpPr>
        <p:spPr/>
        <p:txBody>
          <a:bodyPr>
            <a:normAutofit/>
          </a:bodyPr>
          <a:lstStyle/>
          <a:p>
            <a:r>
              <a:rPr lang="ko-KR" altLang="en-US" dirty="0">
                <a:solidFill>
                  <a:schemeClr val="tx1">
                    <a:lumMod val="65000"/>
                    <a:lumOff val="35000"/>
                  </a:schemeClr>
                </a:solidFill>
              </a:rPr>
              <a:t>접근제어 역할</a:t>
            </a:r>
          </a:p>
        </p:txBody>
      </p:sp>
      <p:sp>
        <p:nvSpPr>
          <p:cNvPr id="88" name="모서리가 둥근 직사각형 87"/>
          <p:cNvSpPr/>
          <p:nvPr/>
        </p:nvSpPr>
        <p:spPr bwMode="ltGray">
          <a:xfrm>
            <a:off x="8105583" y="1632709"/>
            <a:ext cx="1455929" cy="4553245"/>
          </a:xfrm>
          <a:prstGeom prst="roundRect">
            <a:avLst/>
          </a:prstGeom>
          <a:solidFill>
            <a:schemeClr val="bg1"/>
          </a:solidFill>
          <a:ln w="28575">
            <a:solidFill>
              <a:srgbClr val="10BAA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600" dirty="0">
              <a:solidFill>
                <a:schemeClr val="bg1"/>
              </a:solidFill>
              <a:latin typeface="+mn-ea"/>
            </a:endParaRPr>
          </a:p>
        </p:txBody>
      </p:sp>
      <p:grpSp>
        <p:nvGrpSpPr>
          <p:cNvPr id="89" name="그룹 88"/>
          <p:cNvGrpSpPr/>
          <p:nvPr/>
        </p:nvGrpSpPr>
        <p:grpSpPr>
          <a:xfrm>
            <a:off x="8351187" y="1828441"/>
            <a:ext cx="964721" cy="1051931"/>
            <a:chOff x="2886046" y="6993389"/>
            <a:chExt cx="993953" cy="1083806"/>
          </a:xfrm>
        </p:grpSpPr>
        <p:grpSp>
          <p:nvGrpSpPr>
            <p:cNvPr id="90" name="그룹 89"/>
            <p:cNvGrpSpPr/>
            <p:nvPr/>
          </p:nvGrpSpPr>
          <p:grpSpPr>
            <a:xfrm>
              <a:off x="2951256" y="6993389"/>
              <a:ext cx="865515" cy="865515"/>
              <a:chOff x="3521481" y="2453360"/>
              <a:chExt cx="1152000" cy="1152000"/>
            </a:xfrm>
          </p:grpSpPr>
          <p:pic>
            <p:nvPicPr>
              <p:cNvPr id="92" name="그림 91"/>
              <p:cNvPicPr>
                <a:picLocks noChangeAspect="1"/>
              </p:cNvPicPr>
              <p:nvPr/>
            </p:nvPicPr>
            <p:blipFill>
              <a:blip r:embed="rId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3575706" y="2522936"/>
                <a:ext cx="1040914" cy="1040914"/>
              </a:xfrm>
              <a:prstGeom prst="rect">
                <a:avLst/>
              </a:prstGeom>
            </p:spPr>
          </p:pic>
          <p:sp>
            <p:nvSpPr>
              <p:cNvPr id="93" name="타원 92"/>
              <p:cNvSpPr/>
              <p:nvPr/>
            </p:nvSpPr>
            <p:spPr>
              <a:xfrm>
                <a:off x="3521481" y="2453360"/>
                <a:ext cx="1152000" cy="1152000"/>
              </a:xfrm>
              <a:prstGeom prst="ellipse">
                <a:avLst/>
              </a:prstGeom>
              <a:noFill/>
              <a:ln w="38100">
                <a:solidFill>
                  <a:srgbClr val="10BAA8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1000" b="1"/>
              </a:p>
            </p:txBody>
          </p:sp>
          <p:pic>
            <p:nvPicPr>
              <p:cNvPr id="94" name="그림 93"/>
              <p:cNvPicPr>
                <a:picLocks noChangeAspect="1"/>
              </p:cNvPicPr>
              <p:nvPr/>
            </p:nvPicPr>
            <p:blipFill>
              <a:blip r:embed="rId3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4116893" y="2930307"/>
                <a:ext cx="249565" cy="295284"/>
              </a:xfrm>
              <a:prstGeom prst="rect">
                <a:avLst/>
              </a:prstGeom>
            </p:spPr>
          </p:pic>
        </p:grpSp>
        <p:sp>
          <p:nvSpPr>
            <p:cNvPr id="91" name="TextBox 90"/>
            <p:cNvSpPr txBox="1"/>
            <p:nvPr/>
          </p:nvSpPr>
          <p:spPr>
            <a:xfrm>
              <a:off x="2886046" y="7839369"/>
              <a:ext cx="993953" cy="23782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900" b="1" dirty="0">
                  <a:solidFill>
                    <a:srgbClr val="10BAA8"/>
                  </a:solidFill>
                </a:rPr>
                <a:t>LINUX / UNIX</a:t>
              </a:r>
              <a:endParaRPr lang="ko-KR" altLang="en-US" sz="900" b="1" dirty="0">
                <a:solidFill>
                  <a:srgbClr val="10BAA8"/>
                </a:solidFill>
              </a:endParaRPr>
            </a:p>
          </p:txBody>
        </p:sp>
      </p:grpSp>
      <p:grpSp>
        <p:nvGrpSpPr>
          <p:cNvPr id="95" name="그룹 94"/>
          <p:cNvGrpSpPr/>
          <p:nvPr/>
        </p:nvGrpSpPr>
        <p:grpSpPr>
          <a:xfrm>
            <a:off x="8191526" y="4817797"/>
            <a:ext cx="1284043" cy="1159652"/>
            <a:chOff x="5822155" y="6993389"/>
            <a:chExt cx="1322951" cy="1194793"/>
          </a:xfrm>
        </p:grpSpPr>
        <p:grpSp>
          <p:nvGrpSpPr>
            <p:cNvPr id="96" name="그룹 95"/>
            <p:cNvGrpSpPr/>
            <p:nvPr/>
          </p:nvGrpSpPr>
          <p:grpSpPr>
            <a:xfrm>
              <a:off x="6063334" y="6993389"/>
              <a:ext cx="865515" cy="865515"/>
              <a:chOff x="3521481" y="4817796"/>
              <a:chExt cx="1152000" cy="1152000"/>
            </a:xfrm>
          </p:grpSpPr>
          <p:sp>
            <p:nvSpPr>
              <p:cNvPr id="98" name="타원 97"/>
              <p:cNvSpPr/>
              <p:nvPr/>
            </p:nvSpPr>
            <p:spPr>
              <a:xfrm>
                <a:off x="3521481" y="4817796"/>
                <a:ext cx="1152000" cy="1152000"/>
              </a:xfrm>
              <a:prstGeom prst="ellipse">
                <a:avLst/>
              </a:prstGeom>
              <a:noFill/>
              <a:ln w="38100">
                <a:solidFill>
                  <a:srgbClr val="10BAA8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1000" b="1">
                  <a:solidFill>
                    <a:srgbClr val="486AB1"/>
                  </a:solidFill>
                </a:endParaRPr>
              </a:p>
            </p:txBody>
          </p:sp>
          <p:pic>
            <p:nvPicPr>
              <p:cNvPr id="99" name="그림 98"/>
              <p:cNvPicPr>
                <a:picLocks noChangeAspect="1"/>
              </p:cNvPicPr>
              <p:nvPr/>
            </p:nvPicPr>
            <p:blipFill>
              <a:blip r:embed="rId4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3650766" y="4977699"/>
                <a:ext cx="860259" cy="860259"/>
              </a:xfrm>
              <a:prstGeom prst="rect">
                <a:avLst/>
              </a:prstGeom>
            </p:spPr>
          </p:pic>
        </p:grpSp>
        <p:sp>
          <p:nvSpPr>
            <p:cNvPr id="97" name="TextBox 96"/>
            <p:cNvSpPr txBox="1"/>
            <p:nvPr/>
          </p:nvSpPr>
          <p:spPr>
            <a:xfrm>
              <a:off x="5822155" y="7839369"/>
              <a:ext cx="1322951" cy="34881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800" b="1" dirty="0">
                  <a:solidFill>
                    <a:srgbClr val="10BAA8"/>
                  </a:solidFill>
                </a:rPr>
                <a:t>Network Device</a:t>
              </a:r>
            </a:p>
            <a:p>
              <a:pPr algn="ctr"/>
              <a:r>
                <a:rPr lang="en-US" altLang="ko-KR" sz="800" b="1" dirty="0">
                  <a:solidFill>
                    <a:srgbClr val="10BAA8"/>
                  </a:solidFill>
                </a:rPr>
                <a:t>Security Appliance</a:t>
              </a:r>
              <a:endParaRPr lang="ko-KR" altLang="en-US" sz="800" b="1" dirty="0">
                <a:solidFill>
                  <a:srgbClr val="10BAA8"/>
                </a:solidFill>
              </a:endParaRPr>
            </a:p>
          </p:txBody>
        </p:sp>
      </p:grpSp>
      <p:grpSp>
        <p:nvGrpSpPr>
          <p:cNvPr id="100" name="그룹 99"/>
          <p:cNvGrpSpPr/>
          <p:nvPr/>
        </p:nvGrpSpPr>
        <p:grpSpPr>
          <a:xfrm>
            <a:off x="8351187" y="3365973"/>
            <a:ext cx="964721" cy="1051931"/>
            <a:chOff x="4442085" y="6993389"/>
            <a:chExt cx="993953" cy="1083806"/>
          </a:xfrm>
        </p:grpSpPr>
        <p:grpSp>
          <p:nvGrpSpPr>
            <p:cNvPr id="101" name="그룹 100"/>
            <p:cNvGrpSpPr/>
            <p:nvPr/>
          </p:nvGrpSpPr>
          <p:grpSpPr>
            <a:xfrm>
              <a:off x="4507295" y="6993389"/>
              <a:ext cx="865515" cy="865515"/>
              <a:chOff x="8384606" y="2448690"/>
              <a:chExt cx="1152000" cy="1152000"/>
            </a:xfrm>
          </p:grpSpPr>
          <p:pic>
            <p:nvPicPr>
              <p:cNvPr id="104" name="그림 103"/>
              <p:cNvPicPr>
                <a:picLocks noChangeAspect="1"/>
              </p:cNvPicPr>
              <p:nvPr/>
            </p:nvPicPr>
            <p:blipFill>
              <a:blip r:embed="rId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8438831" y="2518266"/>
                <a:ext cx="1040914" cy="1040914"/>
              </a:xfrm>
              <a:prstGeom prst="rect">
                <a:avLst/>
              </a:prstGeom>
            </p:spPr>
          </p:pic>
          <p:sp>
            <p:nvSpPr>
              <p:cNvPr id="105" name="타원 104"/>
              <p:cNvSpPr/>
              <p:nvPr/>
            </p:nvSpPr>
            <p:spPr>
              <a:xfrm>
                <a:off x="8384606" y="2448690"/>
                <a:ext cx="1152000" cy="1152000"/>
              </a:xfrm>
              <a:prstGeom prst="ellipse">
                <a:avLst/>
              </a:prstGeom>
              <a:noFill/>
              <a:ln w="38100">
                <a:solidFill>
                  <a:srgbClr val="10BAA8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1000" b="1">
                  <a:solidFill>
                    <a:srgbClr val="486AB1"/>
                  </a:solidFill>
                </a:endParaRPr>
              </a:p>
            </p:txBody>
          </p:sp>
        </p:grpSp>
        <p:sp>
          <p:nvSpPr>
            <p:cNvPr id="102" name="TextBox 101"/>
            <p:cNvSpPr txBox="1"/>
            <p:nvPr/>
          </p:nvSpPr>
          <p:spPr>
            <a:xfrm>
              <a:off x="4442085" y="7839369"/>
              <a:ext cx="993953" cy="23782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900" b="1" dirty="0">
                  <a:solidFill>
                    <a:srgbClr val="10BAA8"/>
                  </a:solidFill>
                </a:rPr>
                <a:t>WINDOWS</a:t>
              </a:r>
              <a:endParaRPr lang="ko-KR" altLang="en-US" sz="900" b="1" dirty="0">
                <a:solidFill>
                  <a:srgbClr val="10BAA8"/>
                </a:solidFill>
              </a:endParaRPr>
            </a:p>
          </p:txBody>
        </p:sp>
        <p:pic>
          <p:nvPicPr>
            <p:cNvPr id="103" name="Picture 2" descr="windows, ì¬íì  ë¤í¸ìí¬ ìì´ì½"/>
            <p:cNvPicPr>
              <a:picLocks noChangeAspect="1" noChangeArrowheads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933572" y="7345793"/>
              <a:ext cx="213303" cy="21330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grpSp>
        <p:nvGrpSpPr>
          <p:cNvPr id="106" name="그룹 105"/>
          <p:cNvGrpSpPr/>
          <p:nvPr/>
        </p:nvGrpSpPr>
        <p:grpSpPr>
          <a:xfrm>
            <a:off x="60705" y="4817797"/>
            <a:ext cx="2054028" cy="1166205"/>
            <a:chOff x="8105687" y="3140315"/>
            <a:chExt cx="1543222" cy="876187"/>
          </a:xfrm>
        </p:grpSpPr>
        <p:grpSp>
          <p:nvGrpSpPr>
            <p:cNvPr id="107" name="그룹 106"/>
            <p:cNvGrpSpPr/>
            <p:nvPr/>
          </p:nvGrpSpPr>
          <p:grpSpPr>
            <a:xfrm>
              <a:off x="8553299" y="3140315"/>
              <a:ext cx="648000" cy="648000"/>
              <a:chOff x="2743467" y="2636912"/>
              <a:chExt cx="648000" cy="648000"/>
            </a:xfrm>
          </p:grpSpPr>
          <p:sp>
            <p:nvSpPr>
              <p:cNvPr id="109" name="타원 108"/>
              <p:cNvSpPr/>
              <p:nvPr/>
            </p:nvSpPr>
            <p:spPr>
              <a:xfrm>
                <a:off x="2743467" y="2636912"/>
                <a:ext cx="648000" cy="648000"/>
              </a:xfrm>
              <a:prstGeom prst="ellipse">
                <a:avLst/>
              </a:prstGeom>
              <a:solidFill>
                <a:srgbClr val="F3F3F3"/>
              </a:solidFill>
              <a:ln>
                <a:solidFill>
                  <a:srgbClr val="10BAA8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pic>
            <p:nvPicPr>
              <p:cNvPr id="110" name="그림 109"/>
              <p:cNvPicPr>
                <a:picLocks noChangeAspect="1"/>
              </p:cNvPicPr>
              <p:nvPr/>
            </p:nvPicPr>
            <p:blipFill>
              <a:blip r:embed="rId6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2800390" y="2693835"/>
                <a:ext cx="534153" cy="534153"/>
              </a:xfrm>
              <a:prstGeom prst="rect">
                <a:avLst/>
              </a:prstGeom>
            </p:spPr>
          </p:pic>
        </p:grpSp>
        <p:sp>
          <p:nvSpPr>
            <p:cNvPr id="108" name="TextBox 107"/>
            <p:cNvSpPr txBox="1"/>
            <p:nvPr/>
          </p:nvSpPr>
          <p:spPr>
            <a:xfrm>
              <a:off x="8105687" y="3843075"/>
              <a:ext cx="1543222" cy="17342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900" b="1" dirty="0">
                  <a:solidFill>
                    <a:srgbClr val="10BAA8"/>
                  </a:solidFill>
                </a:rPr>
                <a:t>NETWORK</a:t>
              </a:r>
              <a:r>
                <a:rPr lang="ko-KR" altLang="en-US" sz="900" b="1" dirty="0">
                  <a:solidFill>
                    <a:srgbClr val="10BAA8"/>
                  </a:solidFill>
                </a:rPr>
                <a:t> 관리자</a:t>
              </a:r>
            </a:p>
          </p:txBody>
        </p:sp>
      </p:grpSp>
      <p:grpSp>
        <p:nvGrpSpPr>
          <p:cNvPr id="19" name="그룹 18"/>
          <p:cNvGrpSpPr/>
          <p:nvPr/>
        </p:nvGrpSpPr>
        <p:grpSpPr>
          <a:xfrm>
            <a:off x="60705" y="1824712"/>
            <a:ext cx="2054028" cy="1166205"/>
            <a:chOff x="2647018" y="2145814"/>
            <a:chExt cx="2054028" cy="1166205"/>
          </a:xfrm>
        </p:grpSpPr>
        <p:grpSp>
          <p:nvGrpSpPr>
            <p:cNvPr id="142" name="그룹 141"/>
            <p:cNvGrpSpPr/>
            <p:nvPr/>
          </p:nvGrpSpPr>
          <p:grpSpPr>
            <a:xfrm>
              <a:off x="2647018" y="2145814"/>
              <a:ext cx="2054028" cy="1166205"/>
              <a:chOff x="8105687" y="3140315"/>
              <a:chExt cx="1543222" cy="876187"/>
            </a:xfrm>
          </p:grpSpPr>
          <p:sp>
            <p:nvSpPr>
              <p:cNvPr id="145" name="타원 144"/>
              <p:cNvSpPr/>
              <p:nvPr/>
            </p:nvSpPr>
            <p:spPr>
              <a:xfrm>
                <a:off x="8553299" y="3140315"/>
                <a:ext cx="648000" cy="648000"/>
              </a:xfrm>
              <a:prstGeom prst="ellipse">
                <a:avLst/>
              </a:prstGeom>
              <a:solidFill>
                <a:srgbClr val="F3F3F3"/>
              </a:solidFill>
              <a:ln>
                <a:solidFill>
                  <a:srgbClr val="10BAA8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144" name="TextBox 143"/>
              <p:cNvSpPr txBox="1"/>
              <p:nvPr/>
            </p:nvSpPr>
            <p:spPr>
              <a:xfrm>
                <a:off x="8105687" y="3843075"/>
                <a:ext cx="1543222" cy="17342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altLang="ko-KR" sz="900" b="1" dirty="0">
                    <a:solidFill>
                      <a:srgbClr val="10BAA8"/>
                    </a:solidFill>
                  </a:rPr>
                  <a:t>LINUX / UNIX </a:t>
                </a:r>
                <a:r>
                  <a:rPr lang="ko-KR" altLang="en-US" sz="900" b="1" dirty="0">
                    <a:solidFill>
                      <a:srgbClr val="10BAA8"/>
                    </a:solidFill>
                  </a:rPr>
                  <a:t>관리자</a:t>
                </a:r>
              </a:p>
            </p:txBody>
          </p:sp>
        </p:grpSp>
        <p:pic>
          <p:nvPicPr>
            <p:cNvPr id="147" name="그림 146"/>
            <p:cNvPicPr>
              <a:picLocks noChangeAspect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394506" y="2311090"/>
              <a:ext cx="559052" cy="528865"/>
            </a:xfrm>
            <a:prstGeom prst="rect">
              <a:avLst/>
            </a:prstGeom>
          </p:spPr>
        </p:pic>
      </p:grpSp>
      <p:grpSp>
        <p:nvGrpSpPr>
          <p:cNvPr id="24" name="그룹 23"/>
          <p:cNvGrpSpPr/>
          <p:nvPr/>
        </p:nvGrpSpPr>
        <p:grpSpPr>
          <a:xfrm>
            <a:off x="60705" y="3321255"/>
            <a:ext cx="2054028" cy="1166205"/>
            <a:chOff x="2504728" y="4198655"/>
            <a:chExt cx="2054028" cy="1166205"/>
          </a:xfrm>
        </p:grpSpPr>
        <p:grpSp>
          <p:nvGrpSpPr>
            <p:cNvPr id="153" name="그룹 152"/>
            <p:cNvGrpSpPr/>
            <p:nvPr/>
          </p:nvGrpSpPr>
          <p:grpSpPr>
            <a:xfrm>
              <a:off x="2504728" y="4198655"/>
              <a:ext cx="2054028" cy="1166205"/>
              <a:chOff x="8105687" y="3140315"/>
              <a:chExt cx="1543222" cy="876187"/>
            </a:xfrm>
          </p:grpSpPr>
          <p:sp>
            <p:nvSpPr>
              <p:cNvPr id="156" name="타원 155"/>
              <p:cNvSpPr/>
              <p:nvPr/>
            </p:nvSpPr>
            <p:spPr>
              <a:xfrm>
                <a:off x="8553299" y="3140315"/>
                <a:ext cx="648000" cy="648000"/>
              </a:xfrm>
              <a:prstGeom prst="ellipse">
                <a:avLst/>
              </a:prstGeom>
              <a:solidFill>
                <a:srgbClr val="F3F3F3"/>
              </a:solidFill>
              <a:ln>
                <a:solidFill>
                  <a:srgbClr val="10BAA8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155" name="TextBox 154"/>
              <p:cNvSpPr txBox="1"/>
              <p:nvPr/>
            </p:nvSpPr>
            <p:spPr>
              <a:xfrm>
                <a:off x="8105687" y="3843075"/>
                <a:ext cx="1543222" cy="17342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altLang="ko-KR" sz="900" b="1" dirty="0">
                    <a:solidFill>
                      <a:srgbClr val="10BAA8"/>
                    </a:solidFill>
                  </a:rPr>
                  <a:t>WINDOWS</a:t>
                </a:r>
                <a:r>
                  <a:rPr lang="ko-KR" altLang="en-US" sz="900" b="1" dirty="0">
                    <a:solidFill>
                      <a:srgbClr val="10BAA8"/>
                    </a:solidFill>
                  </a:rPr>
                  <a:t> 관리자</a:t>
                </a:r>
              </a:p>
            </p:txBody>
          </p:sp>
        </p:grpSp>
        <p:pic>
          <p:nvPicPr>
            <p:cNvPr id="21" name="그림 20"/>
            <p:cNvPicPr>
              <a:picLocks noChangeAspect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176263" y="4276889"/>
              <a:ext cx="710958" cy="710958"/>
            </a:xfrm>
            <a:prstGeom prst="rect">
              <a:avLst/>
            </a:prstGeom>
          </p:spPr>
        </p:pic>
      </p:grpSp>
      <p:sp>
        <p:nvSpPr>
          <p:cNvPr id="159" name="직사각형 158"/>
          <p:cNvSpPr/>
          <p:nvPr/>
        </p:nvSpPr>
        <p:spPr>
          <a:xfrm>
            <a:off x="3896762" y="2773308"/>
            <a:ext cx="2112502" cy="369332"/>
          </a:xfrm>
          <a:prstGeom prst="rect">
            <a:avLst/>
          </a:prstGeom>
        </p:spPr>
        <p:txBody>
          <a:bodyPr wrap="none" anchor="ctr">
            <a:spAutoFit/>
          </a:bodyPr>
          <a:lstStyle/>
          <a:p>
            <a:pPr algn="ctr"/>
            <a:r>
              <a:rPr lang="en-US" altLang="ko-KR" b="1" dirty="0">
                <a:ln>
                  <a:solidFill>
                    <a:schemeClr val="bg1">
                      <a:alpha val="5000"/>
                    </a:schemeClr>
                  </a:solidFill>
                </a:ln>
                <a:solidFill>
                  <a:schemeClr val="tx1">
                    <a:lumMod val="95000"/>
                    <a:lumOff val="5000"/>
                  </a:schemeClr>
                </a:solidFill>
                <a:latin typeface="Arial" panose="020B0604020202020204" pitchFamily="34" charset="0"/>
                <a:ea typeface="나눔고딕 ExtraBold" panose="020D0904000000000000" pitchFamily="50" charset="-127"/>
                <a:cs typeface="Arial" panose="020B0604020202020204" pitchFamily="34" charset="0"/>
              </a:rPr>
              <a:t>SecureGuard</a:t>
            </a:r>
            <a:r>
              <a:rPr lang="en-US" altLang="ko-KR" b="1" dirty="0">
                <a:ln>
                  <a:solidFill>
                    <a:schemeClr val="bg1">
                      <a:alpha val="5000"/>
                    </a:schemeClr>
                  </a:solidFill>
                </a:ln>
                <a:latin typeface="Arial" panose="020B0604020202020204" pitchFamily="34" charset="0"/>
                <a:ea typeface="나눔고딕 ExtraBold" panose="020D0904000000000000" pitchFamily="50" charset="-127"/>
                <a:cs typeface="Arial" panose="020B0604020202020204" pitchFamily="34" charset="0"/>
              </a:rPr>
              <a:t>  </a:t>
            </a:r>
            <a:r>
              <a:rPr lang="en-US" altLang="ko-KR" b="1" dirty="0">
                <a:ln>
                  <a:solidFill>
                    <a:schemeClr val="bg1">
                      <a:alpha val="5000"/>
                    </a:schemeClr>
                  </a:solidFill>
                </a:ln>
                <a:solidFill>
                  <a:srgbClr val="00B4A6"/>
                </a:solidFill>
                <a:latin typeface="Arial" panose="020B0604020202020204" pitchFamily="34" charset="0"/>
                <a:ea typeface="나눔고딕 ExtraBold" panose="020D0904000000000000" pitchFamily="50" charset="-127"/>
                <a:cs typeface="Arial" panose="020B0604020202020204" pitchFamily="34" charset="0"/>
              </a:rPr>
              <a:t>AM</a:t>
            </a:r>
            <a:endParaRPr lang="en-US" altLang="ko-KR" b="1" dirty="0">
              <a:ln>
                <a:solidFill>
                  <a:schemeClr val="bg1">
                    <a:alpha val="5000"/>
                  </a:schemeClr>
                </a:solidFill>
              </a:ln>
              <a:latin typeface="Arial" panose="020B0604020202020204" pitchFamily="34" charset="0"/>
              <a:ea typeface="나눔고딕 ExtraBold" panose="020D0904000000000000" pitchFamily="50" charset="-127"/>
              <a:cs typeface="Arial" panose="020B0604020202020204" pitchFamily="34" charset="0"/>
            </a:endParaRPr>
          </a:p>
        </p:txBody>
      </p:sp>
      <p:cxnSp>
        <p:nvCxnSpPr>
          <p:cNvPr id="74" name="직선 화살표 연결선 73"/>
          <p:cNvCxnSpPr>
            <a:stCxn id="156" idx="6"/>
            <a:endCxn id="177" idx="1"/>
          </p:cNvCxnSpPr>
          <p:nvPr/>
        </p:nvCxnSpPr>
        <p:spPr>
          <a:xfrm>
            <a:off x="1518964" y="3752499"/>
            <a:ext cx="2017637" cy="16742"/>
          </a:xfrm>
          <a:prstGeom prst="straightConnector1">
            <a:avLst/>
          </a:prstGeom>
          <a:ln w="38100" cmpd="sng">
            <a:solidFill>
              <a:srgbClr val="47D872"/>
            </a:solidFill>
            <a:headEnd type="none" w="lg" len="lg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5" name="직선 화살표 연결선 74"/>
          <p:cNvCxnSpPr/>
          <p:nvPr/>
        </p:nvCxnSpPr>
        <p:spPr>
          <a:xfrm>
            <a:off x="1518964" y="2255956"/>
            <a:ext cx="2013267" cy="1336313"/>
          </a:xfrm>
          <a:prstGeom prst="straightConnector1">
            <a:avLst/>
          </a:prstGeom>
          <a:ln w="38100" cmpd="sng">
            <a:solidFill>
              <a:srgbClr val="F79646"/>
            </a:solidFill>
            <a:headEnd type="none" w="lg" len="lg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6" name="직선 화살표 연결선 75"/>
          <p:cNvCxnSpPr>
            <a:stCxn id="109" idx="6"/>
          </p:cNvCxnSpPr>
          <p:nvPr/>
        </p:nvCxnSpPr>
        <p:spPr>
          <a:xfrm flipV="1">
            <a:off x="1518964" y="3949965"/>
            <a:ext cx="2009412" cy="1299076"/>
          </a:xfrm>
          <a:prstGeom prst="straightConnector1">
            <a:avLst/>
          </a:prstGeom>
          <a:ln w="38100" cmpd="sng">
            <a:solidFill>
              <a:srgbClr val="00B0F0"/>
            </a:solidFill>
            <a:headEnd type="none" w="lg" len="lg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2" name="직선 화살표 연결선 81"/>
          <p:cNvCxnSpPr>
            <a:endCxn id="105" idx="2"/>
          </p:cNvCxnSpPr>
          <p:nvPr/>
        </p:nvCxnSpPr>
        <p:spPr>
          <a:xfrm>
            <a:off x="6377370" y="3774704"/>
            <a:ext cx="2037109" cy="11299"/>
          </a:xfrm>
          <a:prstGeom prst="straightConnector1">
            <a:avLst/>
          </a:prstGeom>
          <a:ln w="38100" cmpd="sng">
            <a:solidFill>
              <a:srgbClr val="47D872"/>
            </a:solidFill>
            <a:headEnd type="none" w="lg" len="lg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6" name="직선 화살표 연결선 85"/>
          <p:cNvCxnSpPr>
            <a:endCxn id="98" idx="2"/>
          </p:cNvCxnSpPr>
          <p:nvPr/>
        </p:nvCxnSpPr>
        <p:spPr>
          <a:xfrm>
            <a:off x="6385595" y="3995178"/>
            <a:ext cx="2040017" cy="1242649"/>
          </a:xfrm>
          <a:prstGeom prst="straightConnector1">
            <a:avLst/>
          </a:prstGeom>
          <a:ln w="38100" cmpd="sng">
            <a:solidFill>
              <a:srgbClr val="00B0F0"/>
            </a:solidFill>
            <a:headEnd type="none" w="lg" len="lg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1" name="직선 화살표 연결선 110"/>
          <p:cNvCxnSpPr>
            <a:endCxn id="93" idx="2"/>
          </p:cNvCxnSpPr>
          <p:nvPr/>
        </p:nvCxnSpPr>
        <p:spPr>
          <a:xfrm flipV="1">
            <a:off x="6369425" y="2248471"/>
            <a:ext cx="2045054" cy="1310606"/>
          </a:xfrm>
          <a:prstGeom prst="straightConnector1">
            <a:avLst/>
          </a:prstGeom>
          <a:ln w="38100" cmpd="sng">
            <a:solidFill>
              <a:srgbClr val="F79646"/>
            </a:solidFill>
            <a:headEnd type="none" w="lg" len="lg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7" name="모서리가 둥근 직사각형 176"/>
          <p:cNvSpPr/>
          <p:nvPr/>
        </p:nvSpPr>
        <p:spPr bwMode="ltGray">
          <a:xfrm>
            <a:off x="3536601" y="3131004"/>
            <a:ext cx="2837194" cy="1276474"/>
          </a:xfrm>
          <a:prstGeom prst="roundRect">
            <a:avLst/>
          </a:prstGeom>
          <a:noFill/>
          <a:ln w="28575">
            <a:solidFill>
              <a:srgbClr val="10BAA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600" b="1" dirty="0">
              <a:solidFill>
                <a:schemeClr val="bg1"/>
              </a:solidFill>
              <a:latin typeface="+mn-ea"/>
            </a:endParaRPr>
          </a:p>
        </p:txBody>
      </p:sp>
      <p:cxnSp>
        <p:nvCxnSpPr>
          <p:cNvPr id="117" name="직선 화살표 연결선 116"/>
          <p:cNvCxnSpPr/>
          <p:nvPr/>
        </p:nvCxnSpPr>
        <p:spPr>
          <a:xfrm flipV="1">
            <a:off x="3473385" y="3561551"/>
            <a:ext cx="2903985" cy="3080"/>
          </a:xfrm>
          <a:prstGeom prst="straightConnector1">
            <a:avLst/>
          </a:prstGeom>
          <a:ln w="38100" cmpd="sng">
            <a:solidFill>
              <a:srgbClr val="F79646"/>
            </a:solidFill>
            <a:prstDash val="sysDot"/>
            <a:headEnd type="none" w="lg" len="lg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8" name="직선 화살표 연결선 117"/>
          <p:cNvCxnSpPr>
            <a:endCxn id="177" idx="3"/>
          </p:cNvCxnSpPr>
          <p:nvPr/>
        </p:nvCxnSpPr>
        <p:spPr>
          <a:xfrm>
            <a:off x="3551842" y="3769241"/>
            <a:ext cx="2821953" cy="0"/>
          </a:xfrm>
          <a:prstGeom prst="straightConnector1">
            <a:avLst/>
          </a:prstGeom>
          <a:ln w="38100" cmpd="sng">
            <a:solidFill>
              <a:srgbClr val="47D872"/>
            </a:solidFill>
            <a:prstDash val="sysDot"/>
            <a:headEnd type="none" w="lg" len="lg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9" name="직선 화살표 연결선 118"/>
          <p:cNvCxnSpPr/>
          <p:nvPr/>
        </p:nvCxnSpPr>
        <p:spPr>
          <a:xfrm>
            <a:off x="3528376" y="3983543"/>
            <a:ext cx="2848994" cy="4865"/>
          </a:xfrm>
          <a:prstGeom prst="straightConnector1">
            <a:avLst/>
          </a:prstGeom>
          <a:ln w="38100" cmpd="sng">
            <a:solidFill>
              <a:srgbClr val="00B0F0"/>
            </a:solidFill>
            <a:prstDash val="sysDot"/>
            <a:headEnd type="none" w="lg" len="lg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8" name="모서리가 둥근 직사각형 177"/>
          <p:cNvSpPr/>
          <p:nvPr/>
        </p:nvSpPr>
        <p:spPr bwMode="ltGray">
          <a:xfrm>
            <a:off x="4376973" y="3249881"/>
            <a:ext cx="500145" cy="1038721"/>
          </a:xfrm>
          <a:prstGeom prst="roundRect">
            <a:avLst/>
          </a:prstGeom>
          <a:solidFill>
            <a:srgbClr val="10BAA8"/>
          </a:solid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eaVert" rtlCol="0" anchor="ctr"/>
          <a:lstStyle/>
          <a:p>
            <a:pPr algn="ctr"/>
            <a:r>
              <a:rPr lang="ko-KR" altLang="en-US" sz="1100" b="1" dirty="0">
                <a:solidFill>
                  <a:schemeClr val="bg1"/>
                </a:solidFill>
                <a:latin typeface="+mn-ea"/>
              </a:rPr>
              <a:t>접근통제</a:t>
            </a:r>
          </a:p>
        </p:txBody>
      </p:sp>
      <p:sp>
        <p:nvSpPr>
          <p:cNvPr id="179" name="모서리가 둥근 직사각형 178"/>
          <p:cNvSpPr/>
          <p:nvPr/>
        </p:nvSpPr>
        <p:spPr bwMode="ltGray">
          <a:xfrm>
            <a:off x="5718515" y="3249881"/>
            <a:ext cx="500145" cy="1038721"/>
          </a:xfrm>
          <a:prstGeom prst="roundRect">
            <a:avLst/>
          </a:prstGeom>
          <a:solidFill>
            <a:srgbClr val="10BAA8"/>
          </a:solid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eaVert" rtlCol="0" anchor="ctr"/>
          <a:lstStyle/>
          <a:p>
            <a:pPr algn="ctr"/>
            <a:r>
              <a:rPr lang="ko-KR" altLang="en-US" sz="1100" b="1" dirty="0" err="1">
                <a:solidFill>
                  <a:schemeClr val="bg1"/>
                </a:solidFill>
                <a:latin typeface="+mn-ea"/>
              </a:rPr>
              <a:t>행위감사</a:t>
            </a:r>
            <a:endParaRPr lang="ko-KR" altLang="en-US" sz="1100" b="1" dirty="0">
              <a:solidFill>
                <a:schemeClr val="bg1"/>
              </a:solidFill>
              <a:latin typeface="+mn-ea"/>
            </a:endParaRPr>
          </a:p>
        </p:txBody>
      </p:sp>
      <p:sp>
        <p:nvSpPr>
          <p:cNvPr id="180" name="모서리가 둥근 직사각형 179"/>
          <p:cNvSpPr/>
          <p:nvPr/>
        </p:nvSpPr>
        <p:spPr bwMode="ltGray">
          <a:xfrm>
            <a:off x="3706202" y="3249881"/>
            <a:ext cx="500145" cy="1038721"/>
          </a:xfrm>
          <a:prstGeom prst="roundRect">
            <a:avLst/>
          </a:prstGeom>
          <a:solidFill>
            <a:srgbClr val="10BAA8"/>
          </a:solid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eaVert" rtlCol="0" anchor="ctr"/>
          <a:lstStyle/>
          <a:p>
            <a:pPr algn="ctr"/>
            <a:r>
              <a:rPr lang="ko-KR" altLang="en-US" sz="1100" b="1" dirty="0" err="1">
                <a:solidFill>
                  <a:schemeClr val="bg1"/>
                </a:solidFill>
                <a:latin typeface="+mn-ea"/>
              </a:rPr>
              <a:t>사용자인증</a:t>
            </a:r>
            <a:endParaRPr lang="ko-KR" altLang="en-US" sz="1100" b="1" dirty="0">
              <a:solidFill>
                <a:schemeClr val="bg1"/>
              </a:solidFill>
              <a:latin typeface="+mn-ea"/>
            </a:endParaRPr>
          </a:p>
        </p:txBody>
      </p:sp>
      <p:sp>
        <p:nvSpPr>
          <p:cNvPr id="181" name="모서리가 둥근 직사각형 180"/>
          <p:cNvSpPr/>
          <p:nvPr/>
        </p:nvSpPr>
        <p:spPr bwMode="ltGray">
          <a:xfrm>
            <a:off x="5047744" y="3249881"/>
            <a:ext cx="500145" cy="1038721"/>
          </a:xfrm>
          <a:prstGeom prst="roundRect">
            <a:avLst/>
          </a:prstGeom>
          <a:solidFill>
            <a:srgbClr val="10BAA8"/>
          </a:solid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eaVert" rtlCol="0" anchor="ctr"/>
          <a:lstStyle/>
          <a:p>
            <a:pPr algn="ctr"/>
            <a:r>
              <a:rPr lang="ko-KR" altLang="en-US" sz="1100" b="1" dirty="0" err="1">
                <a:solidFill>
                  <a:schemeClr val="bg1"/>
                </a:solidFill>
                <a:latin typeface="+mn-ea"/>
              </a:rPr>
              <a:t>명령어통제</a:t>
            </a:r>
            <a:endParaRPr lang="ko-KR" altLang="en-US" sz="1100" b="1" dirty="0">
              <a:solidFill>
                <a:schemeClr val="bg1"/>
              </a:solidFill>
              <a:latin typeface="+mn-ea"/>
            </a:endParaRPr>
          </a:p>
        </p:txBody>
      </p:sp>
      <p:sp>
        <p:nvSpPr>
          <p:cNvPr id="124" name="텍스트 개체 틀 1"/>
          <p:cNvSpPr>
            <a:spLocks noGrp="1"/>
          </p:cNvSpPr>
          <p:nvPr>
            <p:ph type="body" sz="quarter" idx="10"/>
          </p:nvPr>
        </p:nvSpPr>
        <p:spPr>
          <a:xfrm>
            <a:off x="38576" y="58966"/>
            <a:ext cx="1980248" cy="431800"/>
          </a:xfrm>
        </p:spPr>
        <p:txBody>
          <a:bodyPr>
            <a:noAutofit/>
          </a:bodyPr>
          <a:lstStyle/>
          <a:p>
            <a:r>
              <a:rPr lang="en-US" altLang="ko-KR" sz="1100" dirty="0"/>
              <a:t>02 </a:t>
            </a:r>
            <a:r>
              <a:rPr lang="en-US" altLang="ko-KR" sz="1100" dirty="0" err="1"/>
              <a:t>SecureGuard</a:t>
            </a:r>
            <a:r>
              <a:rPr lang="en-US" altLang="ko-KR" sz="1100" dirty="0"/>
              <a:t> AM </a:t>
            </a:r>
            <a:r>
              <a:rPr lang="ko-KR" altLang="en-US" sz="1100" dirty="0"/>
              <a:t>소개</a:t>
            </a:r>
          </a:p>
        </p:txBody>
      </p:sp>
    </p:spTree>
    <p:extLst>
      <p:ext uri="{BB962C8B-B14F-4D97-AF65-F5344CB8AC3E}">
        <p14:creationId xmlns:p14="http://schemas.microsoft.com/office/powerpoint/2010/main" val="355400684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텍스트 개체 틀 1"/>
          <p:cNvSpPr>
            <a:spLocks noGrp="1"/>
          </p:cNvSpPr>
          <p:nvPr>
            <p:ph type="body" sz="quarter" idx="10"/>
          </p:nvPr>
        </p:nvSpPr>
        <p:spPr>
          <a:xfrm>
            <a:off x="101314" y="58966"/>
            <a:ext cx="1854773" cy="431800"/>
          </a:xfrm>
        </p:spPr>
        <p:txBody>
          <a:bodyPr>
            <a:noAutofit/>
          </a:bodyPr>
          <a:lstStyle/>
          <a:p>
            <a:r>
              <a:rPr lang="en-US" altLang="ko-KR" sz="1100" dirty="0"/>
              <a:t>02 </a:t>
            </a:r>
            <a:r>
              <a:rPr lang="en-US" altLang="ko-KR" sz="1100" dirty="0" err="1"/>
              <a:t>SecureGuard</a:t>
            </a:r>
            <a:r>
              <a:rPr lang="en-US" altLang="ko-KR" sz="1100" dirty="0"/>
              <a:t> AM </a:t>
            </a:r>
            <a:r>
              <a:rPr lang="ko-KR" altLang="en-US" sz="1100" dirty="0"/>
              <a:t>소개</a:t>
            </a:r>
          </a:p>
        </p:txBody>
      </p:sp>
      <p:sp>
        <p:nvSpPr>
          <p:cNvPr id="3" name="텍스트 개체 틀 2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ko-KR" altLang="en-US" dirty="0">
                <a:solidFill>
                  <a:schemeClr val="tx1">
                    <a:lumMod val="65000"/>
                    <a:lumOff val="35000"/>
                  </a:schemeClr>
                </a:solidFill>
              </a:rPr>
              <a:t>주요 기능</a:t>
            </a:r>
          </a:p>
        </p:txBody>
      </p:sp>
      <p:sp>
        <p:nvSpPr>
          <p:cNvPr id="4" name="텍스트 개체 틀 3"/>
          <p:cNvSpPr>
            <a:spLocks noGrp="1"/>
          </p:cNvSpPr>
          <p:nvPr>
            <p:ph type="body" sz="quarter" idx="12"/>
          </p:nvPr>
        </p:nvSpPr>
        <p:spPr/>
        <p:txBody>
          <a:bodyPr>
            <a:normAutofit fontScale="85000" lnSpcReduction="10000"/>
          </a:bodyPr>
          <a:lstStyle/>
          <a:p>
            <a:r>
              <a:rPr lang="en-US" altLang="ko-KR" sz="1300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SecureGuard AM </a:t>
            </a:r>
            <a:r>
              <a:rPr lang="ko-KR" altLang="en-US" sz="1300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특징</a:t>
            </a:r>
          </a:p>
          <a:p>
            <a:pPr>
              <a:lnSpc>
                <a:spcPct val="120000"/>
              </a:lnSpc>
            </a:pPr>
            <a:r>
              <a:rPr lang="en-US" altLang="ko-KR" sz="13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SecureGuard AM</a:t>
            </a:r>
            <a:r>
              <a:rPr lang="ko-KR" altLang="en-US" sz="13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은 업계 유일의 </a:t>
            </a:r>
            <a:r>
              <a:rPr lang="en-US" altLang="ko-KR" sz="13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SOCKS v5 PROXY </a:t>
            </a:r>
            <a:r>
              <a:rPr lang="ko-KR" altLang="en-US" sz="13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프로토콜 기반의 접근통제 솔루션으로 기존 네트워크 및 사용자 접속 환경의 변화를 최소화하여 구축이 가능하며</a:t>
            </a:r>
            <a:r>
              <a:rPr lang="en-US" altLang="ko-KR" sz="13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,</a:t>
            </a:r>
            <a:r>
              <a:rPr lang="ko-KR" altLang="en-US" sz="13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내부 탑재된 </a:t>
            </a:r>
            <a:r>
              <a:rPr lang="en-US" altLang="ko-KR" sz="13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OTP </a:t>
            </a:r>
            <a:r>
              <a:rPr lang="ko-KR" altLang="en-US" sz="13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인증 모듈 및 자사 패스워드 관리 솔루션과의 연동을 통하여 더욱 강력한 내부 통제 환경 구축을 지원합니다</a:t>
            </a:r>
            <a:r>
              <a:rPr lang="en-US" altLang="ko-KR" sz="13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.</a:t>
            </a:r>
            <a:endParaRPr lang="ko-KR" altLang="en-US" sz="13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11" name="자유형 10"/>
          <p:cNvSpPr/>
          <p:nvPr/>
        </p:nvSpPr>
        <p:spPr>
          <a:xfrm>
            <a:off x="6049566" y="4462574"/>
            <a:ext cx="3671287" cy="1568317"/>
          </a:xfrm>
          <a:custGeom>
            <a:avLst/>
            <a:gdLst>
              <a:gd name="connsiteX0" fmla="*/ 0 w 3322643"/>
              <a:gd name="connsiteY0" fmla="*/ 133642 h 1336421"/>
              <a:gd name="connsiteX1" fmla="*/ 133642 w 3322643"/>
              <a:gd name="connsiteY1" fmla="*/ 0 h 1336421"/>
              <a:gd name="connsiteX2" fmla="*/ 3189001 w 3322643"/>
              <a:gd name="connsiteY2" fmla="*/ 0 h 1336421"/>
              <a:gd name="connsiteX3" fmla="*/ 3322643 w 3322643"/>
              <a:gd name="connsiteY3" fmla="*/ 133642 h 1336421"/>
              <a:gd name="connsiteX4" fmla="*/ 3322643 w 3322643"/>
              <a:gd name="connsiteY4" fmla="*/ 1202779 h 1336421"/>
              <a:gd name="connsiteX5" fmla="*/ 3189001 w 3322643"/>
              <a:gd name="connsiteY5" fmla="*/ 1336421 h 1336421"/>
              <a:gd name="connsiteX6" fmla="*/ 133642 w 3322643"/>
              <a:gd name="connsiteY6" fmla="*/ 1336421 h 1336421"/>
              <a:gd name="connsiteX7" fmla="*/ 0 w 3322643"/>
              <a:gd name="connsiteY7" fmla="*/ 1202779 h 1336421"/>
              <a:gd name="connsiteX8" fmla="*/ 0 w 3322643"/>
              <a:gd name="connsiteY8" fmla="*/ 133642 h 133642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322643" h="1336421">
                <a:moveTo>
                  <a:pt x="0" y="133642"/>
                </a:moveTo>
                <a:cubicBezTo>
                  <a:pt x="0" y="59834"/>
                  <a:pt x="59834" y="0"/>
                  <a:pt x="133642" y="0"/>
                </a:cubicBezTo>
                <a:lnTo>
                  <a:pt x="3189001" y="0"/>
                </a:lnTo>
                <a:cubicBezTo>
                  <a:pt x="3262809" y="0"/>
                  <a:pt x="3322643" y="59834"/>
                  <a:pt x="3322643" y="133642"/>
                </a:cubicBezTo>
                <a:lnTo>
                  <a:pt x="3322643" y="1202779"/>
                </a:lnTo>
                <a:cubicBezTo>
                  <a:pt x="3322643" y="1276587"/>
                  <a:pt x="3262809" y="1336421"/>
                  <a:pt x="3189001" y="1336421"/>
                </a:cubicBezTo>
                <a:lnTo>
                  <a:pt x="133642" y="1336421"/>
                </a:lnTo>
                <a:cubicBezTo>
                  <a:pt x="59834" y="1336421"/>
                  <a:pt x="0" y="1276587"/>
                  <a:pt x="0" y="1202779"/>
                </a:cubicBezTo>
                <a:lnTo>
                  <a:pt x="0" y="133642"/>
                </a:lnTo>
                <a:close/>
              </a:path>
            </a:pathLst>
          </a:custGeom>
        </p:spPr>
        <p:style>
          <a:lnRef idx="2">
            <a:schemeClr val="accent5">
              <a:hueOff val="-6622584"/>
              <a:satOff val="26541"/>
              <a:lumOff val="5752"/>
              <a:alphaOff val="0"/>
            </a:schemeClr>
          </a:lnRef>
          <a:fillRef idx="1">
            <a:schemeClr val="lt1">
              <a:alpha val="90000"/>
              <a:hueOff val="0"/>
              <a:satOff val="0"/>
              <a:lumOff val="0"/>
              <a:alphaOff val="0"/>
            </a:schemeClr>
          </a:fillRef>
          <a:effectRef idx="0">
            <a:schemeClr val="lt1">
              <a:alpha val="90000"/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1064250" tIns="401563" rIns="67457" bIns="67457" numCol="1" spcCol="1270" anchor="t" anchorCtr="0">
            <a:noAutofit/>
          </a:bodyPr>
          <a:lstStyle/>
          <a:p>
            <a:pPr marL="57150" lvl="1" indent="-57150" algn="l" defTabSz="444500" latinLnBrk="1">
              <a:lnSpc>
                <a:spcPct val="90000"/>
              </a:lnSpc>
              <a:spcBef>
                <a:spcPct val="0"/>
              </a:spcBef>
              <a:spcAft>
                <a:spcPct val="15000"/>
              </a:spcAft>
              <a:buChar char="••"/>
            </a:pPr>
            <a:endParaRPr lang="ko-KR" altLang="en-US" sz="900" kern="1200" dirty="0"/>
          </a:p>
        </p:txBody>
      </p:sp>
      <p:sp>
        <p:nvSpPr>
          <p:cNvPr id="12" name="자유형 11"/>
          <p:cNvSpPr/>
          <p:nvPr/>
        </p:nvSpPr>
        <p:spPr>
          <a:xfrm>
            <a:off x="184865" y="4462574"/>
            <a:ext cx="3671287" cy="1568317"/>
          </a:xfrm>
          <a:custGeom>
            <a:avLst/>
            <a:gdLst>
              <a:gd name="connsiteX0" fmla="*/ 0 w 3322643"/>
              <a:gd name="connsiteY0" fmla="*/ 133642 h 1336421"/>
              <a:gd name="connsiteX1" fmla="*/ 133642 w 3322643"/>
              <a:gd name="connsiteY1" fmla="*/ 0 h 1336421"/>
              <a:gd name="connsiteX2" fmla="*/ 3189001 w 3322643"/>
              <a:gd name="connsiteY2" fmla="*/ 0 h 1336421"/>
              <a:gd name="connsiteX3" fmla="*/ 3322643 w 3322643"/>
              <a:gd name="connsiteY3" fmla="*/ 133642 h 1336421"/>
              <a:gd name="connsiteX4" fmla="*/ 3322643 w 3322643"/>
              <a:gd name="connsiteY4" fmla="*/ 1202779 h 1336421"/>
              <a:gd name="connsiteX5" fmla="*/ 3189001 w 3322643"/>
              <a:gd name="connsiteY5" fmla="*/ 1336421 h 1336421"/>
              <a:gd name="connsiteX6" fmla="*/ 133642 w 3322643"/>
              <a:gd name="connsiteY6" fmla="*/ 1336421 h 1336421"/>
              <a:gd name="connsiteX7" fmla="*/ 0 w 3322643"/>
              <a:gd name="connsiteY7" fmla="*/ 1202779 h 1336421"/>
              <a:gd name="connsiteX8" fmla="*/ 0 w 3322643"/>
              <a:gd name="connsiteY8" fmla="*/ 133642 h 133642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322643" h="1336421">
                <a:moveTo>
                  <a:pt x="0" y="133642"/>
                </a:moveTo>
                <a:cubicBezTo>
                  <a:pt x="0" y="59834"/>
                  <a:pt x="59834" y="0"/>
                  <a:pt x="133642" y="0"/>
                </a:cubicBezTo>
                <a:lnTo>
                  <a:pt x="3189001" y="0"/>
                </a:lnTo>
                <a:cubicBezTo>
                  <a:pt x="3262809" y="0"/>
                  <a:pt x="3322643" y="59834"/>
                  <a:pt x="3322643" y="133642"/>
                </a:cubicBezTo>
                <a:lnTo>
                  <a:pt x="3322643" y="1202779"/>
                </a:lnTo>
                <a:cubicBezTo>
                  <a:pt x="3322643" y="1276587"/>
                  <a:pt x="3262809" y="1336421"/>
                  <a:pt x="3189001" y="1336421"/>
                </a:cubicBezTo>
                <a:lnTo>
                  <a:pt x="133642" y="1336421"/>
                </a:lnTo>
                <a:cubicBezTo>
                  <a:pt x="59834" y="1336421"/>
                  <a:pt x="0" y="1276587"/>
                  <a:pt x="0" y="1202779"/>
                </a:cubicBezTo>
                <a:lnTo>
                  <a:pt x="0" y="133642"/>
                </a:lnTo>
                <a:close/>
              </a:path>
            </a:pathLst>
          </a:custGeom>
        </p:spPr>
        <p:style>
          <a:lnRef idx="2">
            <a:schemeClr val="accent5">
              <a:hueOff val="-9933876"/>
              <a:satOff val="39811"/>
              <a:lumOff val="8628"/>
              <a:alphaOff val="0"/>
            </a:schemeClr>
          </a:lnRef>
          <a:fillRef idx="1">
            <a:schemeClr val="lt1">
              <a:alpha val="90000"/>
              <a:hueOff val="0"/>
              <a:satOff val="0"/>
              <a:lumOff val="0"/>
              <a:alphaOff val="0"/>
            </a:schemeClr>
          </a:fillRef>
          <a:effectRef idx="0">
            <a:schemeClr val="lt1">
              <a:alpha val="90000"/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67457" tIns="401563" rIns="1064250" bIns="67457" numCol="1" spcCol="1270" anchor="t" anchorCtr="0">
            <a:noAutofit/>
          </a:bodyPr>
          <a:lstStyle/>
          <a:p>
            <a:pPr marL="57150" lvl="1" indent="-57150" algn="l" defTabSz="444500" latinLnBrk="1">
              <a:lnSpc>
                <a:spcPct val="90000"/>
              </a:lnSpc>
              <a:spcBef>
                <a:spcPct val="0"/>
              </a:spcBef>
              <a:spcAft>
                <a:spcPct val="15000"/>
              </a:spcAft>
              <a:buChar char="••"/>
            </a:pPr>
            <a:endParaRPr lang="ko-KR" altLang="en-US" sz="900" kern="1200" dirty="0"/>
          </a:p>
        </p:txBody>
      </p:sp>
      <p:sp>
        <p:nvSpPr>
          <p:cNvPr id="13" name="자유형 12"/>
          <p:cNvSpPr/>
          <p:nvPr/>
        </p:nvSpPr>
        <p:spPr>
          <a:xfrm>
            <a:off x="6049566" y="1700808"/>
            <a:ext cx="3671287" cy="1568317"/>
          </a:xfrm>
          <a:custGeom>
            <a:avLst/>
            <a:gdLst>
              <a:gd name="connsiteX0" fmla="*/ 0 w 3322643"/>
              <a:gd name="connsiteY0" fmla="*/ 133642 h 1336421"/>
              <a:gd name="connsiteX1" fmla="*/ 133642 w 3322643"/>
              <a:gd name="connsiteY1" fmla="*/ 0 h 1336421"/>
              <a:gd name="connsiteX2" fmla="*/ 3189001 w 3322643"/>
              <a:gd name="connsiteY2" fmla="*/ 0 h 1336421"/>
              <a:gd name="connsiteX3" fmla="*/ 3322643 w 3322643"/>
              <a:gd name="connsiteY3" fmla="*/ 133642 h 1336421"/>
              <a:gd name="connsiteX4" fmla="*/ 3322643 w 3322643"/>
              <a:gd name="connsiteY4" fmla="*/ 1202779 h 1336421"/>
              <a:gd name="connsiteX5" fmla="*/ 3189001 w 3322643"/>
              <a:gd name="connsiteY5" fmla="*/ 1336421 h 1336421"/>
              <a:gd name="connsiteX6" fmla="*/ 133642 w 3322643"/>
              <a:gd name="connsiteY6" fmla="*/ 1336421 h 1336421"/>
              <a:gd name="connsiteX7" fmla="*/ 0 w 3322643"/>
              <a:gd name="connsiteY7" fmla="*/ 1202779 h 1336421"/>
              <a:gd name="connsiteX8" fmla="*/ 0 w 3322643"/>
              <a:gd name="connsiteY8" fmla="*/ 133642 h 133642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322643" h="1336421">
                <a:moveTo>
                  <a:pt x="0" y="133642"/>
                </a:moveTo>
                <a:cubicBezTo>
                  <a:pt x="0" y="59834"/>
                  <a:pt x="59834" y="0"/>
                  <a:pt x="133642" y="0"/>
                </a:cubicBezTo>
                <a:lnTo>
                  <a:pt x="3189001" y="0"/>
                </a:lnTo>
                <a:cubicBezTo>
                  <a:pt x="3262809" y="0"/>
                  <a:pt x="3322643" y="59834"/>
                  <a:pt x="3322643" y="133642"/>
                </a:cubicBezTo>
                <a:lnTo>
                  <a:pt x="3322643" y="1202779"/>
                </a:lnTo>
                <a:cubicBezTo>
                  <a:pt x="3322643" y="1276587"/>
                  <a:pt x="3262809" y="1336421"/>
                  <a:pt x="3189001" y="1336421"/>
                </a:cubicBezTo>
                <a:lnTo>
                  <a:pt x="133642" y="1336421"/>
                </a:lnTo>
                <a:cubicBezTo>
                  <a:pt x="59834" y="1336421"/>
                  <a:pt x="0" y="1276587"/>
                  <a:pt x="0" y="1202779"/>
                </a:cubicBezTo>
                <a:lnTo>
                  <a:pt x="0" y="133642"/>
                </a:lnTo>
                <a:close/>
              </a:path>
            </a:pathLst>
          </a:custGeom>
        </p:spPr>
        <p:style>
          <a:lnRef idx="2">
            <a:schemeClr val="accent5">
              <a:hueOff val="-3311292"/>
              <a:satOff val="13270"/>
              <a:lumOff val="2876"/>
              <a:alphaOff val="0"/>
            </a:schemeClr>
          </a:lnRef>
          <a:fillRef idx="1">
            <a:schemeClr val="lt1">
              <a:alpha val="90000"/>
              <a:hueOff val="0"/>
              <a:satOff val="0"/>
              <a:lumOff val="0"/>
              <a:alphaOff val="0"/>
            </a:schemeClr>
          </a:fillRef>
          <a:effectRef idx="0">
            <a:schemeClr val="lt1">
              <a:alpha val="90000"/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1064250" tIns="67457" rIns="67457" bIns="401563" numCol="1" spcCol="1270" anchor="t" anchorCtr="0">
            <a:noAutofit/>
          </a:bodyPr>
          <a:lstStyle/>
          <a:p>
            <a:pPr marL="0" lvl="1" algn="l" defTabSz="444500" latinLnBrk="1">
              <a:lnSpc>
                <a:spcPct val="90000"/>
              </a:lnSpc>
              <a:spcBef>
                <a:spcPct val="0"/>
              </a:spcBef>
              <a:spcAft>
                <a:spcPct val="15000"/>
              </a:spcAft>
            </a:pPr>
            <a:endParaRPr lang="ko-KR" altLang="en-US" sz="900" kern="1200" dirty="0"/>
          </a:p>
        </p:txBody>
      </p:sp>
      <p:sp>
        <p:nvSpPr>
          <p:cNvPr id="14" name="자유형 13"/>
          <p:cNvSpPr/>
          <p:nvPr/>
        </p:nvSpPr>
        <p:spPr>
          <a:xfrm>
            <a:off x="184865" y="1711772"/>
            <a:ext cx="3671287" cy="1568317"/>
          </a:xfrm>
          <a:custGeom>
            <a:avLst/>
            <a:gdLst>
              <a:gd name="connsiteX0" fmla="*/ 0 w 3364070"/>
              <a:gd name="connsiteY0" fmla="*/ 133642 h 1336421"/>
              <a:gd name="connsiteX1" fmla="*/ 133642 w 3364070"/>
              <a:gd name="connsiteY1" fmla="*/ 0 h 1336421"/>
              <a:gd name="connsiteX2" fmla="*/ 3230428 w 3364070"/>
              <a:gd name="connsiteY2" fmla="*/ 0 h 1336421"/>
              <a:gd name="connsiteX3" fmla="*/ 3364070 w 3364070"/>
              <a:gd name="connsiteY3" fmla="*/ 133642 h 1336421"/>
              <a:gd name="connsiteX4" fmla="*/ 3364070 w 3364070"/>
              <a:gd name="connsiteY4" fmla="*/ 1202779 h 1336421"/>
              <a:gd name="connsiteX5" fmla="*/ 3230428 w 3364070"/>
              <a:gd name="connsiteY5" fmla="*/ 1336421 h 1336421"/>
              <a:gd name="connsiteX6" fmla="*/ 133642 w 3364070"/>
              <a:gd name="connsiteY6" fmla="*/ 1336421 h 1336421"/>
              <a:gd name="connsiteX7" fmla="*/ 0 w 3364070"/>
              <a:gd name="connsiteY7" fmla="*/ 1202779 h 1336421"/>
              <a:gd name="connsiteX8" fmla="*/ 0 w 3364070"/>
              <a:gd name="connsiteY8" fmla="*/ 133642 h 133642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364070" h="1336421">
                <a:moveTo>
                  <a:pt x="0" y="133642"/>
                </a:moveTo>
                <a:cubicBezTo>
                  <a:pt x="0" y="59834"/>
                  <a:pt x="59834" y="0"/>
                  <a:pt x="133642" y="0"/>
                </a:cubicBezTo>
                <a:lnTo>
                  <a:pt x="3230428" y="0"/>
                </a:lnTo>
                <a:cubicBezTo>
                  <a:pt x="3304236" y="0"/>
                  <a:pt x="3364070" y="59834"/>
                  <a:pt x="3364070" y="133642"/>
                </a:cubicBezTo>
                <a:lnTo>
                  <a:pt x="3364070" y="1202779"/>
                </a:lnTo>
                <a:cubicBezTo>
                  <a:pt x="3364070" y="1276587"/>
                  <a:pt x="3304236" y="1336421"/>
                  <a:pt x="3230428" y="1336421"/>
                </a:cubicBezTo>
                <a:lnTo>
                  <a:pt x="133642" y="1336421"/>
                </a:lnTo>
                <a:cubicBezTo>
                  <a:pt x="59834" y="1336421"/>
                  <a:pt x="0" y="1276587"/>
                  <a:pt x="0" y="1202779"/>
                </a:cubicBezTo>
                <a:lnTo>
                  <a:pt x="0" y="133642"/>
                </a:lnTo>
                <a:close/>
              </a:path>
            </a:pathLst>
          </a:custGeom>
        </p:spPr>
        <p:style>
          <a:lnRef idx="2">
            <a:schemeClr val="accent5">
              <a:hueOff val="0"/>
              <a:satOff val="0"/>
              <a:lumOff val="0"/>
              <a:alphaOff val="0"/>
            </a:schemeClr>
          </a:lnRef>
          <a:fillRef idx="1">
            <a:schemeClr val="lt1">
              <a:alpha val="90000"/>
              <a:hueOff val="0"/>
              <a:satOff val="0"/>
              <a:lumOff val="0"/>
              <a:alphaOff val="0"/>
            </a:schemeClr>
          </a:fillRef>
          <a:effectRef idx="0">
            <a:schemeClr val="lt1">
              <a:alpha val="90000"/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67457" tIns="67457" rIns="1076678" bIns="401563" numCol="1" spcCol="1270" anchor="t" anchorCtr="0">
            <a:noAutofit/>
          </a:bodyPr>
          <a:lstStyle/>
          <a:p>
            <a:pPr marL="0" lvl="1" algn="l" defTabSz="444500" latinLnBrk="1">
              <a:lnSpc>
                <a:spcPct val="90000"/>
              </a:lnSpc>
              <a:spcBef>
                <a:spcPct val="0"/>
              </a:spcBef>
              <a:spcAft>
                <a:spcPct val="15000"/>
              </a:spcAft>
            </a:pPr>
            <a:r>
              <a:rPr lang="en-US" altLang="ko-KR" sz="900" dirty="0"/>
              <a:t> </a:t>
            </a:r>
            <a:endParaRPr lang="ko-KR" altLang="en-US" sz="900" kern="1200" dirty="0"/>
          </a:p>
        </p:txBody>
      </p:sp>
      <p:sp>
        <p:nvSpPr>
          <p:cNvPr id="15" name="자유형 14"/>
          <p:cNvSpPr>
            <a:spLocks noChangeAspect="1"/>
          </p:cNvSpPr>
          <p:nvPr/>
        </p:nvSpPr>
        <p:spPr>
          <a:xfrm>
            <a:off x="3119621" y="1950538"/>
            <a:ext cx="1800000" cy="1800000"/>
          </a:xfrm>
          <a:custGeom>
            <a:avLst/>
            <a:gdLst>
              <a:gd name="connsiteX0" fmla="*/ 0 w 1808344"/>
              <a:gd name="connsiteY0" fmla="*/ 1808344 h 1808344"/>
              <a:gd name="connsiteX1" fmla="*/ 1808344 w 1808344"/>
              <a:gd name="connsiteY1" fmla="*/ 0 h 1808344"/>
              <a:gd name="connsiteX2" fmla="*/ 1808344 w 1808344"/>
              <a:gd name="connsiteY2" fmla="*/ 1808344 h 1808344"/>
              <a:gd name="connsiteX3" fmla="*/ 0 w 1808344"/>
              <a:gd name="connsiteY3" fmla="*/ 1808344 h 180834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808344" h="1808344">
                <a:moveTo>
                  <a:pt x="0" y="1808344"/>
                </a:moveTo>
                <a:cubicBezTo>
                  <a:pt x="0" y="809623"/>
                  <a:pt x="809623" y="0"/>
                  <a:pt x="1808344" y="0"/>
                </a:cubicBezTo>
                <a:lnTo>
                  <a:pt x="1808344" y="1808344"/>
                </a:lnTo>
                <a:lnTo>
                  <a:pt x="0" y="1808344"/>
                </a:lnTo>
                <a:close/>
              </a:path>
            </a:pathLst>
          </a:custGeom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5">
              <a:hueOff val="0"/>
              <a:satOff val="0"/>
              <a:lumOff val="0"/>
              <a:alphaOff val="0"/>
            </a:schemeClr>
          </a:fillRef>
          <a:effectRef idx="0">
            <a:schemeClr val="accent5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07884" tIns="607884" rIns="78232" bIns="78232" numCol="1" spcCol="1270" anchor="ctr" anchorCtr="0">
            <a:noAutofit/>
          </a:bodyPr>
          <a:lstStyle/>
          <a:p>
            <a:pPr lvl="0" algn="ctr" defTabSz="488950" latinLnBrk="1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endParaRPr lang="ko-KR" altLang="en-US" sz="1050" b="1" kern="1200" dirty="0"/>
          </a:p>
        </p:txBody>
      </p:sp>
      <p:sp>
        <p:nvSpPr>
          <p:cNvPr id="16" name="자유형 15"/>
          <p:cNvSpPr/>
          <p:nvPr/>
        </p:nvSpPr>
        <p:spPr>
          <a:xfrm>
            <a:off x="4992760" y="1950538"/>
            <a:ext cx="1800000" cy="1800000"/>
          </a:xfrm>
          <a:custGeom>
            <a:avLst/>
            <a:gdLst>
              <a:gd name="connsiteX0" fmla="*/ 0 w 1808344"/>
              <a:gd name="connsiteY0" fmla="*/ 1808344 h 1808344"/>
              <a:gd name="connsiteX1" fmla="*/ 1808344 w 1808344"/>
              <a:gd name="connsiteY1" fmla="*/ 0 h 1808344"/>
              <a:gd name="connsiteX2" fmla="*/ 1808344 w 1808344"/>
              <a:gd name="connsiteY2" fmla="*/ 1808344 h 1808344"/>
              <a:gd name="connsiteX3" fmla="*/ 0 w 1808344"/>
              <a:gd name="connsiteY3" fmla="*/ 1808344 h 180834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808344" h="1808344">
                <a:moveTo>
                  <a:pt x="0" y="0"/>
                </a:moveTo>
                <a:cubicBezTo>
                  <a:pt x="998721" y="0"/>
                  <a:pt x="1808344" y="809623"/>
                  <a:pt x="1808344" y="1808344"/>
                </a:cubicBezTo>
                <a:lnTo>
                  <a:pt x="0" y="1808344"/>
                </a:lnTo>
                <a:lnTo>
                  <a:pt x="0" y="0"/>
                </a:lnTo>
                <a:close/>
              </a:path>
            </a:pathLst>
          </a:custGeom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5">
              <a:hueOff val="-3311292"/>
              <a:satOff val="13270"/>
              <a:lumOff val="2876"/>
              <a:alphaOff val="0"/>
            </a:schemeClr>
          </a:fillRef>
          <a:effectRef idx="0">
            <a:schemeClr val="accent5">
              <a:hueOff val="-3311292"/>
              <a:satOff val="13270"/>
              <a:lumOff val="2876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71120" tIns="600772" rIns="600772" bIns="71120" numCol="1" spcCol="1270" anchor="ctr" anchorCtr="0">
            <a:noAutofit/>
          </a:bodyPr>
          <a:lstStyle/>
          <a:p>
            <a:pPr lvl="0" algn="ctr" defTabSz="444500" latinLnBrk="1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altLang="ko-KR" sz="900" kern="1200" dirty="0"/>
              <a:t> </a:t>
            </a:r>
            <a:endParaRPr lang="ko-KR" altLang="en-US" sz="900" kern="1200" dirty="0"/>
          </a:p>
        </p:txBody>
      </p:sp>
      <p:sp>
        <p:nvSpPr>
          <p:cNvPr id="17" name="자유형 16"/>
          <p:cNvSpPr/>
          <p:nvPr/>
        </p:nvSpPr>
        <p:spPr>
          <a:xfrm>
            <a:off x="4992760" y="3823676"/>
            <a:ext cx="1800000" cy="1800000"/>
          </a:xfrm>
          <a:custGeom>
            <a:avLst/>
            <a:gdLst>
              <a:gd name="connsiteX0" fmla="*/ 0 w 1808344"/>
              <a:gd name="connsiteY0" fmla="*/ 1808344 h 1808344"/>
              <a:gd name="connsiteX1" fmla="*/ 1808344 w 1808344"/>
              <a:gd name="connsiteY1" fmla="*/ 0 h 1808344"/>
              <a:gd name="connsiteX2" fmla="*/ 1808344 w 1808344"/>
              <a:gd name="connsiteY2" fmla="*/ 1808344 h 1808344"/>
              <a:gd name="connsiteX3" fmla="*/ 0 w 1808344"/>
              <a:gd name="connsiteY3" fmla="*/ 1808344 h 180834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808344" h="1808344">
                <a:moveTo>
                  <a:pt x="1808344" y="0"/>
                </a:moveTo>
                <a:cubicBezTo>
                  <a:pt x="1808344" y="998721"/>
                  <a:pt x="998721" y="1808344"/>
                  <a:pt x="0" y="1808344"/>
                </a:cubicBezTo>
                <a:lnTo>
                  <a:pt x="0" y="0"/>
                </a:lnTo>
                <a:lnTo>
                  <a:pt x="1808344" y="0"/>
                </a:lnTo>
                <a:close/>
              </a:path>
            </a:pathLst>
          </a:custGeom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5">
              <a:hueOff val="-6622584"/>
              <a:satOff val="26541"/>
              <a:lumOff val="5752"/>
              <a:alphaOff val="0"/>
            </a:schemeClr>
          </a:fillRef>
          <a:effectRef idx="0">
            <a:schemeClr val="accent5">
              <a:hueOff val="-6622584"/>
              <a:satOff val="26541"/>
              <a:lumOff val="5752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71120" tIns="71121" rIns="600772" bIns="600772" numCol="1" spcCol="1270" anchor="ctr" anchorCtr="0">
            <a:noAutofit/>
          </a:bodyPr>
          <a:lstStyle/>
          <a:p>
            <a:pPr lvl="0" algn="ctr" defTabSz="444500" latinLnBrk="1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altLang="ko-KR" sz="900" kern="1200" dirty="0"/>
              <a:t>  </a:t>
            </a:r>
            <a:endParaRPr lang="ko-KR" altLang="en-US" sz="900" kern="1200" dirty="0"/>
          </a:p>
        </p:txBody>
      </p:sp>
      <p:sp>
        <p:nvSpPr>
          <p:cNvPr id="18" name="자유형 17"/>
          <p:cNvSpPr/>
          <p:nvPr/>
        </p:nvSpPr>
        <p:spPr>
          <a:xfrm>
            <a:off x="3119621" y="3823677"/>
            <a:ext cx="1800000" cy="1800000"/>
          </a:xfrm>
          <a:custGeom>
            <a:avLst/>
            <a:gdLst>
              <a:gd name="connsiteX0" fmla="*/ 0 w 1808344"/>
              <a:gd name="connsiteY0" fmla="*/ 1808344 h 1808344"/>
              <a:gd name="connsiteX1" fmla="*/ 1808344 w 1808344"/>
              <a:gd name="connsiteY1" fmla="*/ 0 h 1808344"/>
              <a:gd name="connsiteX2" fmla="*/ 1808344 w 1808344"/>
              <a:gd name="connsiteY2" fmla="*/ 1808344 h 1808344"/>
              <a:gd name="connsiteX3" fmla="*/ 0 w 1808344"/>
              <a:gd name="connsiteY3" fmla="*/ 1808344 h 180834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808344" h="1808344">
                <a:moveTo>
                  <a:pt x="1808344" y="1808344"/>
                </a:moveTo>
                <a:cubicBezTo>
                  <a:pt x="809623" y="1808344"/>
                  <a:pt x="0" y="998721"/>
                  <a:pt x="0" y="0"/>
                </a:cubicBezTo>
                <a:lnTo>
                  <a:pt x="1808344" y="0"/>
                </a:lnTo>
                <a:lnTo>
                  <a:pt x="1808344" y="1808344"/>
                </a:lnTo>
                <a:close/>
              </a:path>
            </a:pathLst>
          </a:custGeom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5">
              <a:hueOff val="-9933876"/>
              <a:satOff val="39811"/>
              <a:lumOff val="8628"/>
              <a:alphaOff val="0"/>
            </a:schemeClr>
          </a:fillRef>
          <a:effectRef idx="0">
            <a:schemeClr val="accent5">
              <a:hueOff val="-9933876"/>
              <a:satOff val="39811"/>
              <a:lumOff val="8628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00772" tIns="71120" rIns="71119" bIns="600771" numCol="1" spcCol="1270" anchor="ctr" anchorCtr="0">
            <a:noAutofit/>
          </a:bodyPr>
          <a:lstStyle/>
          <a:p>
            <a:pPr lvl="0" algn="ctr" defTabSz="444500" latinLnBrk="1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altLang="ko-KR" sz="900" kern="1200" dirty="0"/>
              <a:t> </a:t>
            </a:r>
            <a:endParaRPr lang="ko-KR" altLang="en-US" sz="900" kern="1200" dirty="0"/>
          </a:p>
        </p:txBody>
      </p:sp>
      <p:sp>
        <p:nvSpPr>
          <p:cNvPr id="21" name="TextBox 20"/>
          <p:cNvSpPr txBox="1"/>
          <p:nvPr/>
        </p:nvSpPr>
        <p:spPr>
          <a:xfrm>
            <a:off x="200472" y="1771561"/>
            <a:ext cx="3035198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en-US" altLang="ko-KR" sz="1100" b="1" dirty="0">
                <a:solidFill>
                  <a:srgbClr val="4AABC4"/>
                </a:solidFill>
              </a:rPr>
              <a:t>• </a:t>
            </a:r>
            <a:r>
              <a:rPr lang="ko-KR" altLang="en-US" sz="1100" b="1" dirty="0">
                <a:solidFill>
                  <a:srgbClr val="4AABC4"/>
                </a:solidFill>
              </a:rPr>
              <a:t>사용자</a:t>
            </a:r>
            <a:r>
              <a:rPr lang="en-US" altLang="ko-KR" sz="1100" b="1" dirty="0">
                <a:solidFill>
                  <a:srgbClr val="4AABC4"/>
                </a:solidFill>
              </a:rPr>
              <a:t>, </a:t>
            </a:r>
            <a:r>
              <a:rPr lang="ko-KR" altLang="en-US" sz="1100" b="1" dirty="0">
                <a:solidFill>
                  <a:srgbClr val="4AABC4"/>
                </a:solidFill>
              </a:rPr>
              <a:t>계정</a:t>
            </a:r>
            <a:r>
              <a:rPr lang="en-US" altLang="ko-KR" sz="1100" b="1" dirty="0">
                <a:solidFill>
                  <a:srgbClr val="4AABC4"/>
                </a:solidFill>
              </a:rPr>
              <a:t>, </a:t>
            </a:r>
            <a:r>
              <a:rPr lang="ko-KR" altLang="en-US" sz="1100" b="1" dirty="0">
                <a:solidFill>
                  <a:srgbClr val="4AABC4"/>
                </a:solidFill>
              </a:rPr>
              <a:t>시스템 개별 및 그룹을 통한     </a:t>
            </a:r>
            <a:endParaRPr lang="en-US" altLang="ko-KR" sz="1100" b="1" dirty="0">
              <a:solidFill>
                <a:srgbClr val="4AABC4"/>
              </a:solidFill>
            </a:endParaRPr>
          </a:p>
          <a:p>
            <a:pPr>
              <a:lnSpc>
                <a:spcPct val="200000"/>
              </a:lnSpc>
            </a:pPr>
            <a:r>
              <a:rPr lang="en-US" altLang="ko-KR" sz="1100" b="1" dirty="0">
                <a:solidFill>
                  <a:srgbClr val="4AABC4"/>
                </a:solidFill>
              </a:rPr>
              <a:t>  </a:t>
            </a:r>
            <a:r>
              <a:rPr lang="ko-KR" altLang="en-US" sz="1100" b="1" dirty="0">
                <a:solidFill>
                  <a:srgbClr val="4AABC4"/>
                </a:solidFill>
              </a:rPr>
              <a:t>유연한 접근제어정책 설정</a:t>
            </a:r>
            <a:endParaRPr lang="en-US" altLang="ko-KR" sz="1100" b="1" dirty="0">
              <a:solidFill>
                <a:srgbClr val="4AABC4"/>
              </a:solidFill>
            </a:endParaRPr>
          </a:p>
          <a:p>
            <a:pPr>
              <a:lnSpc>
                <a:spcPct val="200000"/>
              </a:lnSpc>
            </a:pPr>
            <a:r>
              <a:rPr lang="en-US" altLang="ko-KR" sz="1100" b="1" dirty="0">
                <a:solidFill>
                  <a:srgbClr val="4AABC4"/>
                </a:solidFill>
              </a:rPr>
              <a:t>• </a:t>
            </a:r>
            <a:r>
              <a:rPr lang="ko-KR" altLang="en-US" sz="1100" b="1" dirty="0">
                <a:solidFill>
                  <a:srgbClr val="4AABC4"/>
                </a:solidFill>
              </a:rPr>
              <a:t>다양한 인증 옵션</a:t>
            </a:r>
            <a:r>
              <a:rPr lang="en-US" altLang="ko-KR" sz="1100" b="1" dirty="0">
                <a:solidFill>
                  <a:srgbClr val="4AABC4"/>
                </a:solidFill>
              </a:rPr>
              <a:t>(OTP </a:t>
            </a:r>
            <a:r>
              <a:rPr lang="ko-KR" altLang="en-US" sz="1100" b="1" dirty="0">
                <a:solidFill>
                  <a:srgbClr val="4AABC4"/>
                </a:solidFill>
              </a:rPr>
              <a:t>자체모듈탑재</a:t>
            </a:r>
            <a:r>
              <a:rPr lang="en-US" altLang="ko-KR" sz="1100" b="1" dirty="0">
                <a:solidFill>
                  <a:srgbClr val="4AABC4"/>
                </a:solidFill>
              </a:rPr>
              <a:t>)</a:t>
            </a:r>
          </a:p>
          <a:p>
            <a:pPr>
              <a:lnSpc>
                <a:spcPct val="200000"/>
              </a:lnSpc>
            </a:pPr>
            <a:r>
              <a:rPr lang="en-US" altLang="ko-KR" sz="1100" b="1" dirty="0">
                <a:solidFill>
                  <a:srgbClr val="4AABC4"/>
                </a:solidFill>
              </a:rPr>
              <a:t>• </a:t>
            </a:r>
            <a:r>
              <a:rPr lang="ko-KR" altLang="en-US" sz="1100" b="1" dirty="0">
                <a:solidFill>
                  <a:srgbClr val="4AABC4"/>
                </a:solidFill>
              </a:rPr>
              <a:t>명령어 제어 옵션 기능</a:t>
            </a:r>
            <a:endParaRPr lang="en-US" altLang="ko-KR" sz="1100" b="1" dirty="0">
              <a:solidFill>
                <a:srgbClr val="4AABC4"/>
              </a:solidFill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7113240" y="1758206"/>
            <a:ext cx="2486315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en-US" altLang="ko-KR" sz="1100" b="1" dirty="0">
                <a:solidFill>
                  <a:srgbClr val="47D872"/>
                </a:solidFill>
              </a:rPr>
              <a:t>• WEB</a:t>
            </a:r>
            <a:r>
              <a:rPr lang="ko-KR" altLang="en-US" sz="1100" b="1" dirty="0">
                <a:solidFill>
                  <a:srgbClr val="47D872"/>
                </a:solidFill>
              </a:rPr>
              <a:t>기반의 관리자 화면</a:t>
            </a:r>
            <a:endParaRPr lang="en-US" altLang="ko-KR" sz="1100" b="1" dirty="0">
              <a:solidFill>
                <a:srgbClr val="47D872"/>
              </a:solidFill>
            </a:endParaRPr>
          </a:p>
          <a:p>
            <a:pPr>
              <a:lnSpc>
                <a:spcPct val="200000"/>
              </a:lnSpc>
            </a:pPr>
            <a:r>
              <a:rPr lang="en-US" altLang="ko-KR" sz="1100" b="1" dirty="0">
                <a:solidFill>
                  <a:srgbClr val="47D872"/>
                </a:solidFill>
              </a:rPr>
              <a:t>• </a:t>
            </a:r>
            <a:r>
              <a:rPr lang="ko-KR" altLang="en-US" sz="1100" b="1" dirty="0">
                <a:solidFill>
                  <a:srgbClr val="47D872"/>
                </a:solidFill>
              </a:rPr>
              <a:t>다양한 접속프로그램 호환성</a:t>
            </a:r>
            <a:endParaRPr lang="en-US" altLang="ko-KR" sz="1100" b="1" dirty="0">
              <a:solidFill>
                <a:srgbClr val="47D872"/>
              </a:solidFill>
            </a:endParaRPr>
          </a:p>
          <a:p>
            <a:pPr>
              <a:lnSpc>
                <a:spcPct val="200000"/>
              </a:lnSpc>
            </a:pPr>
            <a:r>
              <a:rPr lang="en-US" altLang="ko-KR" sz="1100" b="1" dirty="0">
                <a:solidFill>
                  <a:srgbClr val="47D872"/>
                </a:solidFill>
              </a:rPr>
              <a:t>• </a:t>
            </a:r>
            <a:r>
              <a:rPr lang="ko-KR" altLang="en-US" sz="1100" b="1" dirty="0" err="1">
                <a:solidFill>
                  <a:srgbClr val="47D872"/>
                </a:solidFill>
              </a:rPr>
              <a:t>워크플로우</a:t>
            </a:r>
            <a:r>
              <a:rPr lang="ko-KR" altLang="en-US" sz="1100" b="1" dirty="0">
                <a:solidFill>
                  <a:srgbClr val="47D872"/>
                </a:solidFill>
              </a:rPr>
              <a:t> 기능 </a:t>
            </a:r>
            <a:r>
              <a:rPr lang="en-US" altLang="ko-KR" sz="1100" b="1" dirty="0">
                <a:solidFill>
                  <a:srgbClr val="47D872"/>
                </a:solidFill>
              </a:rPr>
              <a:t> </a:t>
            </a:r>
          </a:p>
          <a:p>
            <a:pPr>
              <a:lnSpc>
                <a:spcPct val="200000"/>
              </a:lnSpc>
            </a:pPr>
            <a:r>
              <a:rPr lang="en-US" altLang="ko-KR" sz="1100" b="1" dirty="0">
                <a:solidFill>
                  <a:srgbClr val="47D872"/>
                </a:solidFill>
              </a:rPr>
              <a:t>• PROXY </a:t>
            </a:r>
            <a:r>
              <a:rPr lang="ko-KR" altLang="en-US" sz="1100" b="1" dirty="0">
                <a:solidFill>
                  <a:srgbClr val="47D872"/>
                </a:solidFill>
              </a:rPr>
              <a:t>및 </a:t>
            </a:r>
            <a:r>
              <a:rPr lang="en-US" altLang="ko-KR" sz="1100" b="1" dirty="0">
                <a:solidFill>
                  <a:srgbClr val="47D872"/>
                </a:solidFill>
              </a:rPr>
              <a:t>AGENTLESS </a:t>
            </a:r>
            <a:r>
              <a:rPr lang="ko-KR" altLang="en-US" sz="1100" b="1" dirty="0">
                <a:solidFill>
                  <a:srgbClr val="47D872"/>
                </a:solidFill>
              </a:rPr>
              <a:t>방식 구축</a:t>
            </a:r>
            <a:endParaRPr lang="en-US" altLang="ko-KR" sz="1100" b="1" dirty="0">
              <a:solidFill>
                <a:srgbClr val="47D872"/>
              </a:solidFill>
            </a:endParaRPr>
          </a:p>
        </p:txBody>
      </p:sp>
      <p:sp>
        <p:nvSpPr>
          <p:cNvPr id="31" name="TextBox 30"/>
          <p:cNvSpPr txBox="1"/>
          <p:nvPr/>
        </p:nvSpPr>
        <p:spPr>
          <a:xfrm rot="18836401">
            <a:off x="3391639" y="2605720"/>
            <a:ext cx="2338548" cy="1539376"/>
          </a:xfrm>
          <a:prstGeom prst="rect">
            <a:avLst/>
          </a:prstGeom>
          <a:noFill/>
        </p:spPr>
        <p:txBody>
          <a:bodyPr wrap="square" rtlCol="0">
            <a:prstTxWarp prst="textArchUp">
              <a:avLst>
                <a:gd name="adj" fmla="val 12326365"/>
              </a:avLst>
            </a:prstTxWarp>
            <a:spAutoFit/>
            <a:scene3d>
              <a:camera prst="orthographicFront">
                <a:rot lat="0" lon="0" rev="0"/>
              </a:camera>
              <a:lightRig rig="threePt" dir="t">
                <a:rot lat="0" lon="0" rev="0"/>
              </a:lightRig>
            </a:scene3d>
          </a:bodyPr>
          <a:lstStyle/>
          <a:p>
            <a:pPr algn="ctr" defTabSz="801688"/>
            <a:r>
              <a:rPr lang="ko-KR" altLang="en-US" b="1" spc="-50" dirty="0">
                <a:ln>
                  <a:solidFill>
                    <a:srgbClr val="002060">
                      <a:alpha val="6000"/>
                    </a:srgbClr>
                  </a:solidFill>
                </a:ln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ea"/>
              </a:rPr>
              <a:t>인증 및 </a:t>
            </a:r>
            <a:r>
              <a:rPr lang="ko-KR" altLang="en-US" b="1" spc="-50" dirty="0" err="1">
                <a:ln>
                  <a:solidFill>
                    <a:srgbClr val="002060">
                      <a:alpha val="6000"/>
                    </a:srgbClr>
                  </a:solidFill>
                </a:ln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ea"/>
              </a:rPr>
              <a:t>제어정책</a:t>
            </a:r>
            <a:endParaRPr lang="en-US" altLang="ko-KR" b="1" spc="-50" dirty="0">
              <a:ln>
                <a:solidFill>
                  <a:srgbClr val="002060">
                    <a:alpha val="6000"/>
                  </a:srgbClr>
                </a:solidFill>
              </a:ln>
              <a:solidFill>
                <a:schemeClr val="bg1"/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+mn-ea"/>
            </a:endParaRPr>
          </a:p>
        </p:txBody>
      </p:sp>
      <p:sp>
        <p:nvSpPr>
          <p:cNvPr id="34" name="TextBox 33"/>
          <p:cNvSpPr txBox="1"/>
          <p:nvPr/>
        </p:nvSpPr>
        <p:spPr>
          <a:xfrm rot="2790339">
            <a:off x="3352874" y="3418830"/>
            <a:ext cx="2265204" cy="1603986"/>
          </a:xfrm>
          <a:prstGeom prst="rect">
            <a:avLst/>
          </a:prstGeom>
          <a:noFill/>
        </p:spPr>
        <p:txBody>
          <a:bodyPr wrap="square" rtlCol="0">
            <a:prstTxWarp prst="textArchDown">
              <a:avLst/>
            </a:prstTxWarp>
            <a:spAutoFit/>
            <a:scene3d>
              <a:camera prst="orthographicFront">
                <a:rot lat="0" lon="0" rev="0"/>
              </a:camera>
              <a:lightRig rig="threePt" dir="t">
                <a:rot lat="0" lon="0" rev="0"/>
              </a:lightRig>
            </a:scene3d>
          </a:bodyPr>
          <a:lstStyle/>
          <a:p>
            <a:pPr algn="ctr" defTabSz="801688"/>
            <a:r>
              <a:rPr lang="ko-KR" altLang="en-US" b="1" dirty="0">
                <a:solidFill>
                  <a:prstClr val="white">
                    <a:lumMod val="95000"/>
                  </a:prst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  <a:cs typeface="Arial" pitchFamily="34" charset="0"/>
              </a:rPr>
              <a:t>검증된 안정성</a:t>
            </a:r>
            <a:endParaRPr lang="en-US" altLang="ko-KR" b="1" dirty="0">
              <a:solidFill>
                <a:prstClr val="white">
                  <a:lumMod val="95000"/>
                </a:prst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ea"/>
              <a:cs typeface="Arial" pitchFamily="34" charset="0"/>
            </a:endParaRPr>
          </a:p>
          <a:p>
            <a:pPr algn="ctr" defTabSz="801688"/>
            <a:endParaRPr lang="en-US" altLang="ko-KR" b="1" spc="-50" dirty="0">
              <a:ln>
                <a:solidFill>
                  <a:srgbClr val="002060">
                    <a:alpha val="6000"/>
                  </a:srgbClr>
                </a:solidFill>
              </a:ln>
              <a:solidFill>
                <a:schemeClr val="bg1"/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+mn-ea"/>
            </a:endParaRPr>
          </a:p>
        </p:txBody>
      </p:sp>
      <p:sp>
        <p:nvSpPr>
          <p:cNvPr id="36" name="TextBox 35"/>
          <p:cNvSpPr txBox="1"/>
          <p:nvPr/>
        </p:nvSpPr>
        <p:spPr>
          <a:xfrm rot="18806175">
            <a:off x="4263357" y="3469275"/>
            <a:ext cx="2265204" cy="1603987"/>
          </a:xfrm>
          <a:prstGeom prst="rect">
            <a:avLst/>
          </a:prstGeom>
          <a:noFill/>
        </p:spPr>
        <p:txBody>
          <a:bodyPr wrap="square" rtlCol="0">
            <a:prstTxWarp prst="textArchDown">
              <a:avLst/>
            </a:prstTxWarp>
            <a:spAutoFit/>
            <a:scene3d>
              <a:camera prst="orthographicFront">
                <a:rot lat="0" lon="0" rev="0"/>
              </a:camera>
              <a:lightRig rig="threePt" dir="t">
                <a:rot lat="0" lon="0" rev="0"/>
              </a:lightRig>
            </a:scene3d>
          </a:bodyPr>
          <a:lstStyle/>
          <a:p>
            <a:pPr algn="ctr" defTabSz="801688"/>
            <a:r>
              <a:rPr lang="ko-KR" altLang="en-US" b="1" dirty="0">
                <a:solidFill>
                  <a:prstClr val="white">
                    <a:lumMod val="95000"/>
                  </a:prst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  <a:cs typeface="Arial" pitchFamily="34" charset="0"/>
              </a:rPr>
              <a:t>모니터링 및 보고서</a:t>
            </a:r>
            <a:endParaRPr lang="ko-KR" altLang="ko-KR" b="1" dirty="0">
              <a:solidFill>
                <a:prstClr val="white">
                  <a:lumMod val="95000"/>
                </a:prst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ea"/>
              <a:cs typeface="Arial" pitchFamily="34" charset="0"/>
            </a:endParaRPr>
          </a:p>
        </p:txBody>
      </p:sp>
      <p:sp>
        <p:nvSpPr>
          <p:cNvPr id="37" name="TextBox 36"/>
          <p:cNvSpPr txBox="1"/>
          <p:nvPr/>
        </p:nvSpPr>
        <p:spPr>
          <a:xfrm rot="2700000">
            <a:off x="4228520" y="2594108"/>
            <a:ext cx="2265204" cy="1603987"/>
          </a:xfrm>
          <a:prstGeom prst="rect">
            <a:avLst/>
          </a:prstGeom>
          <a:noFill/>
        </p:spPr>
        <p:txBody>
          <a:bodyPr wrap="square" rtlCol="0">
            <a:prstTxWarp prst="textArchUp">
              <a:avLst>
                <a:gd name="adj" fmla="val 12326365"/>
              </a:avLst>
            </a:prstTxWarp>
            <a:spAutoFit/>
            <a:scene3d>
              <a:camera prst="orthographicFront">
                <a:rot lat="0" lon="0" rev="0"/>
              </a:camera>
              <a:lightRig rig="threePt" dir="t">
                <a:rot lat="0" lon="0" rev="0"/>
              </a:lightRig>
            </a:scene3d>
          </a:bodyPr>
          <a:lstStyle/>
          <a:p>
            <a:pPr algn="ctr" defTabSz="801688"/>
            <a:r>
              <a:rPr lang="ko-KR" altLang="en-US" b="1" spc="-50" dirty="0">
                <a:ln>
                  <a:solidFill>
                    <a:srgbClr val="002060">
                      <a:alpha val="6000"/>
                    </a:srgbClr>
                  </a:solidFill>
                </a:ln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ea"/>
              </a:rPr>
              <a:t>유연한 구축 환경</a:t>
            </a:r>
          </a:p>
        </p:txBody>
      </p:sp>
      <p:sp>
        <p:nvSpPr>
          <p:cNvPr id="40" name="순서도: 연결자 39"/>
          <p:cNvSpPr/>
          <p:nvPr/>
        </p:nvSpPr>
        <p:spPr>
          <a:xfrm>
            <a:off x="3996547" y="2804424"/>
            <a:ext cx="1924966" cy="1976213"/>
          </a:xfrm>
          <a:prstGeom prst="flowChartConnector">
            <a:avLst/>
          </a:prstGeom>
          <a:solidFill>
            <a:schemeClr val="bg1"/>
          </a:solidFill>
          <a:ln w="127000">
            <a:solidFill>
              <a:srgbClr val="10BAA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600" dirty="0"/>
          </a:p>
        </p:txBody>
      </p:sp>
      <p:pic>
        <p:nvPicPr>
          <p:cNvPr id="38" name="그림 3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62540" y="3671826"/>
            <a:ext cx="1612873" cy="226368"/>
          </a:xfrm>
          <a:prstGeom prst="rect">
            <a:avLst/>
          </a:prstGeom>
        </p:spPr>
      </p:pic>
      <p:sp>
        <p:nvSpPr>
          <p:cNvPr id="41" name="TextBox 40"/>
          <p:cNvSpPr txBox="1"/>
          <p:nvPr/>
        </p:nvSpPr>
        <p:spPr>
          <a:xfrm>
            <a:off x="202670" y="4504139"/>
            <a:ext cx="3035198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en-US" altLang="ko-KR" sz="1100" b="1" dirty="0">
                <a:solidFill>
                  <a:srgbClr val="F79646"/>
                </a:solidFill>
              </a:rPr>
              <a:t>• GS</a:t>
            </a:r>
            <a:r>
              <a:rPr lang="ko-KR" altLang="en-US" sz="1100" b="1" dirty="0">
                <a:solidFill>
                  <a:srgbClr val="F79646"/>
                </a:solidFill>
              </a:rPr>
              <a:t>인증 및 </a:t>
            </a:r>
            <a:r>
              <a:rPr lang="en-US" altLang="ko-KR" sz="1100" b="1" dirty="0">
                <a:solidFill>
                  <a:srgbClr val="F79646"/>
                </a:solidFill>
              </a:rPr>
              <a:t>CC</a:t>
            </a:r>
            <a:r>
              <a:rPr lang="ko-KR" altLang="en-US" sz="1100" b="1" dirty="0">
                <a:solidFill>
                  <a:srgbClr val="F79646"/>
                </a:solidFill>
              </a:rPr>
              <a:t>인증 보유</a:t>
            </a:r>
            <a:endParaRPr lang="en-US" altLang="ko-KR" sz="1100" b="1" dirty="0">
              <a:solidFill>
                <a:srgbClr val="F79646"/>
              </a:solidFill>
            </a:endParaRPr>
          </a:p>
          <a:p>
            <a:pPr>
              <a:lnSpc>
                <a:spcPct val="200000"/>
              </a:lnSpc>
            </a:pPr>
            <a:r>
              <a:rPr lang="en-US" altLang="ko-KR" sz="1100" b="1" dirty="0">
                <a:solidFill>
                  <a:srgbClr val="F79646"/>
                </a:solidFill>
              </a:rPr>
              <a:t>• </a:t>
            </a:r>
            <a:r>
              <a:rPr lang="ko-KR" altLang="en-US" sz="1100" b="1" dirty="0" err="1">
                <a:solidFill>
                  <a:srgbClr val="F79646"/>
                </a:solidFill>
              </a:rPr>
              <a:t>고가용성</a:t>
            </a:r>
            <a:r>
              <a:rPr lang="ko-KR" altLang="en-US" sz="1100" b="1" dirty="0">
                <a:solidFill>
                  <a:srgbClr val="F79646"/>
                </a:solidFill>
              </a:rPr>
              <a:t> </a:t>
            </a:r>
            <a:r>
              <a:rPr lang="en-US" altLang="ko-KR" sz="1100" b="1" dirty="0">
                <a:solidFill>
                  <a:srgbClr val="F79646"/>
                </a:solidFill>
              </a:rPr>
              <a:t>(A-S, A-A, A-A[L4])</a:t>
            </a:r>
          </a:p>
          <a:p>
            <a:pPr>
              <a:lnSpc>
                <a:spcPct val="200000"/>
              </a:lnSpc>
            </a:pPr>
            <a:r>
              <a:rPr lang="en-US" altLang="ko-KR" sz="1100" b="1" dirty="0">
                <a:solidFill>
                  <a:srgbClr val="F79646"/>
                </a:solidFill>
              </a:rPr>
              <a:t>• </a:t>
            </a:r>
            <a:r>
              <a:rPr lang="ko-KR" altLang="en-US" sz="1100" b="1" dirty="0">
                <a:solidFill>
                  <a:srgbClr val="F79646"/>
                </a:solidFill>
              </a:rPr>
              <a:t>제 </a:t>
            </a:r>
            <a:r>
              <a:rPr lang="en-US" altLang="ko-KR" sz="1100" b="1" dirty="0">
                <a:solidFill>
                  <a:srgbClr val="F79646"/>
                </a:solidFill>
              </a:rPr>
              <a:t>1</a:t>
            </a:r>
            <a:r>
              <a:rPr lang="ko-KR" altLang="en-US" sz="1100" b="1" dirty="0">
                <a:solidFill>
                  <a:srgbClr val="F79646"/>
                </a:solidFill>
              </a:rPr>
              <a:t>금융권 고객 다수 보유</a:t>
            </a:r>
            <a:endParaRPr lang="en-US" altLang="ko-KR" sz="1100" b="1" dirty="0">
              <a:solidFill>
                <a:srgbClr val="F79646"/>
              </a:solidFill>
            </a:endParaRPr>
          </a:p>
          <a:p>
            <a:pPr>
              <a:lnSpc>
                <a:spcPct val="200000"/>
              </a:lnSpc>
            </a:pPr>
            <a:r>
              <a:rPr lang="en-US" altLang="ko-KR" sz="1100" b="1" dirty="0">
                <a:solidFill>
                  <a:srgbClr val="F79646"/>
                </a:solidFill>
              </a:rPr>
              <a:t>• </a:t>
            </a:r>
            <a:r>
              <a:rPr lang="ko-KR" altLang="en-US" sz="1100" b="1" dirty="0">
                <a:solidFill>
                  <a:srgbClr val="F79646"/>
                </a:solidFill>
              </a:rPr>
              <a:t>국내 최대 데이터센터 </a:t>
            </a:r>
            <a:r>
              <a:rPr lang="en-US" altLang="ko-KR" sz="1100" b="1" dirty="0">
                <a:solidFill>
                  <a:srgbClr val="F79646"/>
                </a:solidFill>
              </a:rPr>
              <a:t>20,000</a:t>
            </a:r>
            <a:r>
              <a:rPr lang="ko-KR" altLang="en-US" sz="1100" b="1" dirty="0">
                <a:solidFill>
                  <a:srgbClr val="F79646"/>
                </a:solidFill>
              </a:rPr>
              <a:t>여대 운영</a:t>
            </a:r>
            <a:endParaRPr lang="en-US" altLang="ko-KR" sz="1100" b="1" dirty="0">
              <a:solidFill>
                <a:srgbClr val="F79646"/>
              </a:solidFill>
            </a:endParaRPr>
          </a:p>
        </p:txBody>
      </p:sp>
      <p:sp>
        <p:nvSpPr>
          <p:cNvPr id="42" name="TextBox 41"/>
          <p:cNvSpPr txBox="1"/>
          <p:nvPr/>
        </p:nvSpPr>
        <p:spPr>
          <a:xfrm>
            <a:off x="6940516" y="4525748"/>
            <a:ext cx="2837020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en-US" altLang="ko-KR" sz="1100" b="1" dirty="0">
                <a:solidFill>
                  <a:srgbClr val="ACE946"/>
                </a:solidFill>
              </a:rPr>
              <a:t>• </a:t>
            </a:r>
            <a:r>
              <a:rPr lang="ko-KR" altLang="en-US" sz="1100" b="1" dirty="0">
                <a:solidFill>
                  <a:srgbClr val="ACE946"/>
                </a:solidFill>
              </a:rPr>
              <a:t>관리자 정의 대시보드 </a:t>
            </a:r>
            <a:endParaRPr lang="en-US" altLang="ko-KR" sz="1100" b="1" dirty="0">
              <a:solidFill>
                <a:srgbClr val="ACE946"/>
              </a:solidFill>
            </a:endParaRPr>
          </a:p>
          <a:p>
            <a:pPr>
              <a:lnSpc>
                <a:spcPct val="200000"/>
              </a:lnSpc>
            </a:pPr>
            <a:r>
              <a:rPr lang="en-US" altLang="ko-KR" sz="1100" b="1" dirty="0">
                <a:solidFill>
                  <a:srgbClr val="ACE946"/>
                </a:solidFill>
              </a:rPr>
              <a:t>• </a:t>
            </a:r>
            <a:r>
              <a:rPr lang="ko-KR" altLang="en-US" sz="1100" b="1" dirty="0">
                <a:solidFill>
                  <a:srgbClr val="ACE946"/>
                </a:solidFill>
              </a:rPr>
              <a:t>접속부터 종료까지 작업 내역 모두 저장</a:t>
            </a:r>
            <a:endParaRPr lang="en-US" altLang="ko-KR" sz="1100" b="1" dirty="0">
              <a:solidFill>
                <a:srgbClr val="ACE946"/>
              </a:solidFill>
            </a:endParaRPr>
          </a:p>
          <a:p>
            <a:pPr>
              <a:lnSpc>
                <a:spcPct val="200000"/>
              </a:lnSpc>
            </a:pPr>
            <a:r>
              <a:rPr lang="en-US" altLang="ko-KR" sz="1100" b="1" dirty="0">
                <a:solidFill>
                  <a:srgbClr val="ACE946"/>
                </a:solidFill>
              </a:rPr>
              <a:t>• </a:t>
            </a:r>
            <a:r>
              <a:rPr lang="ko-KR" altLang="en-US" sz="1100" b="1" dirty="0">
                <a:solidFill>
                  <a:srgbClr val="ACE946"/>
                </a:solidFill>
              </a:rPr>
              <a:t>실시간 작업 로그 확인</a:t>
            </a:r>
          </a:p>
          <a:p>
            <a:pPr>
              <a:lnSpc>
                <a:spcPct val="200000"/>
              </a:lnSpc>
            </a:pPr>
            <a:r>
              <a:rPr lang="en-US" altLang="ko-KR" sz="1100" b="1" dirty="0">
                <a:solidFill>
                  <a:srgbClr val="ACE946"/>
                </a:solidFill>
              </a:rPr>
              <a:t>• </a:t>
            </a:r>
            <a:r>
              <a:rPr lang="ko-KR" altLang="en-US" sz="1100" b="1" dirty="0">
                <a:solidFill>
                  <a:srgbClr val="ACE946"/>
                </a:solidFill>
              </a:rPr>
              <a:t>다양한 문서 포맷 보고서</a:t>
            </a:r>
            <a:endParaRPr lang="en-US" altLang="ko-KR" sz="1000" b="1" dirty="0">
              <a:solidFill>
                <a:srgbClr val="ACE946"/>
              </a:solidFill>
            </a:endParaRPr>
          </a:p>
        </p:txBody>
      </p:sp>
      <p:grpSp>
        <p:nvGrpSpPr>
          <p:cNvPr id="39" name="그룹 38"/>
          <p:cNvGrpSpPr/>
          <p:nvPr/>
        </p:nvGrpSpPr>
        <p:grpSpPr>
          <a:xfrm>
            <a:off x="6263622" y="4876350"/>
            <a:ext cx="648242" cy="648242"/>
            <a:chOff x="6555211" y="2687205"/>
            <a:chExt cx="1044000" cy="1044000"/>
          </a:xfrm>
        </p:grpSpPr>
        <p:sp>
          <p:nvSpPr>
            <p:cNvPr id="43" name="타원 42">
              <a:extLst>
                <a:ext uri="{FF2B5EF4-FFF2-40B4-BE49-F238E27FC236}">
                  <a16:creationId xmlns:a16="http://schemas.microsoft.com/office/drawing/2014/main" id="{1BE504AA-733C-4C9F-9261-87950C7C7161}"/>
                </a:ext>
              </a:extLst>
            </p:cNvPr>
            <p:cNvSpPr/>
            <p:nvPr/>
          </p:nvSpPr>
          <p:spPr>
            <a:xfrm>
              <a:off x="6555211" y="2687205"/>
              <a:ext cx="1044000" cy="1044000"/>
            </a:xfrm>
            <a:prstGeom prst="ellipse">
              <a:avLst/>
            </a:prstGeom>
            <a:solidFill>
              <a:srgbClr val="ACE94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endParaRPr lang="ko-KR" altLang="en-US">
                <a:solidFill>
                  <a:schemeClr val="tx1"/>
                </a:solidFill>
              </a:endParaRPr>
            </a:p>
          </p:txBody>
        </p:sp>
        <p:pic>
          <p:nvPicPr>
            <p:cNvPr id="44" name="그림 43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771211" y="2903205"/>
              <a:ext cx="612000" cy="612000"/>
            </a:xfrm>
            <a:prstGeom prst="rect">
              <a:avLst/>
            </a:prstGeom>
          </p:spPr>
        </p:pic>
      </p:grpSp>
      <p:grpSp>
        <p:nvGrpSpPr>
          <p:cNvPr id="45" name="그룹 44"/>
          <p:cNvGrpSpPr>
            <a:grpSpLocks noChangeAspect="1"/>
          </p:cNvGrpSpPr>
          <p:nvPr/>
        </p:nvGrpSpPr>
        <p:grpSpPr>
          <a:xfrm>
            <a:off x="2995823" y="4858527"/>
            <a:ext cx="648000" cy="648000"/>
            <a:chOff x="5438148" y="5223418"/>
            <a:chExt cx="1044000" cy="1044000"/>
          </a:xfrm>
        </p:grpSpPr>
        <p:sp>
          <p:nvSpPr>
            <p:cNvPr id="46" name="타원 45">
              <a:extLst>
                <a:ext uri="{FF2B5EF4-FFF2-40B4-BE49-F238E27FC236}">
                  <a16:creationId xmlns:a16="http://schemas.microsoft.com/office/drawing/2014/main" id="{6D4B379C-53D9-4216-9EDB-910BB87899D3}"/>
                </a:ext>
              </a:extLst>
            </p:cNvPr>
            <p:cNvSpPr/>
            <p:nvPr/>
          </p:nvSpPr>
          <p:spPr>
            <a:xfrm>
              <a:off x="5438148" y="5223418"/>
              <a:ext cx="1044000" cy="1044000"/>
            </a:xfrm>
            <a:prstGeom prst="ellipse">
              <a:avLst/>
            </a:prstGeom>
            <a:solidFill>
              <a:srgbClr val="F7964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endParaRPr lang="ko-KR" altLang="en-US">
                <a:solidFill>
                  <a:srgbClr val="5BC1DD"/>
                </a:solidFill>
              </a:endParaRPr>
            </a:p>
          </p:txBody>
        </p:sp>
        <p:pic>
          <p:nvPicPr>
            <p:cNvPr id="47" name="그림 46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654148" y="5439418"/>
              <a:ext cx="612000" cy="612000"/>
            </a:xfrm>
            <a:prstGeom prst="rect">
              <a:avLst/>
            </a:prstGeom>
          </p:spPr>
        </p:pic>
      </p:grpSp>
      <p:grpSp>
        <p:nvGrpSpPr>
          <p:cNvPr id="48" name="그룹 47"/>
          <p:cNvGrpSpPr>
            <a:grpSpLocks noChangeAspect="1"/>
          </p:cNvGrpSpPr>
          <p:nvPr/>
        </p:nvGrpSpPr>
        <p:grpSpPr>
          <a:xfrm>
            <a:off x="6273164" y="2085769"/>
            <a:ext cx="648000" cy="648000"/>
            <a:chOff x="7863799" y="2333864"/>
            <a:chExt cx="1044000" cy="1044000"/>
          </a:xfrm>
        </p:grpSpPr>
        <p:sp>
          <p:nvSpPr>
            <p:cNvPr id="49" name="타원 48">
              <a:extLst>
                <a:ext uri="{FF2B5EF4-FFF2-40B4-BE49-F238E27FC236}">
                  <a16:creationId xmlns:a16="http://schemas.microsoft.com/office/drawing/2014/main" id="{673BC3C6-E183-419E-8F0F-FCDEFBABE050}"/>
                </a:ext>
              </a:extLst>
            </p:cNvPr>
            <p:cNvSpPr/>
            <p:nvPr/>
          </p:nvSpPr>
          <p:spPr>
            <a:xfrm>
              <a:off x="7863799" y="2333864"/>
              <a:ext cx="1044000" cy="1044000"/>
            </a:xfrm>
            <a:prstGeom prst="ellipse">
              <a:avLst/>
            </a:prstGeom>
            <a:solidFill>
              <a:srgbClr val="47D87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endParaRPr lang="ko-KR" altLang="en-US">
                <a:solidFill>
                  <a:schemeClr val="tx1"/>
                </a:solidFill>
              </a:endParaRPr>
            </a:p>
          </p:txBody>
        </p:sp>
        <p:pic>
          <p:nvPicPr>
            <p:cNvPr id="50" name="그림 49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103011" y="2587964"/>
              <a:ext cx="612000" cy="612000"/>
            </a:xfrm>
            <a:prstGeom prst="rect">
              <a:avLst/>
            </a:prstGeom>
          </p:spPr>
        </p:pic>
      </p:grpSp>
      <p:grpSp>
        <p:nvGrpSpPr>
          <p:cNvPr id="10" name="그룹 9"/>
          <p:cNvGrpSpPr/>
          <p:nvPr/>
        </p:nvGrpSpPr>
        <p:grpSpPr>
          <a:xfrm>
            <a:off x="3002440" y="2099275"/>
            <a:ext cx="648000" cy="648000"/>
            <a:chOff x="4135831" y="1630710"/>
            <a:chExt cx="648000" cy="648000"/>
          </a:xfrm>
        </p:grpSpPr>
        <p:sp>
          <p:nvSpPr>
            <p:cNvPr id="51" name="타원 50">
              <a:extLst>
                <a:ext uri="{FF2B5EF4-FFF2-40B4-BE49-F238E27FC236}">
                  <a16:creationId xmlns:a16="http://schemas.microsoft.com/office/drawing/2014/main" id="{673BC3C6-E183-419E-8F0F-FCDEFBABE050}"/>
                </a:ext>
              </a:extLst>
            </p:cNvPr>
            <p:cNvSpPr/>
            <p:nvPr/>
          </p:nvSpPr>
          <p:spPr>
            <a:xfrm>
              <a:off x="4135831" y="1630710"/>
              <a:ext cx="648000" cy="648000"/>
            </a:xfrm>
            <a:prstGeom prst="ellipse">
              <a:avLst/>
            </a:prstGeom>
            <a:solidFill>
              <a:srgbClr val="4BACC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endParaRPr lang="ko-KR" altLang="en-US">
                <a:solidFill>
                  <a:schemeClr val="tx1"/>
                </a:solidFill>
              </a:endParaRPr>
            </a:p>
          </p:txBody>
        </p:sp>
        <p:pic>
          <p:nvPicPr>
            <p:cNvPr id="9" name="그림 8"/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239107" y="1733986"/>
              <a:ext cx="441449" cy="441449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62578158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텍스트 개체 틀 4"/>
          <p:cNvSpPr>
            <a:spLocks noGrp="1"/>
          </p:cNvSpPr>
          <p:nvPr>
            <p:ph type="body" sz="quarter" idx="10"/>
          </p:nvPr>
        </p:nvSpPr>
        <p:spPr>
          <a:xfrm>
            <a:off x="101314" y="58966"/>
            <a:ext cx="1854773" cy="431800"/>
          </a:xfrm>
        </p:spPr>
        <p:txBody>
          <a:bodyPr>
            <a:noAutofit/>
          </a:bodyPr>
          <a:lstStyle/>
          <a:p>
            <a:r>
              <a:rPr lang="en-US" altLang="ko-KR" sz="1100" dirty="0"/>
              <a:t>03 SecureGuard AM </a:t>
            </a:r>
            <a:r>
              <a:rPr lang="ko-KR" altLang="en-US" sz="1100" dirty="0"/>
              <a:t>구성</a:t>
            </a:r>
          </a:p>
        </p:txBody>
      </p:sp>
      <p:sp>
        <p:nvSpPr>
          <p:cNvPr id="6" name="텍스트 개체 틀 5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ko-KR" altLang="en-US" dirty="0"/>
              <a:t>주요 기능</a:t>
            </a:r>
          </a:p>
        </p:txBody>
      </p:sp>
      <p:sp>
        <p:nvSpPr>
          <p:cNvPr id="7" name="텍스트 개체 틀 6"/>
          <p:cNvSpPr>
            <a:spLocks noGrp="1"/>
          </p:cNvSpPr>
          <p:nvPr>
            <p:ph type="body" sz="quarter" idx="12"/>
          </p:nvPr>
        </p:nvSpPr>
        <p:spPr/>
        <p:txBody>
          <a:bodyPr>
            <a:normAutofit lnSpcReduction="10000"/>
          </a:bodyPr>
          <a:lstStyle/>
          <a:p>
            <a:r>
              <a:rPr lang="en-US" altLang="ko-KR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PROXY </a:t>
            </a:r>
            <a:r>
              <a:rPr lang="ko-KR" altLang="en-US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방식 구성 지원</a:t>
            </a:r>
            <a:endParaRPr lang="en-US" altLang="ko-KR" b="1" dirty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r>
              <a:rPr lang="ko-KR" altLang="en-US" dirty="0">
                <a:solidFill>
                  <a:schemeClr val="tx1">
                    <a:lumMod val="65000"/>
                    <a:lumOff val="35000"/>
                  </a:schemeClr>
                </a:solidFill>
              </a:rPr>
              <a:t>원격사용자는 </a:t>
            </a:r>
            <a:r>
              <a:rPr lang="en-US" altLang="ko-K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SecureGuard AM</a:t>
            </a:r>
            <a:r>
              <a:rPr lang="ko-KR" altLang="en-US" dirty="0">
                <a:solidFill>
                  <a:schemeClr val="tx1">
                    <a:lumMod val="65000"/>
                    <a:lumOff val="35000"/>
                  </a:schemeClr>
                </a:solidFill>
              </a:rPr>
              <a:t>을 </a:t>
            </a:r>
            <a:r>
              <a:rPr lang="en-US" altLang="ko-K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PROXY(GATEWAY) </a:t>
            </a:r>
            <a:r>
              <a:rPr lang="ko-KR" altLang="en-US" dirty="0">
                <a:solidFill>
                  <a:schemeClr val="tx1">
                    <a:lumMod val="65000"/>
                    <a:lumOff val="35000"/>
                  </a:schemeClr>
                </a:solidFill>
              </a:rPr>
              <a:t>서버로 설정하여 시스템에 원격으로 접속 시 </a:t>
            </a:r>
            <a:r>
              <a:rPr lang="en-US" altLang="ko-K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SecureGuard AM</a:t>
            </a:r>
            <a:r>
              <a:rPr lang="ko-KR" altLang="en-US" dirty="0">
                <a:solidFill>
                  <a:schemeClr val="tx1">
                    <a:lumMod val="65000"/>
                    <a:lumOff val="35000"/>
                  </a:schemeClr>
                </a:solidFill>
              </a:rPr>
              <a:t>을 통하여 접속하기 때문에</a:t>
            </a:r>
            <a:r>
              <a:rPr lang="en-US" altLang="ko-K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</a:t>
            </a:r>
            <a:r>
              <a:rPr lang="ko-KR" altLang="en-US" dirty="0">
                <a:solidFill>
                  <a:schemeClr val="tx1">
                    <a:lumMod val="65000"/>
                    <a:lumOff val="35000"/>
                  </a:schemeClr>
                </a:solidFill>
              </a:rPr>
              <a:t>사용자 및 물리적 네트워크 환경 변화를 최소화합니다</a:t>
            </a:r>
            <a:r>
              <a:rPr lang="en-US" altLang="ko-K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.</a:t>
            </a:r>
            <a:endParaRPr lang="ko-KR" altLang="en-US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cxnSp>
        <p:nvCxnSpPr>
          <p:cNvPr id="78" name="직선 화살표 연결선 77"/>
          <p:cNvCxnSpPr/>
          <p:nvPr/>
        </p:nvCxnSpPr>
        <p:spPr>
          <a:xfrm flipH="1" flipV="1">
            <a:off x="5080400" y="4092797"/>
            <a:ext cx="3022052" cy="14605"/>
          </a:xfrm>
          <a:prstGeom prst="straightConnector1">
            <a:avLst/>
          </a:prstGeom>
          <a:ln w="25400">
            <a:solidFill>
              <a:srgbClr val="00B0F0"/>
            </a:solidFill>
            <a:headEnd type="triangl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0" name="직선 화살표 연결선 79"/>
          <p:cNvCxnSpPr/>
          <p:nvPr/>
        </p:nvCxnSpPr>
        <p:spPr>
          <a:xfrm>
            <a:off x="4858767" y="3176841"/>
            <a:ext cx="0" cy="810846"/>
          </a:xfrm>
          <a:prstGeom prst="straightConnector1">
            <a:avLst/>
          </a:prstGeom>
          <a:ln w="25400">
            <a:solidFill>
              <a:srgbClr val="00B0F0"/>
            </a:solidFill>
            <a:headEnd type="triangl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3" name="직선 화살표 연결선 82"/>
          <p:cNvCxnSpPr/>
          <p:nvPr/>
        </p:nvCxnSpPr>
        <p:spPr>
          <a:xfrm flipH="1" flipV="1">
            <a:off x="1818614" y="4256689"/>
            <a:ext cx="6287518" cy="14605"/>
          </a:xfrm>
          <a:prstGeom prst="straightConnector1">
            <a:avLst/>
          </a:prstGeom>
          <a:ln w="25400">
            <a:solidFill>
              <a:schemeClr val="accent6">
                <a:lumMod val="75000"/>
              </a:schemeClr>
            </a:solidFill>
            <a:headEnd type="triangl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4" name="직선 화살표 연결선 83"/>
          <p:cNvCxnSpPr/>
          <p:nvPr/>
        </p:nvCxnSpPr>
        <p:spPr>
          <a:xfrm flipH="1" flipV="1">
            <a:off x="1825619" y="4172161"/>
            <a:ext cx="6261209" cy="14605"/>
          </a:xfrm>
          <a:prstGeom prst="straightConnector1">
            <a:avLst/>
          </a:prstGeom>
          <a:ln w="25400">
            <a:solidFill>
              <a:srgbClr val="10BAA8"/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5" name="직선 화살표 연결선 84"/>
          <p:cNvCxnSpPr/>
          <p:nvPr/>
        </p:nvCxnSpPr>
        <p:spPr>
          <a:xfrm flipH="1" flipV="1">
            <a:off x="1831765" y="4078861"/>
            <a:ext cx="3047659" cy="12407"/>
          </a:xfrm>
          <a:prstGeom prst="straightConnector1">
            <a:avLst/>
          </a:prstGeom>
          <a:ln w="25400">
            <a:solidFill>
              <a:srgbClr val="00B0F0"/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7" name="직선 화살표 연결선 86"/>
          <p:cNvCxnSpPr/>
          <p:nvPr/>
        </p:nvCxnSpPr>
        <p:spPr>
          <a:xfrm>
            <a:off x="5061913" y="3180285"/>
            <a:ext cx="0" cy="834398"/>
          </a:xfrm>
          <a:prstGeom prst="straightConnector1">
            <a:avLst/>
          </a:prstGeom>
          <a:ln w="25400">
            <a:solidFill>
              <a:srgbClr val="00B0F0"/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8" name="직선 화살표 연결선 87"/>
          <p:cNvCxnSpPr>
            <a:stCxn id="54" idx="2"/>
          </p:cNvCxnSpPr>
          <p:nvPr/>
        </p:nvCxnSpPr>
        <p:spPr>
          <a:xfrm flipH="1">
            <a:off x="4952252" y="3166793"/>
            <a:ext cx="1230" cy="943047"/>
          </a:xfrm>
          <a:prstGeom prst="straightConnector1">
            <a:avLst/>
          </a:prstGeom>
          <a:ln w="25400">
            <a:solidFill>
              <a:srgbClr val="10BAA8"/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89" name="그림 88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85803" y="3835575"/>
            <a:ext cx="759434" cy="655010"/>
          </a:xfrm>
          <a:prstGeom prst="rect">
            <a:avLst/>
          </a:prstGeom>
        </p:spPr>
      </p:pic>
      <p:pic>
        <p:nvPicPr>
          <p:cNvPr id="90" name="그림 8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77868" y="3948953"/>
            <a:ext cx="595668" cy="469190"/>
          </a:xfrm>
          <a:prstGeom prst="rect">
            <a:avLst/>
          </a:prstGeom>
        </p:spPr>
      </p:pic>
      <p:sp>
        <p:nvSpPr>
          <p:cNvPr id="99" name="모서리가 둥근 직사각형 98"/>
          <p:cNvSpPr/>
          <p:nvPr/>
        </p:nvSpPr>
        <p:spPr>
          <a:xfrm>
            <a:off x="4027120" y="5404533"/>
            <a:ext cx="1862013" cy="778641"/>
          </a:xfrm>
          <a:prstGeom prst="roundRect">
            <a:avLst/>
          </a:prstGeom>
          <a:noFill/>
          <a:ln w="25400">
            <a:solidFill>
              <a:srgbClr val="10BAA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400" dirty="0"/>
          </a:p>
        </p:txBody>
      </p:sp>
      <p:cxnSp>
        <p:nvCxnSpPr>
          <p:cNvPr id="112" name="직선 화살표 연결선 111"/>
          <p:cNvCxnSpPr/>
          <p:nvPr/>
        </p:nvCxnSpPr>
        <p:spPr>
          <a:xfrm flipH="1">
            <a:off x="5136597" y="5962040"/>
            <a:ext cx="662861" cy="549"/>
          </a:xfrm>
          <a:prstGeom prst="straightConnector1">
            <a:avLst/>
          </a:prstGeom>
          <a:ln w="25400">
            <a:solidFill>
              <a:srgbClr val="00B0F0"/>
            </a:solidFill>
            <a:headEnd type="triangl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5" name="TextBox 114"/>
          <p:cNvSpPr txBox="1"/>
          <p:nvPr/>
        </p:nvSpPr>
        <p:spPr>
          <a:xfrm>
            <a:off x="4032575" y="5497953"/>
            <a:ext cx="1112805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ko-KR" altLang="en-US" sz="900" b="1" dirty="0">
                <a:ln>
                  <a:solidFill>
                    <a:schemeClr val="bg1">
                      <a:alpha val="500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구축 전 접속 흐름</a:t>
            </a:r>
          </a:p>
        </p:txBody>
      </p:sp>
      <p:sp>
        <p:nvSpPr>
          <p:cNvPr id="116" name="TextBox 115"/>
          <p:cNvSpPr txBox="1"/>
          <p:nvPr/>
        </p:nvSpPr>
        <p:spPr>
          <a:xfrm>
            <a:off x="4032572" y="5834445"/>
            <a:ext cx="1112805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ko-KR" altLang="en-US" sz="900" b="1" dirty="0">
                <a:ln>
                  <a:solidFill>
                    <a:schemeClr val="bg1">
                      <a:alpha val="500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구축 후 접속 흐름</a:t>
            </a:r>
          </a:p>
        </p:txBody>
      </p:sp>
      <p:sp>
        <p:nvSpPr>
          <p:cNvPr id="118" name="곱셈 기호 117"/>
          <p:cNvSpPr/>
          <p:nvPr/>
        </p:nvSpPr>
        <p:spPr>
          <a:xfrm>
            <a:off x="2720752" y="4150875"/>
            <a:ext cx="216000" cy="216000"/>
          </a:xfrm>
          <a:prstGeom prst="mathMultiply">
            <a:avLst>
              <a:gd name="adj1" fmla="val 13462"/>
            </a:avLst>
          </a:prstGeom>
          <a:solidFill>
            <a:schemeClr val="accent6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400" dirty="0"/>
          </a:p>
        </p:txBody>
      </p:sp>
      <p:sp>
        <p:nvSpPr>
          <p:cNvPr id="119" name="TextBox 118"/>
          <p:cNvSpPr txBox="1"/>
          <p:nvPr/>
        </p:nvSpPr>
        <p:spPr>
          <a:xfrm>
            <a:off x="1942960" y="4364688"/>
            <a:ext cx="176843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ko-KR" altLang="en-US" sz="800" b="1" dirty="0">
                <a:ln>
                  <a:solidFill>
                    <a:schemeClr val="bg1">
                      <a:alpha val="5000"/>
                    </a:schemeClr>
                  </a:solidFill>
                </a:ln>
                <a:solidFill>
                  <a:schemeClr val="accent6">
                    <a:lumMod val="75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원격접속 프로토콜 직접 접속 차단</a:t>
            </a:r>
            <a:endParaRPr lang="en-US" altLang="ko-KR" sz="800" b="1" dirty="0">
              <a:ln>
                <a:solidFill>
                  <a:schemeClr val="bg1">
                    <a:alpha val="5000"/>
                  </a:schemeClr>
                </a:solidFill>
              </a:ln>
              <a:solidFill>
                <a:schemeClr val="accent6">
                  <a:lumMod val="75000"/>
                </a:schemeClr>
              </a:solidFill>
              <a:latin typeface="나눔고딕" panose="020D0604000000000000" pitchFamily="50" charset="-127"/>
              <a:ea typeface="나눔고딕" panose="020D0604000000000000" pitchFamily="50" charset="-127"/>
            </a:endParaRPr>
          </a:p>
          <a:p>
            <a:pPr algn="ctr"/>
            <a:r>
              <a:rPr lang="en-US" altLang="ko-KR" sz="800" b="1" dirty="0">
                <a:ln>
                  <a:solidFill>
                    <a:schemeClr val="bg1">
                      <a:alpha val="5000"/>
                    </a:schemeClr>
                  </a:solidFill>
                </a:ln>
                <a:solidFill>
                  <a:schemeClr val="accent6">
                    <a:lumMod val="75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SSH, SFTP, TELNET, FTP, RDP</a:t>
            </a:r>
            <a:endParaRPr lang="ko-KR" altLang="en-US" sz="800" b="1" dirty="0">
              <a:ln>
                <a:solidFill>
                  <a:schemeClr val="bg1">
                    <a:alpha val="5000"/>
                  </a:schemeClr>
                </a:solidFill>
              </a:ln>
              <a:solidFill>
                <a:schemeClr val="accent6">
                  <a:lumMod val="75000"/>
                </a:schemeClr>
              </a:solidFill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  <p:sp>
        <p:nvSpPr>
          <p:cNvPr id="124" name="TextBox 123"/>
          <p:cNvSpPr txBox="1"/>
          <p:nvPr/>
        </p:nvSpPr>
        <p:spPr>
          <a:xfrm>
            <a:off x="2348297" y="3666506"/>
            <a:ext cx="115608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ko-KR" sz="900" b="1" dirty="0">
                <a:ln>
                  <a:solidFill>
                    <a:schemeClr val="bg1">
                      <a:alpha val="5000"/>
                    </a:schemeClr>
                  </a:solidFill>
                </a:ln>
                <a:solidFill>
                  <a:srgbClr val="00B0F0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SecureGuard AM</a:t>
            </a:r>
          </a:p>
          <a:p>
            <a:pPr algn="ctr"/>
            <a:r>
              <a:rPr lang="ko-KR" altLang="en-US" sz="900" b="1" dirty="0">
                <a:ln>
                  <a:solidFill>
                    <a:schemeClr val="bg1">
                      <a:alpha val="5000"/>
                    </a:schemeClr>
                  </a:solidFill>
                </a:ln>
                <a:solidFill>
                  <a:srgbClr val="00B0F0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사용 포트 허용</a:t>
            </a:r>
          </a:p>
        </p:txBody>
      </p:sp>
      <p:cxnSp>
        <p:nvCxnSpPr>
          <p:cNvPr id="125" name="직선 화살표 연결선 124"/>
          <p:cNvCxnSpPr/>
          <p:nvPr/>
        </p:nvCxnSpPr>
        <p:spPr>
          <a:xfrm flipH="1">
            <a:off x="5136597" y="5621860"/>
            <a:ext cx="662861" cy="549"/>
          </a:xfrm>
          <a:prstGeom prst="straightConnector1">
            <a:avLst/>
          </a:prstGeom>
          <a:ln w="25400">
            <a:solidFill>
              <a:schemeClr val="accent6">
                <a:lumMod val="75000"/>
              </a:schemeClr>
            </a:solidFill>
            <a:headEnd type="triangl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52" name="그룹 51"/>
          <p:cNvGrpSpPr/>
          <p:nvPr/>
        </p:nvGrpSpPr>
        <p:grpSpPr>
          <a:xfrm>
            <a:off x="4159456" y="2531621"/>
            <a:ext cx="1588051" cy="635172"/>
            <a:chOff x="4027835" y="3561816"/>
            <a:chExt cx="1746856" cy="768561"/>
          </a:xfrm>
        </p:grpSpPr>
        <p:grpSp>
          <p:nvGrpSpPr>
            <p:cNvPr id="53" name="그룹 52"/>
            <p:cNvGrpSpPr/>
            <p:nvPr/>
          </p:nvGrpSpPr>
          <p:grpSpPr>
            <a:xfrm>
              <a:off x="4086602" y="3583803"/>
              <a:ext cx="1629324" cy="688210"/>
              <a:chOff x="5089226" y="3614387"/>
              <a:chExt cx="1481204" cy="625645"/>
            </a:xfrm>
          </p:grpSpPr>
          <p:sp>
            <p:nvSpPr>
              <p:cNvPr id="55" name="직사각형 54"/>
              <p:cNvSpPr/>
              <p:nvPr/>
            </p:nvSpPr>
            <p:spPr>
              <a:xfrm>
                <a:off x="5117548" y="3614387"/>
                <a:ext cx="1430905" cy="304700"/>
              </a:xfrm>
              <a:prstGeom prst="rect">
                <a:avLst/>
              </a:prstGeom>
            </p:spPr>
            <p:txBody>
              <a:bodyPr wrap="none" anchor="ctr">
                <a:spAutoFit/>
              </a:bodyPr>
              <a:lstStyle/>
              <a:p>
                <a:pPr algn="dist"/>
                <a:r>
                  <a:rPr lang="en-US" altLang="ko-KR" sz="1200" b="1" dirty="0">
                    <a:ln>
                      <a:solidFill>
                        <a:schemeClr val="bg1">
                          <a:alpha val="5000"/>
                        </a:schemeClr>
                      </a:solidFill>
                    </a:ln>
                    <a:solidFill>
                      <a:schemeClr val="tx1">
                        <a:lumMod val="95000"/>
                        <a:lumOff val="5000"/>
                      </a:schemeClr>
                    </a:solidFill>
                    <a:latin typeface="Arial" panose="020B0604020202020204" pitchFamily="34" charset="0"/>
                    <a:ea typeface="나눔고딕 ExtraBold" panose="020D0904000000000000" pitchFamily="50" charset="-127"/>
                    <a:cs typeface="Arial" panose="020B0604020202020204" pitchFamily="34" charset="0"/>
                  </a:rPr>
                  <a:t>SecureGuard</a:t>
                </a:r>
                <a:r>
                  <a:rPr lang="en-US" altLang="ko-KR" sz="1200" b="1" dirty="0">
                    <a:ln>
                      <a:solidFill>
                        <a:schemeClr val="bg1">
                          <a:alpha val="5000"/>
                        </a:schemeClr>
                      </a:solidFill>
                    </a:ln>
                    <a:latin typeface="Arial" panose="020B0604020202020204" pitchFamily="34" charset="0"/>
                    <a:ea typeface="나눔고딕 ExtraBold" panose="020D0904000000000000" pitchFamily="50" charset="-127"/>
                    <a:cs typeface="Arial" panose="020B0604020202020204" pitchFamily="34" charset="0"/>
                  </a:rPr>
                  <a:t>  </a:t>
                </a:r>
                <a:r>
                  <a:rPr lang="en-US" altLang="ko-KR" sz="1200" b="1" spc="-150" dirty="0">
                    <a:ln>
                      <a:solidFill>
                        <a:schemeClr val="bg1">
                          <a:alpha val="5000"/>
                        </a:schemeClr>
                      </a:solidFill>
                    </a:ln>
                    <a:solidFill>
                      <a:srgbClr val="00B4A6"/>
                    </a:solidFill>
                    <a:latin typeface="Arial" panose="020B0604020202020204" pitchFamily="34" charset="0"/>
                    <a:ea typeface="나눔고딕 ExtraBold" panose="020D0904000000000000" pitchFamily="50" charset="-127"/>
                    <a:cs typeface="Arial" panose="020B0604020202020204" pitchFamily="34" charset="0"/>
                  </a:rPr>
                  <a:t>AM</a:t>
                </a:r>
                <a:endParaRPr lang="en-US" altLang="ko-KR" sz="1200" b="1" spc="-150" dirty="0">
                  <a:ln>
                    <a:solidFill>
                      <a:schemeClr val="bg1">
                        <a:alpha val="5000"/>
                      </a:schemeClr>
                    </a:solidFill>
                  </a:ln>
                  <a:latin typeface="Arial" panose="020B0604020202020204" pitchFamily="34" charset="0"/>
                  <a:ea typeface="나눔고딕 ExtraBold" panose="020D0904000000000000" pitchFamily="50" charset="-127"/>
                  <a:cs typeface="Arial" panose="020B0604020202020204" pitchFamily="34" charset="0"/>
                </a:endParaRPr>
              </a:p>
            </p:txBody>
          </p:sp>
          <p:sp>
            <p:nvSpPr>
              <p:cNvPr id="56" name="모서리가 둥근 직사각형 55"/>
              <p:cNvSpPr/>
              <p:nvPr/>
            </p:nvSpPr>
            <p:spPr>
              <a:xfrm>
                <a:off x="5089226" y="3925064"/>
                <a:ext cx="1481204" cy="314968"/>
              </a:xfrm>
              <a:prstGeom prst="roundRect">
                <a:avLst/>
              </a:prstGeom>
              <a:noFill/>
              <a:ln>
                <a:solidFill>
                  <a:srgbClr val="10BAA8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2000" dirty="0"/>
              </a:p>
            </p:txBody>
          </p:sp>
          <p:sp>
            <p:nvSpPr>
              <p:cNvPr id="57" name="모서리가 둥근 직사각형 56"/>
              <p:cNvSpPr/>
              <p:nvPr/>
            </p:nvSpPr>
            <p:spPr>
              <a:xfrm>
                <a:off x="5127911" y="3964832"/>
                <a:ext cx="431335" cy="234899"/>
              </a:xfrm>
              <a:prstGeom prst="roundRect">
                <a:avLst/>
              </a:prstGeom>
              <a:solidFill>
                <a:srgbClr val="10BAA8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ko-KR" sz="700" b="1" dirty="0"/>
                  <a:t>AM</a:t>
                </a:r>
                <a:endParaRPr lang="ko-KR" altLang="en-US" sz="700" b="1" dirty="0"/>
              </a:p>
            </p:txBody>
          </p:sp>
          <p:sp>
            <p:nvSpPr>
              <p:cNvPr id="58" name="순서도: 연결자 57"/>
              <p:cNvSpPr/>
              <p:nvPr/>
            </p:nvSpPr>
            <p:spPr>
              <a:xfrm>
                <a:off x="6288031" y="3965680"/>
                <a:ext cx="59511" cy="60817"/>
              </a:xfrm>
              <a:prstGeom prst="flowChartConnector">
                <a:avLst/>
              </a:prstGeom>
              <a:solidFill>
                <a:srgbClr val="10BAA8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2000" dirty="0"/>
              </a:p>
            </p:txBody>
          </p:sp>
          <p:sp>
            <p:nvSpPr>
              <p:cNvPr id="59" name="순서도: 연결자 58"/>
              <p:cNvSpPr/>
              <p:nvPr/>
            </p:nvSpPr>
            <p:spPr>
              <a:xfrm>
                <a:off x="6375160" y="3965680"/>
                <a:ext cx="59511" cy="60817"/>
              </a:xfrm>
              <a:prstGeom prst="flowChartConnector">
                <a:avLst/>
              </a:prstGeom>
              <a:solidFill>
                <a:srgbClr val="10BAA8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2000" dirty="0"/>
              </a:p>
            </p:txBody>
          </p:sp>
          <p:sp>
            <p:nvSpPr>
              <p:cNvPr id="71" name="순서도: 연결자 70"/>
              <p:cNvSpPr/>
              <p:nvPr/>
            </p:nvSpPr>
            <p:spPr>
              <a:xfrm>
                <a:off x="6462290" y="3965680"/>
                <a:ext cx="59511" cy="60817"/>
              </a:xfrm>
              <a:prstGeom prst="flowChartConnector">
                <a:avLst/>
              </a:prstGeom>
              <a:solidFill>
                <a:srgbClr val="10BAA8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2000" dirty="0"/>
              </a:p>
            </p:txBody>
          </p:sp>
          <p:cxnSp>
            <p:nvCxnSpPr>
              <p:cNvPr id="79" name="직선 화살표 연결선 78"/>
              <p:cNvCxnSpPr/>
              <p:nvPr/>
            </p:nvCxnSpPr>
            <p:spPr>
              <a:xfrm>
                <a:off x="5608289" y="4079558"/>
                <a:ext cx="612277" cy="0"/>
              </a:xfrm>
              <a:prstGeom prst="straightConnector1">
                <a:avLst/>
              </a:prstGeom>
              <a:ln w="25400">
                <a:solidFill>
                  <a:srgbClr val="10BAA8"/>
                </a:solidFill>
                <a:headEnd type="none" w="med" len="med"/>
                <a:tailEnd type="none" w="med" len="me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1" name="직선 화살표 연결선 80"/>
              <p:cNvCxnSpPr/>
              <p:nvPr/>
            </p:nvCxnSpPr>
            <p:spPr>
              <a:xfrm>
                <a:off x="5608289" y="4014383"/>
                <a:ext cx="612277" cy="0"/>
              </a:xfrm>
              <a:prstGeom prst="straightConnector1">
                <a:avLst/>
              </a:prstGeom>
              <a:ln w="25400">
                <a:solidFill>
                  <a:srgbClr val="10BAA8"/>
                </a:solidFill>
                <a:headEnd type="none" w="med" len="med"/>
                <a:tailEnd type="none" w="med" len="me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6" name="직선 화살표 연결선 85"/>
              <p:cNvCxnSpPr/>
              <p:nvPr/>
            </p:nvCxnSpPr>
            <p:spPr>
              <a:xfrm>
                <a:off x="5608289" y="4144734"/>
                <a:ext cx="612277" cy="0"/>
              </a:xfrm>
              <a:prstGeom prst="straightConnector1">
                <a:avLst/>
              </a:prstGeom>
              <a:ln w="25400">
                <a:solidFill>
                  <a:srgbClr val="10BAA8"/>
                </a:solidFill>
                <a:headEnd type="none" w="med" len="med"/>
                <a:tailEnd type="none" w="med" len="me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54" name="모서리가 둥근 직사각형 53"/>
            <p:cNvSpPr/>
            <p:nvPr/>
          </p:nvSpPr>
          <p:spPr>
            <a:xfrm>
              <a:off x="4027835" y="3561816"/>
              <a:ext cx="1746856" cy="768561"/>
            </a:xfrm>
            <a:prstGeom prst="roundRect">
              <a:avLst/>
            </a:prstGeom>
            <a:noFill/>
            <a:ln>
              <a:solidFill>
                <a:srgbClr val="10BAA8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000" dirty="0"/>
            </a:p>
          </p:txBody>
        </p:sp>
      </p:grpSp>
      <p:sp>
        <p:nvSpPr>
          <p:cNvPr id="91" name="모서리가 둥근 직사각형 90"/>
          <p:cNvSpPr/>
          <p:nvPr/>
        </p:nvSpPr>
        <p:spPr bwMode="ltGray">
          <a:xfrm>
            <a:off x="359755" y="1628800"/>
            <a:ext cx="1455929" cy="4553245"/>
          </a:xfrm>
          <a:prstGeom prst="roundRect">
            <a:avLst/>
          </a:prstGeom>
          <a:solidFill>
            <a:schemeClr val="bg1"/>
          </a:solidFill>
          <a:ln w="28575">
            <a:solidFill>
              <a:srgbClr val="10BAA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600" dirty="0">
              <a:solidFill>
                <a:schemeClr val="bg1"/>
              </a:solidFill>
              <a:latin typeface="+mn-ea"/>
            </a:endParaRPr>
          </a:p>
        </p:txBody>
      </p:sp>
      <p:sp>
        <p:nvSpPr>
          <p:cNvPr id="92" name="모서리가 둥근 직사각형 91"/>
          <p:cNvSpPr/>
          <p:nvPr/>
        </p:nvSpPr>
        <p:spPr bwMode="ltGray">
          <a:xfrm>
            <a:off x="8105583" y="1632709"/>
            <a:ext cx="1455929" cy="4553245"/>
          </a:xfrm>
          <a:prstGeom prst="roundRect">
            <a:avLst/>
          </a:prstGeom>
          <a:solidFill>
            <a:schemeClr val="bg1"/>
          </a:solidFill>
          <a:ln w="28575">
            <a:solidFill>
              <a:srgbClr val="10BAA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600" dirty="0">
              <a:solidFill>
                <a:schemeClr val="bg1"/>
              </a:solidFill>
              <a:latin typeface="+mn-ea"/>
            </a:endParaRPr>
          </a:p>
        </p:txBody>
      </p:sp>
      <p:grpSp>
        <p:nvGrpSpPr>
          <p:cNvPr id="93" name="그룹 92"/>
          <p:cNvGrpSpPr/>
          <p:nvPr/>
        </p:nvGrpSpPr>
        <p:grpSpPr>
          <a:xfrm>
            <a:off x="8351187" y="1828441"/>
            <a:ext cx="964721" cy="1051931"/>
            <a:chOff x="2886046" y="6993389"/>
            <a:chExt cx="993953" cy="1083806"/>
          </a:xfrm>
        </p:grpSpPr>
        <p:grpSp>
          <p:nvGrpSpPr>
            <p:cNvPr id="94" name="그룹 93"/>
            <p:cNvGrpSpPr/>
            <p:nvPr/>
          </p:nvGrpSpPr>
          <p:grpSpPr>
            <a:xfrm>
              <a:off x="2951256" y="6993389"/>
              <a:ext cx="865515" cy="865515"/>
              <a:chOff x="3521481" y="2453360"/>
              <a:chExt cx="1152000" cy="1152000"/>
            </a:xfrm>
          </p:grpSpPr>
          <p:pic>
            <p:nvPicPr>
              <p:cNvPr id="96" name="그림 95"/>
              <p:cNvPicPr>
                <a:picLocks noChangeAspect="1"/>
              </p:cNvPicPr>
              <p:nvPr/>
            </p:nvPicPr>
            <p:blipFill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3575706" y="2522936"/>
                <a:ext cx="1040914" cy="1040914"/>
              </a:xfrm>
              <a:prstGeom prst="rect">
                <a:avLst/>
              </a:prstGeom>
            </p:spPr>
          </p:pic>
          <p:sp>
            <p:nvSpPr>
              <p:cNvPr id="97" name="타원 96"/>
              <p:cNvSpPr/>
              <p:nvPr/>
            </p:nvSpPr>
            <p:spPr>
              <a:xfrm>
                <a:off x="3521481" y="2453360"/>
                <a:ext cx="1152000" cy="1152000"/>
              </a:xfrm>
              <a:prstGeom prst="ellipse">
                <a:avLst/>
              </a:prstGeom>
              <a:noFill/>
              <a:ln w="38100">
                <a:solidFill>
                  <a:srgbClr val="10BAA8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1000" b="1"/>
              </a:p>
            </p:txBody>
          </p:sp>
          <p:pic>
            <p:nvPicPr>
              <p:cNvPr id="98" name="그림 97"/>
              <p:cNvPicPr>
                <a:picLocks noChangeAspect="1"/>
              </p:cNvPicPr>
              <p:nvPr/>
            </p:nvPicPr>
            <p:blipFill>
              <a:blip r:embed="rId5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4116893" y="2930307"/>
                <a:ext cx="249565" cy="295284"/>
              </a:xfrm>
              <a:prstGeom prst="rect">
                <a:avLst/>
              </a:prstGeom>
            </p:spPr>
          </p:pic>
        </p:grpSp>
        <p:sp>
          <p:nvSpPr>
            <p:cNvPr id="95" name="TextBox 94"/>
            <p:cNvSpPr txBox="1"/>
            <p:nvPr/>
          </p:nvSpPr>
          <p:spPr>
            <a:xfrm>
              <a:off x="2886046" y="7839369"/>
              <a:ext cx="993953" cy="23782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900" b="1" dirty="0">
                  <a:solidFill>
                    <a:srgbClr val="10BAA8"/>
                  </a:solidFill>
                </a:rPr>
                <a:t>LINUX / UNIX</a:t>
              </a:r>
              <a:endParaRPr lang="ko-KR" altLang="en-US" sz="900" b="1" dirty="0">
                <a:solidFill>
                  <a:srgbClr val="10BAA8"/>
                </a:solidFill>
              </a:endParaRPr>
            </a:p>
          </p:txBody>
        </p:sp>
      </p:grpSp>
      <p:grpSp>
        <p:nvGrpSpPr>
          <p:cNvPr id="100" name="그룹 99"/>
          <p:cNvGrpSpPr/>
          <p:nvPr/>
        </p:nvGrpSpPr>
        <p:grpSpPr>
          <a:xfrm>
            <a:off x="8191526" y="4817797"/>
            <a:ext cx="1284043" cy="1159652"/>
            <a:chOff x="5822155" y="6993389"/>
            <a:chExt cx="1322951" cy="1194793"/>
          </a:xfrm>
        </p:grpSpPr>
        <p:grpSp>
          <p:nvGrpSpPr>
            <p:cNvPr id="101" name="그룹 100"/>
            <p:cNvGrpSpPr/>
            <p:nvPr/>
          </p:nvGrpSpPr>
          <p:grpSpPr>
            <a:xfrm>
              <a:off x="6063334" y="6993389"/>
              <a:ext cx="865515" cy="865515"/>
              <a:chOff x="3521481" y="4817796"/>
              <a:chExt cx="1152000" cy="1152000"/>
            </a:xfrm>
          </p:grpSpPr>
          <p:sp>
            <p:nvSpPr>
              <p:cNvPr id="103" name="타원 102"/>
              <p:cNvSpPr/>
              <p:nvPr/>
            </p:nvSpPr>
            <p:spPr>
              <a:xfrm>
                <a:off x="3521481" y="4817796"/>
                <a:ext cx="1152000" cy="1152000"/>
              </a:xfrm>
              <a:prstGeom prst="ellipse">
                <a:avLst/>
              </a:prstGeom>
              <a:noFill/>
              <a:ln w="38100">
                <a:solidFill>
                  <a:srgbClr val="10BAA8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1000" b="1">
                  <a:solidFill>
                    <a:srgbClr val="486AB1"/>
                  </a:solidFill>
                </a:endParaRPr>
              </a:p>
            </p:txBody>
          </p:sp>
          <p:pic>
            <p:nvPicPr>
              <p:cNvPr id="104" name="그림 103"/>
              <p:cNvPicPr>
                <a:picLocks noChangeAspect="1"/>
              </p:cNvPicPr>
              <p:nvPr/>
            </p:nvPicPr>
            <p:blipFill>
              <a:blip r:embed="rId6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3650766" y="4977699"/>
                <a:ext cx="860259" cy="860259"/>
              </a:xfrm>
              <a:prstGeom prst="rect">
                <a:avLst/>
              </a:prstGeom>
            </p:spPr>
          </p:pic>
        </p:grpSp>
        <p:sp>
          <p:nvSpPr>
            <p:cNvPr id="102" name="TextBox 101"/>
            <p:cNvSpPr txBox="1"/>
            <p:nvPr/>
          </p:nvSpPr>
          <p:spPr>
            <a:xfrm>
              <a:off x="5822155" y="7839369"/>
              <a:ext cx="1322951" cy="34881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800" b="1" dirty="0">
                  <a:solidFill>
                    <a:srgbClr val="10BAA8"/>
                  </a:solidFill>
                </a:rPr>
                <a:t>Network Device</a:t>
              </a:r>
            </a:p>
            <a:p>
              <a:pPr algn="ctr"/>
              <a:r>
                <a:rPr lang="en-US" altLang="ko-KR" sz="800" b="1" dirty="0">
                  <a:solidFill>
                    <a:srgbClr val="10BAA8"/>
                  </a:solidFill>
                </a:rPr>
                <a:t>Security Appliance</a:t>
              </a:r>
              <a:endParaRPr lang="ko-KR" altLang="en-US" sz="800" b="1" dirty="0">
                <a:solidFill>
                  <a:srgbClr val="10BAA8"/>
                </a:solidFill>
              </a:endParaRPr>
            </a:p>
          </p:txBody>
        </p:sp>
      </p:grpSp>
      <p:grpSp>
        <p:nvGrpSpPr>
          <p:cNvPr id="105" name="그룹 104"/>
          <p:cNvGrpSpPr/>
          <p:nvPr/>
        </p:nvGrpSpPr>
        <p:grpSpPr>
          <a:xfrm>
            <a:off x="8351187" y="3365973"/>
            <a:ext cx="964721" cy="1051931"/>
            <a:chOff x="4442085" y="6993389"/>
            <a:chExt cx="993953" cy="1083806"/>
          </a:xfrm>
        </p:grpSpPr>
        <p:grpSp>
          <p:nvGrpSpPr>
            <p:cNvPr id="106" name="그룹 105"/>
            <p:cNvGrpSpPr/>
            <p:nvPr/>
          </p:nvGrpSpPr>
          <p:grpSpPr>
            <a:xfrm>
              <a:off x="4507295" y="6993389"/>
              <a:ext cx="865515" cy="865515"/>
              <a:chOff x="8384606" y="2448690"/>
              <a:chExt cx="1152000" cy="1152000"/>
            </a:xfrm>
          </p:grpSpPr>
          <p:pic>
            <p:nvPicPr>
              <p:cNvPr id="109" name="그림 108"/>
              <p:cNvPicPr>
                <a:picLocks noChangeAspect="1"/>
              </p:cNvPicPr>
              <p:nvPr/>
            </p:nvPicPr>
            <p:blipFill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8438831" y="2518266"/>
                <a:ext cx="1040914" cy="1040914"/>
              </a:xfrm>
              <a:prstGeom prst="rect">
                <a:avLst/>
              </a:prstGeom>
            </p:spPr>
          </p:pic>
          <p:sp>
            <p:nvSpPr>
              <p:cNvPr id="110" name="타원 109"/>
              <p:cNvSpPr/>
              <p:nvPr/>
            </p:nvSpPr>
            <p:spPr>
              <a:xfrm>
                <a:off x="8384606" y="2448690"/>
                <a:ext cx="1152000" cy="1152000"/>
              </a:xfrm>
              <a:prstGeom prst="ellipse">
                <a:avLst/>
              </a:prstGeom>
              <a:noFill/>
              <a:ln w="38100">
                <a:solidFill>
                  <a:srgbClr val="10BAA8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1000" b="1">
                  <a:solidFill>
                    <a:srgbClr val="486AB1"/>
                  </a:solidFill>
                </a:endParaRPr>
              </a:p>
            </p:txBody>
          </p:sp>
        </p:grpSp>
        <p:sp>
          <p:nvSpPr>
            <p:cNvPr id="107" name="TextBox 106"/>
            <p:cNvSpPr txBox="1"/>
            <p:nvPr/>
          </p:nvSpPr>
          <p:spPr>
            <a:xfrm>
              <a:off x="4442085" y="7839369"/>
              <a:ext cx="993953" cy="23782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900" b="1" dirty="0">
                  <a:solidFill>
                    <a:srgbClr val="10BAA8"/>
                  </a:solidFill>
                </a:rPr>
                <a:t>WINDOWS</a:t>
              </a:r>
              <a:endParaRPr lang="ko-KR" altLang="en-US" sz="900" b="1" dirty="0">
                <a:solidFill>
                  <a:srgbClr val="10BAA8"/>
                </a:solidFill>
              </a:endParaRPr>
            </a:p>
          </p:txBody>
        </p:sp>
        <p:pic>
          <p:nvPicPr>
            <p:cNvPr id="108" name="Picture 2" descr="windows, ì¬íì  ë¤í¸ìí¬ ìì´ì½"/>
            <p:cNvPicPr>
              <a:picLocks noChangeAspect="1" noChangeArrowheads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933572" y="7345793"/>
              <a:ext cx="213303" cy="21330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grpSp>
        <p:nvGrpSpPr>
          <p:cNvPr id="129" name="그룹 128"/>
          <p:cNvGrpSpPr/>
          <p:nvPr/>
        </p:nvGrpSpPr>
        <p:grpSpPr>
          <a:xfrm>
            <a:off x="60705" y="4817797"/>
            <a:ext cx="2054028" cy="1166205"/>
            <a:chOff x="8105687" y="3140315"/>
            <a:chExt cx="1543222" cy="876187"/>
          </a:xfrm>
        </p:grpSpPr>
        <p:grpSp>
          <p:nvGrpSpPr>
            <p:cNvPr id="130" name="그룹 129"/>
            <p:cNvGrpSpPr/>
            <p:nvPr/>
          </p:nvGrpSpPr>
          <p:grpSpPr>
            <a:xfrm>
              <a:off x="8553299" y="3140315"/>
              <a:ext cx="648000" cy="648000"/>
              <a:chOff x="2743467" y="2636912"/>
              <a:chExt cx="648000" cy="648000"/>
            </a:xfrm>
          </p:grpSpPr>
          <p:sp>
            <p:nvSpPr>
              <p:cNvPr id="132" name="타원 131"/>
              <p:cNvSpPr/>
              <p:nvPr/>
            </p:nvSpPr>
            <p:spPr>
              <a:xfrm>
                <a:off x="2743467" y="2636912"/>
                <a:ext cx="648000" cy="648000"/>
              </a:xfrm>
              <a:prstGeom prst="ellipse">
                <a:avLst/>
              </a:prstGeom>
              <a:solidFill>
                <a:srgbClr val="F3F3F3"/>
              </a:solidFill>
              <a:ln>
                <a:solidFill>
                  <a:srgbClr val="10BAA8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pic>
            <p:nvPicPr>
              <p:cNvPr id="133" name="그림 132"/>
              <p:cNvPicPr>
                <a:picLocks noChangeAspect="1"/>
              </p:cNvPicPr>
              <p:nvPr/>
            </p:nvPicPr>
            <p:blipFill>
              <a:blip r:embed="rId8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2800390" y="2693835"/>
                <a:ext cx="534153" cy="534153"/>
              </a:xfrm>
              <a:prstGeom prst="rect">
                <a:avLst/>
              </a:prstGeom>
            </p:spPr>
          </p:pic>
        </p:grpSp>
        <p:sp>
          <p:nvSpPr>
            <p:cNvPr id="131" name="TextBox 130"/>
            <p:cNvSpPr txBox="1"/>
            <p:nvPr/>
          </p:nvSpPr>
          <p:spPr>
            <a:xfrm>
              <a:off x="8105687" y="3843075"/>
              <a:ext cx="1543222" cy="17342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900" b="1" dirty="0">
                  <a:solidFill>
                    <a:srgbClr val="10BAA8"/>
                  </a:solidFill>
                </a:rPr>
                <a:t>NETWORK</a:t>
              </a:r>
              <a:r>
                <a:rPr lang="ko-KR" altLang="en-US" sz="900" b="1" dirty="0">
                  <a:solidFill>
                    <a:srgbClr val="10BAA8"/>
                  </a:solidFill>
                </a:rPr>
                <a:t> 관리자</a:t>
              </a:r>
            </a:p>
          </p:txBody>
        </p:sp>
      </p:grpSp>
      <p:grpSp>
        <p:nvGrpSpPr>
          <p:cNvPr id="134" name="그룹 133"/>
          <p:cNvGrpSpPr/>
          <p:nvPr/>
        </p:nvGrpSpPr>
        <p:grpSpPr>
          <a:xfrm>
            <a:off x="60705" y="1824712"/>
            <a:ext cx="2054028" cy="1166205"/>
            <a:chOff x="2647018" y="2145814"/>
            <a:chExt cx="2054028" cy="1166205"/>
          </a:xfrm>
        </p:grpSpPr>
        <p:grpSp>
          <p:nvGrpSpPr>
            <p:cNvPr id="135" name="그룹 134"/>
            <p:cNvGrpSpPr/>
            <p:nvPr/>
          </p:nvGrpSpPr>
          <p:grpSpPr>
            <a:xfrm>
              <a:off x="2647018" y="2145814"/>
              <a:ext cx="2054028" cy="1166205"/>
              <a:chOff x="8105687" y="3140315"/>
              <a:chExt cx="1543222" cy="876187"/>
            </a:xfrm>
          </p:grpSpPr>
          <p:sp>
            <p:nvSpPr>
              <p:cNvPr id="137" name="타원 136"/>
              <p:cNvSpPr/>
              <p:nvPr/>
            </p:nvSpPr>
            <p:spPr>
              <a:xfrm>
                <a:off x="8553299" y="3140315"/>
                <a:ext cx="648000" cy="648000"/>
              </a:xfrm>
              <a:prstGeom prst="ellipse">
                <a:avLst/>
              </a:prstGeom>
              <a:solidFill>
                <a:srgbClr val="F3F3F3"/>
              </a:solidFill>
              <a:ln>
                <a:solidFill>
                  <a:srgbClr val="10BAA8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138" name="TextBox 137"/>
              <p:cNvSpPr txBox="1"/>
              <p:nvPr/>
            </p:nvSpPr>
            <p:spPr>
              <a:xfrm>
                <a:off x="8105687" y="3843075"/>
                <a:ext cx="1543222" cy="17342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altLang="ko-KR" sz="900" b="1" dirty="0">
                    <a:solidFill>
                      <a:srgbClr val="10BAA8"/>
                    </a:solidFill>
                  </a:rPr>
                  <a:t>LINUX / UNIX </a:t>
                </a:r>
                <a:r>
                  <a:rPr lang="ko-KR" altLang="en-US" sz="900" b="1" dirty="0">
                    <a:solidFill>
                      <a:srgbClr val="10BAA8"/>
                    </a:solidFill>
                  </a:rPr>
                  <a:t>관리자</a:t>
                </a:r>
              </a:p>
            </p:txBody>
          </p:sp>
        </p:grpSp>
        <p:pic>
          <p:nvPicPr>
            <p:cNvPr id="136" name="그림 135"/>
            <p:cNvPicPr>
              <a:picLocks noChangeAspect="1"/>
            </p:cNvPicPr>
            <p:nvPr/>
          </p:nvPicPr>
          <p:blipFill>
            <a:blip r:embed="rId9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394506" y="2311090"/>
              <a:ext cx="559052" cy="528865"/>
            </a:xfrm>
            <a:prstGeom prst="rect">
              <a:avLst/>
            </a:prstGeom>
          </p:spPr>
        </p:pic>
      </p:grpSp>
      <p:grpSp>
        <p:nvGrpSpPr>
          <p:cNvPr id="139" name="그룹 138"/>
          <p:cNvGrpSpPr/>
          <p:nvPr/>
        </p:nvGrpSpPr>
        <p:grpSpPr>
          <a:xfrm>
            <a:off x="60705" y="3321255"/>
            <a:ext cx="2054028" cy="1166205"/>
            <a:chOff x="2504728" y="4198655"/>
            <a:chExt cx="2054028" cy="1166205"/>
          </a:xfrm>
        </p:grpSpPr>
        <p:grpSp>
          <p:nvGrpSpPr>
            <p:cNvPr id="140" name="그룹 139"/>
            <p:cNvGrpSpPr/>
            <p:nvPr/>
          </p:nvGrpSpPr>
          <p:grpSpPr>
            <a:xfrm>
              <a:off x="2504728" y="4198655"/>
              <a:ext cx="2054028" cy="1166205"/>
              <a:chOff x="8105687" y="3140315"/>
              <a:chExt cx="1543222" cy="876187"/>
            </a:xfrm>
          </p:grpSpPr>
          <p:sp>
            <p:nvSpPr>
              <p:cNvPr id="142" name="타원 141"/>
              <p:cNvSpPr/>
              <p:nvPr/>
            </p:nvSpPr>
            <p:spPr>
              <a:xfrm>
                <a:off x="8553299" y="3140315"/>
                <a:ext cx="648000" cy="648000"/>
              </a:xfrm>
              <a:prstGeom prst="ellipse">
                <a:avLst/>
              </a:prstGeom>
              <a:solidFill>
                <a:srgbClr val="F3F3F3"/>
              </a:solidFill>
              <a:ln>
                <a:solidFill>
                  <a:srgbClr val="10BAA8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143" name="TextBox 142"/>
              <p:cNvSpPr txBox="1"/>
              <p:nvPr/>
            </p:nvSpPr>
            <p:spPr>
              <a:xfrm>
                <a:off x="8105687" y="3843075"/>
                <a:ext cx="1543222" cy="17342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altLang="ko-KR" sz="900" b="1" dirty="0">
                    <a:solidFill>
                      <a:srgbClr val="10BAA8"/>
                    </a:solidFill>
                  </a:rPr>
                  <a:t>WINDOWS</a:t>
                </a:r>
                <a:r>
                  <a:rPr lang="ko-KR" altLang="en-US" sz="900" b="1" dirty="0">
                    <a:solidFill>
                      <a:srgbClr val="10BAA8"/>
                    </a:solidFill>
                  </a:rPr>
                  <a:t> 관리자</a:t>
                </a:r>
              </a:p>
            </p:txBody>
          </p:sp>
        </p:grpSp>
        <p:pic>
          <p:nvPicPr>
            <p:cNvPr id="141" name="그림 140"/>
            <p:cNvPicPr>
              <a:picLocks noChangeAspect="1"/>
            </p:cNvPicPr>
            <p:nvPr/>
          </p:nvPicPr>
          <p:blipFill>
            <a:blip r:embed="rId1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176263" y="4276889"/>
              <a:ext cx="710958" cy="710958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71561569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텍스트 개체 틀 1"/>
          <p:cNvSpPr>
            <a:spLocks noGrp="1"/>
          </p:cNvSpPr>
          <p:nvPr>
            <p:ph type="body" sz="quarter" idx="10"/>
          </p:nvPr>
        </p:nvSpPr>
        <p:spPr>
          <a:xfrm>
            <a:off x="71717" y="58966"/>
            <a:ext cx="1913966" cy="431800"/>
          </a:xfrm>
        </p:spPr>
        <p:txBody>
          <a:bodyPr>
            <a:noAutofit/>
          </a:bodyPr>
          <a:lstStyle/>
          <a:p>
            <a:r>
              <a:rPr lang="en-US" altLang="ko-KR" sz="1100" dirty="0">
                <a:solidFill>
                  <a:srgbClr val="10BAA8"/>
                </a:solidFill>
              </a:rPr>
              <a:t>02 SecureGuard AM </a:t>
            </a:r>
            <a:r>
              <a:rPr lang="ko-KR" altLang="en-US" sz="1100" dirty="0">
                <a:solidFill>
                  <a:srgbClr val="10BAA8"/>
                </a:solidFill>
              </a:rPr>
              <a:t>소개</a:t>
            </a:r>
          </a:p>
        </p:txBody>
      </p:sp>
      <p:sp>
        <p:nvSpPr>
          <p:cNvPr id="3" name="텍스트 개체 틀 2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ko-KR" altLang="en-US" dirty="0">
                <a:solidFill>
                  <a:schemeClr val="tx1">
                    <a:lumMod val="65000"/>
                    <a:lumOff val="35000"/>
                  </a:schemeClr>
                </a:solidFill>
              </a:rPr>
              <a:t>주요 기능</a:t>
            </a:r>
          </a:p>
        </p:txBody>
      </p:sp>
      <p:sp>
        <p:nvSpPr>
          <p:cNvPr id="4" name="텍스트 개체 틀 3"/>
          <p:cNvSpPr>
            <a:spLocks noGrp="1"/>
          </p:cNvSpPr>
          <p:nvPr>
            <p:ph type="body" sz="quarter" idx="12"/>
          </p:nvPr>
        </p:nvSpPr>
        <p:spPr/>
        <p:txBody>
          <a:bodyPr>
            <a:normAutofit/>
          </a:bodyPr>
          <a:lstStyle/>
          <a:p>
            <a:r>
              <a:rPr lang="en-US" altLang="ko-KR" sz="1200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WEB </a:t>
            </a:r>
            <a:r>
              <a:rPr lang="ko-KR" altLang="en-US" sz="1200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기반의 관리자 화면</a:t>
            </a:r>
            <a:endParaRPr lang="en-US" altLang="ko-KR" sz="1200" b="1" dirty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r>
              <a:rPr lang="en-US" altLang="ko-KR" sz="1200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SecureGuard</a:t>
            </a:r>
            <a:r>
              <a:rPr lang="en-US" altLang="ko-KR" sz="12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AM</a:t>
            </a:r>
            <a:r>
              <a:rPr lang="ko-KR" altLang="en-US" sz="12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은 별도의 관리자 프로그램 설치가 필요 없는 </a:t>
            </a:r>
            <a:r>
              <a:rPr lang="en-US" altLang="ko-KR" sz="12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WEB</a:t>
            </a:r>
            <a:r>
              <a:rPr lang="ko-KR" altLang="en-US" sz="12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기반의 관리자 화면을 제공하며</a:t>
            </a:r>
            <a:r>
              <a:rPr lang="en-US" altLang="ko-KR" sz="12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, HTML 5 </a:t>
            </a:r>
            <a:r>
              <a:rPr lang="ko-KR" altLang="en-US" sz="12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기반으로 개발되어 높은 브라우저 호환성을 제공합니다</a:t>
            </a:r>
            <a:r>
              <a:rPr lang="en-US" altLang="ko-KR" sz="12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.</a:t>
            </a:r>
          </a:p>
        </p:txBody>
      </p:sp>
      <p:grpSp>
        <p:nvGrpSpPr>
          <p:cNvPr id="12" name="그룹 11"/>
          <p:cNvGrpSpPr/>
          <p:nvPr/>
        </p:nvGrpSpPr>
        <p:grpSpPr>
          <a:xfrm>
            <a:off x="1719481" y="1879298"/>
            <a:ext cx="6489295" cy="4045280"/>
            <a:chOff x="1496616" y="1702434"/>
            <a:chExt cx="7138224" cy="4449808"/>
          </a:xfrm>
        </p:grpSpPr>
        <p:sp>
          <p:nvSpPr>
            <p:cNvPr id="61" name="육각형 60"/>
            <p:cNvSpPr/>
            <p:nvPr/>
          </p:nvSpPr>
          <p:spPr>
            <a:xfrm>
              <a:off x="2890611" y="3233276"/>
              <a:ext cx="1584000" cy="1388124"/>
            </a:xfrm>
            <a:prstGeom prst="hexagon">
              <a:avLst/>
            </a:prstGeom>
            <a:noFill/>
            <a:ln w="50800">
              <a:solidFill>
                <a:srgbClr val="9BF7EE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66" name="육각형 65"/>
            <p:cNvSpPr/>
            <p:nvPr/>
          </p:nvSpPr>
          <p:spPr>
            <a:xfrm>
              <a:off x="2890611" y="4764118"/>
              <a:ext cx="1584000" cy="1388124"/>
            </a:xfrm>
            <a:prstGeom prst="hexagon">
              <a:avLst/>
            </a:prstGeom>
            <a:solidFill>
              <a:schemeClr val="bg1"/>
            </a:solidFill>
            <a:ln w="50800">
              <a:solidFill>
                <a:srgbClr val="10BAA8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67" name="육각형 66"/>
            <p:cNvSpPr/>
            <p:nvPr/>
          </p:nvSpPr>
          <p:spPr>
            <a:xfrm>
              <a:off x="2890611" y="1702434"/>
              <a:ext cx="1584000" cy="1388124"/>
            </a:xfrm>
            <a:prstGeom prst="hexagon">
              <a:avLst/>
            </a:prstGeom>
            <a:solidFill>
              <a:schemeClr val="bg1"/>
            </a:solidFill>
            <a:ln w="50800">
              <a:solidFill>
                <a:srgbClr val="10BAA8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70" name="육각형 69"/>
            <p:cNvSpPr/>
            <p:nvPr/>
          </p:nvSpPr>
          <p:spPr>
            <a:xfrm>
              <a:off x="1496616" y="2456016"/>
              <a:ext cx="1584000" cy="1388124"/>
            </a:xfrm>
            <a:prstGeom prst="hexagon">
              <a:avLst/>
            </a:prstGeom>
            <a:solidFill>
              <a:schemeClr val="bg1"/>
            </a:solidFill>
            <a:ln w="50800">
              <a:solidFill>
                <a:srgbClr val="10BAA8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71" name="육각형 70"/>
            <p:cNvSpPr/>
            <p:nvPr/>
          </p:nvSpPr>
          <p:spPr>
            <a:xfrm>
              <a:off x="1496616" y="3986858"/>
              <a:ext cx="1584000" cy="1388124"/>
            </a:xfrm>
            <a:prstGeom prst="hexagon">
              <a:avLst/>
            </a:prstGeom>
            <a:solidFill>
              <a:schemeClr val="bg1"/>
            </a:solidFill>
            <a:ln w="50800">
              <a:solidFill>
                <a:srgbClr val="10BAA8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73" name="육각형 72"/>
            <p:cNvSpPr/>
            <p:nvPr/>
          </p:nvSpPr>
          <p:spPr>
            <a:xfrm>
              <a:off x="4277354" y="2456016"/>
              <a:ext cx="1584000" cy="1388124"/>
            </a:xfrm>
            <a:prstGeom prst="hexagon">
              <a:avLst/>
            </a:prstGeom>
            <a:solidFill>
              <a:schemeClr val="bg1"/>
            </a:solidFill>
            <a:ln w="50800">
              <a:solidFill>
                <a:srgbClr val="10BAA8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74" name="육각형 73"/>
            <p:cNvSpPr/>
            <p:nvPr/>
          </p:nvSpPr>
          <p:spPr>
            <a:xfrm>
              <a:off x="4277354" y="3986858"/>
              <a:ext cx="1584000" cy="1388124"/>
            </a:xfrm>
            <a:prstGeom prst="hexagon">
              <a:avLst/>
            </a:prstGeom>
            <a:solidFill>
              <a:schemeClr val="bg1"/>
            </a:solidFill>
            <a:ln w="50800">
              <a:solidFill>
                <a:srgbClr val="10BAA8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76" name="TextBox 75"/>
            <p:cNvSpPr txBox="1"/>
            <p:nvPr/>
          </p:nvSpPr>
          <p:spPr>
            <a:xfrm>
              <a:off x="2954260" y="3704089"/>
              <a:ext cx="1466537" cy="47397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1100" b="1" dirty="0" err="1">
                  <a:solidFill>
                    <a:srgbClr val="10BAA8"/>
                  </a:solidFill>
                </a:rPr>
                <a:t>SecureGuard</a:t>
              </a:r>
              <a:r>
                <a:rPr lang="en-US" altLang="ko-KR" sz="1100" b="1" dirty="0">
                  <a:solidFill>
                    <a:srgbClr val="10BAA8"/>
                  </a:solidFill>
                </a:rPr>
                <a:t> AM</a:t>
              </a:r>
            </a:p>
            <a:p>
              <a:pPr algn="ctr"/>
              <a:r>
                <a:rPr lang="en-US" altLang="ko-KR" sz="1100" b="1" dirty="0">
                  <a:solidFill>
                    <a:srgbClr val="10BAA8"/>
                  </a:solidFill>
                </a:rPr>
                <a:t>WEB CONSOLE</a:t>
              </a:r>
              <a:endParaRPr lang="ko-KR" altLang="en-US" sz="1100" b="1" dirty="0">
                <a:solidFill>
                  <a:srgbClr val="10BAA8"/>
                </a:solidFill>
              </a:endParaRPr>
            </a:p>
          </p:txBody>
        </p:sp>
        <p:pic>
          <p:nvPicPr>
            <p:cNvPr id="5" name="그림 4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853169" y="2747905"/>
              <a:ext cx="859439" cy="804345"/>
            </a:xfrm>
            <a:prstGeom prst="rect">
              <a:avLst/>
            </a:prstGeom>
          </p:spPr>
        </p:pic>
        <p:pic>
          <p:nvPicPr>
            <p:cNvPr id="39" name="그림 38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197671" y="1917336"/>
              <a:ext cx="958320" cy="958320"/>
            </a:xfrm>
            <a:prstGeom prst="rect">
              <a:avLst/>
            </a:prstGeom>
          </p:spPr>
        </p:pic>
        <p:pic>
          <p:nvPicPr>
            <p:cNvPr id="8" name="그림 7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650992" y="2728838"/>
              <a:ext cx="836724" cy="842477"/>
            </a:xfrm>
            <a:prstGeom prst="rect">
              <a:avLst/>
            </a:prstGeom>
          </p:spPr>
        </p:pic>
        <p:pic>
          <p:nvPicPr>
            <p:cNvPr id="42" name="그림 41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850850" y="4254622"/>
              <a:ext cx="871200" cy="871200"/>
            </a:xfrm>
            <a:prstGeom prst="rect">
              <a:avLst/>
            </a:prstGeom>
          </p:spPr>
        </p:pic>
        <p:pic>
          <p:nvPicPr>
            <p:cNvPr id="41" name="그림 40"/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207182" y="4991754"/>
              <a:ext cx="930136" cy="930136"/>
            </a:xfrm>
            <a:prstGeom prst="rect">
              <a:avLst/>
            </a:prstGeom>
          </p:spPr>
        </p:pic>
        <p:pic>
          <p:nvPicPr>
            <p:cNvPr id="40" name="그림 39"/>
            <p:cNvPicPr>
              <a:picLocks noChangeAspect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650992" y="4254622"/>
              <a:ext cx="871200" cy="871200"/>
            </a:xfrm>
            <a:prstGeom prst="rect">
              <a:avLst/>
            </a:prstGeom>
          </p:spPr>
        </p:pic>
        <p:sp>
          <p:nvSpPr>
            <p:cNvPr id="78" name="육각형 77"/>
            <p:cNvSpPr/>
            <p:nvPr/>
          </p:nvSpPr>
          <p:spPr>
            <a:xfrm>
              <a:off x="5664097" y="3221443"/>
              <a:ext cx="1584000" cy="1388124"/>
            </a:xfrm>
            <a:prstGeom prst="hexagon">
              <a:avLst/>
            </a:prstGeom>
            <a:noFill/>
            <a:ln w="50800">
              <a:solidFill>
                <a:srgbClr val="9BF7EE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79" name="육각형 78"/>
            <p:cNvSpPr/>
            <p:nvPr/>
          </p:nvSpPr>
          <p:spPr>
            <a:xfrm>
              <a:off x="7050840" y="2444183"/>
              <a:ext cx="1584000" cy="1388124"/>
            </a:xfrm>
            <a:prstGeom prst="hexagon">
              <a:avLst/>
            </a:prstGeom>
            <a:solidFill>
              <a:schemeClr val="bg1"/>
            </a:solidFill>
            <a:ln w="50800">
              <a:solidFill>
                <a:srgbClr val="10BAA8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80" name="육각형 79"/>
            <p:cNvSpPr/>
            <p:nvPr/>
          </p:nvSpPr>
          <p:spPr>
            <a:xfrm>
              <a:off x="7050840" y="3975025"/>
              <a:ext cx="1584000" cy="1388124"/>
            </a:xfrm>
            <a:prstGeom prst="hexagon">
              <a:avLst/>
            </a:prstGeom>
            <a:solidFill>
              <a:schemeClr val="bg1"/>
            </a:solidFill>
            <a:ln w="50800">
              <a:solidFill>
                <a:srgbClr val="10BAA8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pic>
          <p:nvPicPr>
            <p:cNvPr id="53" name="그림 52"/>
            <p:cNvPicPr>
              <a:picLocks noChangeAspect="1"/>
            </p:cNvPicPr>
            <p:nvPr/>
          </p:nvPicPr>
          <p:blipFill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992734" y="3460324"/>
              <a:ext cx="926725" cy="926725"/>
            </a:xfrm>
            <a:prstGeom prst="rect">
              <a:avLst/>
            </a:prstGeom>
          </p:spPr>
        </p:pic>
        <p:pic>
          <p:nvPicPr>
            <p:cNvPr id="1033" name="그림 1032"/>
            <p:cNvPicPr>
              <a:picLocks noChangeAspect="1"/>
            </p:cNvPicPr>
            <p:nvPr/>
          </p:nvPicPr>
          <p:blipFill>
            <a:blip r:embed="rId9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416811" y="2714985"/>
              <a:ext cx="877026" cy="877026"/>
            </a:xfrm>
            <a:prstGeom prst="rect">
              <a:avLst/>
            </a:prstGeom>
          </p:spPr>
        </p:pic>
        <p:sp>
          <p:nvSpPr>
            <p:cNvPr id="77" name="곱셈 기호 76"/>
            <p:cNvSpPr/>
            <p:nvPr/>
          </p:nvSpPr>
          <p:spPr>
            <a:xfrm>
              <a:off x="7135324" y="2433498"/>
              <a:ext cx="1440000" cy="1440000"/>
            </a:xfrm>
            <a:prstGeom prst="mathMultiply">
              <a:avLst>
                <a:gd name="adj1" fmla="val 6709"/>
              </a:avLst>
            </a:prstGeom>
            <a:solidFill>
              <a:srgbClr val="FF0000">
                <a:alpha val="4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pic>
          <p:nvPicPr>
            <p:cNvPr id="1031" name="Picture 2" descr="ActiveX logo.png"/>
            <p:cNvPicPr>
              <a:picLocks noChangeAspect="1" noChangeArrowheads="1"/>
            </p:cNvPicPr>
            <p:nvPr/>
          </p:nvPicPr>
          <p:blipFill>
            <a:blip r:embed="rId1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280857" y="4343476"/>
              <a:ext cx="1123535" cy="651222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034" name="곱셈 기호 1033"/>
            <p:cNvSpPr/>
            <p:nvPr/>
          </p:nvSpPr>
          <p:spPr>
            <a:xfrm>
              <a:off x="7122624" y="3949087"/>
              <a:ext cx="1440000" cy="1440000"/>
            </a:xfrm>
            <a:prstGeom prst="mathMultiply">
              <a:avLst>
                <a:gd name="adj1" fmla="val 6709"/>
              </a:avLst>
            </a:prstGeom>
            <a:solidFill>
              <a:srgbClr val="FF0000">
                <a:alpha val="4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</p:spTree>
    <p:extLst>
      <p:ext uri="{BB962C8B-B14F-4D97-AF65-F5344CB8AC3E}">
        <p14:creationId xmlns:p14="http://schemas.microsoft.com/office/powerpoint/2010/main" val="240874060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텍스트 개체 틀 1"/>
          <p:cNvSpPr>
            <a:spLocks noGrp="1"/>
          </p:cNvSpPr>
          <p:nvPr>
            <p:ph type="body" sz="quarter" idx="10"/>
          </p:nvPr>
        </p:nvSpPr>
        <p:spPr>
          <a:xfrm>
            <a:off x="71717" y="58966"/>
            <a:ext cx="1913966" cy="431800"/>
          </a:xfrm>
        </p:spPr>
        <p:txBody>
          <a:bodyPr>
            <a:noAutofit/>
          </a:bodyPr>
          <a:lstStyle/>
          <a:p>
            <a:r>
              <a:rPr lang="en-US" altLang="ko-KR" sz="1100" dirty="0">
                <a:solidFill>
                  <a:srgbClr val="10BAA8"/>
                </a:solidFill>
              </a:rPr>
              <a:t>02 SecureGuard AM </a:t>
            </a:r>
            <a:r>
              <a:rPr lang="ko-KR" altLang="en-US" sz="1100" dirty="0">
                <a:solidFill>
                  <a:srgbClr val="10BAA8"/>
                </a:solidFill>
              </a:rPr>
              <a:t>소개</a:t>
            </a:r>
          </a:p>
        </p:txBody>
      </p:sp>
      <p:sp>
        <p:nvSpPr>
          <p:cNvPr id="3" name="텍스트 개체 틀 2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ko-KR" altLang="en-US" dirty="0">
                <a:solidFill>
                  <a:schemeClr val="tx1">
                    <a:lumMod val="65000"/>
                    <a:lumOff val="35000"/>
                  </a:schemeClr>
                </a:solidFill>
              </a:rPr>
              <a:t>주요 기능</a:t>
            </a:r>
          </a:p>
        </p:txBody>
      </p:sp>
      <p:sp>
        <p:nvSpPr>
          <p:cNvPr id="4" name="텍스트 개체 틀 3"/>
          <p:cNvSpPr>
            <a:spLocks noGrp="1"/>
          </p:cNvSpPr>
          <p:nvPr>
            <p:ph type="body" sz="quarter" idx="12"/>
          </p:nvPr>
        </p:nvSpPr>
        <p:spPr/>
        <p:txBody>
          <a:bodyPr>
            <a:normAutofit/>
          </a:bodyPr>
          <a:lstStyle/>
          <a:p>
            <a:r>
              <a:rPr lang="ko-KR" altLang="en-US" sz="1200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관리자 정의 대시보드</a:t>
            </a:r>
            <a:endParaRPr lang="en-US" altLang="ko-KR" sz="1200" b="1" dirty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r>
              <a:rPr lang="en-US" altLang="ko-KR" sz="1200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SecureGuard</a:t>
            </a:r>
            <a:r>
              <a:rPr lang="en-US" altLang="ko-KR" sz="12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AM</a:t>
            </a:r>
            <a:r>
              <a:rPr lang="ko-KR" altLang="en-US" sz="12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은 관리자에</a:t>
            </a:r>
            <a:r>
              <a:rPr lang="en-US" altLang="ko-KR" sz="12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</a:t>
            </a:r>
            <a:r>
              <a:rPr lang="ko-KR" altLang="en-US" sz="12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의한 대시보드 정의 기능을 제공하여 고정된 형태의 대시보드가 아닌 관리자 별 필요한 정보를 선택 및 정의하여 표시함으로써 솔루션 운영 상황을 한눈에 쉽게 파악이 가능합니다</a:t>
            </a:r>
            <a:r>
              <a:rPr lang="en-US" altLang="ko-KR" sz="12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.</a:t>
            </a:r>
          </a:p>
        </p:txBody>
      </p:sp>
      <p:grpSp>
        <p:nvGrpSpPr>
          <p:cNvPr id="11" name="그룹 10"/>
          <p:cNvGrpSpPr/>
          <p:nvPr/>
        </p:nvGrpSpPr>
        <p:grpSpPr>
          <a:xfrm>
            <a:off x="632520" y="1772816"/>
            <a:ext cx="8640960" cy="4124095"/>
            <a:chOff x="200472" y="1628800"/>
            <a:chExt cx="9505056" cy="4536504"/>
          </a:xfrm>
        </p:grpSpPr>
        <p:grpSp>
          <p:nvGrpSpPr>
            <p:cNvPr id="6" name="그룹 5"/>
            <p:cNvGrpSpPr/>
            <p:nvPr/>
          </p:nvGrpSpPr>
          <p:grpSpPr>
            <a:xfrm>
              <a:off x="3790697" y="1628800"/>
              <a:ext cx="5914831" cy="4536504"/>
              <a:chOff x="3646681" y="1628800"/>
              <a:chExt cx="5914831" cy="4536504"/>
            </a:xfrm>
          </p:grpSpPr>
          <p:sp>
            <p:nvSpPr>
              <p:cNvPr id="51" name="직사각형 50"/>
              <p:cNvSpPr/>
              <p:nvPr/>
            </p:nvSpPr>
            <p:spPr>
              <a:xfrm>
                <a:off x="3658582" y="1628800"/>
                <a:ext cx="5902930" cy="4536504"/>
              </a:xfrm>
              <a:prstGeom prst="rect">
                <a:avLst/>
              </a:prstGeom>
              <a:noFill/>
              <a:ln w="38100">
                <a:solidFill>
                  <a:srgbClr val="10BAA8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endParaRPr lang="en-US" altLang="ko-KR" sz="500" dirty="0">
                  <a:solidFill>
                    <a:srgbClr val="486AB1"/>
                  </a:solidFill>
                </a:endParaRPr>
              </a:p>
            </p:txBody>
          </p:sp>
          <p:sp>
            <p:nvSpPr>
              <p:cNvPr id="52" name="직사각형 51"/>
              <p:cNvSpPr/>
              <p:nvPr/>
            </p:nvSpPr>
            <p:spPr>
              <a:xfrm>
                <a:off x="3658582" y="1647427"/>
                <a:ext cx="5902930" cy="287421"/>
              </a:xfrm>
              <a:prstGeom prst="rect">
                <a:avLst/>
              </a:prstGeom>
              <a:solidFill>
                <a:srgbClr val="10BAA8"/>
              </a:solidFill>
              <a:ln>
                <a:solidFill>
                  <a:srgbClr val="10BAA8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endParaRPr lang="en-US" altLang="ko-KR" sz="500" dirty="0">
                  <a:solidFill>
                    <a:srgbClr val="486AB1"/>
                  </a:solidFill>
                </a:endParaRPr>
              </a:p>
            </p:txBody>
          </p:sp>
          <p:sp>
            <p:nvSpPr>
              <p:cNvPr id="53" name="뺄셈 기호 52"/>
              <p:cNvSpPr/>
              <p:nvPr/>
            </p:nvSpPr>
            <p:spPr>
              <a:xfrm>
                <a:off x="8839059" y="1686109"/>
                <a:ext cx="208214" cy="221654"/>
              </a:xfrm>
              <a:prstGeom prst="mathMinus">
                <a:avLst/>
              </a:prstGeom>
              <a:solidFill>
                <a:schemeClr val="bg1"/>
              </a:solidFill>
              <a:ln w="12700">
                <a:solidFill>
                  <a:srgbClr val="10BAA8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1000"/>
              </a:p>
            </p:txBody>
          </p:sp>
          <p:sp>
            <p:nvSpPr>
              <p:cNvPr id="54" name="곱셈 기호 53"/>
              <p:cNvSpPr/>
              <p:nvPr/>
            </p:nvSpPr>
            <p:spPr>
              <a:xfrm>
                <a:off x="9306745" y="1686109"/>
                <a:ext cx="208214" cy="221654"/>
              </a:xfrm>
              <a:prstGeom prst="mathMultiply">
                <a:avLst/>
              </a:prstGeom>
              <a:solidFill>
                <a:schemeClr val="bg1"/>
              </a:solidFill>
              <a:ln w="12700">
                <a:solidFill>
                  <a:srgbClr val="10BAA8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1000"/>
              </a:p>
            </p:txBody>
          </p:sp>
          <p:sp>
            <p:nvSpPr>
              <p:cNvPr id="55" name="직사각형 54"/>
              <p:cNvSpPr/>
              <p:nvPr/>
            </p:nvSpPr>
            <p:spPr>
              <a:xfrm>
                <a:off x="9107604" y="1723055"/>
                <a:ext cx="138811" cy="147767"/>
              </a:xfrm>
              <a:prstGeom prst="rect">
                <a:avLst/>
              </a:prstGeom>
              <a:solidFill>
                <a:schemeClr val="bg1"/>
              </a:solidFill>
              <a:ln w="12700">
                <a:solidFill>
                  <a:srgbClr val="10BAA8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1000"/>
              </a:p>
            </p:txBody>
          </p:sp>
          <p:sp>
            <p:nvSpPr>
              <p:cNvPr id="56" name="TextBox 55"/>
              <p:cNvSpPr txBox="1"/>
              <p:nvPr/>
            </p:nvSpPr>
            <p:spPr>
              <a:xfrm>
                <a:off x="3658200" y="1661684"/>
                <a:ext cx="2582331" cy="253915"/>
              </a:xfrm>
              <a:prstGeom prst="rect">
                <a:avLst/>
              </a:prstGeom>
              <a:noFill/>
            </p:spPr>
            <p:txBody>
              <a:bodyPr wrap="square" rtlCol="0" anchor="ctr">
                <a:spAutoFit/>
              </a:bodyPr>
              <a:lstStyle/>
              <a:p>
                <a:r>
                  <a:rPr lang="en-US" altLang="ko-KR" sz="900" b="1" dirty="0" err="1">
                    <a:solidFill>
                      <a:schemeClr val="bg1"/>
                    </a:solidFill>
                  </a:rPr>
                  <a:t>SecureGuard</a:t>
                </a:r>
                <a:r>
                  <a:rPr lang="en-US" altLang="ko-KR" sz="900" b="1" dirty="0">
                    <a:solidFill>
                      <a:schemeClr val="bg1"/>
                    </a:solidFill>
                  </a:rPr>
                  <a:t> AM V8.0</a:t>
                </a:r>
                <a:endParaRPr lang="ko-KR" altLang="en-US" sz="900" b="1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57" name="직사각형 56"/>
              <p:cNvSpPr/>
              <p:nvPr/>
            </p:nvSpPr>
            <p:spPr>
              <a:xfrm>
                <a:off x="3658200" y="1909135"/>
                <a:ext cx="5903310" cy="325937"/>
              </a:xfrm>
              <a:prstGeom prst="rect">
                <a:avLst/>
              </a:prstGeom>
              <a:solidFill>
                <a:srgbClr val="10BAA8"/>
              </a:solidFill>
              <a:ln>
                <a:solidFill>
                  <a:srgbClr val="10BAA8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endParaRPr lang="en-US" altLang="ko-KR" sz="500" dirty="0">
                  <a:solidFill>
                    <a:srgbClr val="486AB1"/>
                  </a:solidFill>
                </a:endParaRPr>
              </a:p>
            </p:txBody>
          </p:sp>
          <p:sp>
            <p:nvSpPr>
              <p:cNvPr id="58" name="왼쪽 화살표 57"/>
              <p:cNvSpPr/>
              <p:nvPr/>
            </p:nvSpPr>
            <p:spPr>
              <a:xfrm>
                <a:off x="3717605" y="1963201"/>
                <a:ext cx="208212" cy="201505"/>
              </a:xfrm>
              <a:prstGeom prst="leftArrow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1000"/>
              </a:p>
            </p:txBody>
          </p:sp>
          <p:sp>
            <p:nvSpPr>
              <p:cNvPr id="59" name="오른쪽 화살표 58"/>
              <p:cNvSpPr/>
              <p:nvPr/>
            </p:nvSpPr>
            <p:spPr>
              <a:xfrm>
                <a:off x="4026435" y="1965385"/>
                <a:ext cx="208212" cy="201505"/>
              </a:xfrm>
              <a:prstGeom prst="rightArrow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1000"/>
              </a:p>
            </p:txBody>
          </p:sp>
          <p:sp>
            <p:nvSpPr>
              <p:cNvPr id="60" name="직사각형 59"/>
              <p:cNvSpPr/>
              <p:nvPr/>
            </p:nvSpPr>
            <p:spPr>
              <a:xfrm>
                <a:off x="4313402" y="1958026"/>
                <a:ext cx="5232038" cy="221676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r>
                  <a:rPr lang="en-US" altLang="ko-KR" sz="700" dirty="0">
                    <a:solidFill>
                      <a:srgbClr val="10BAA8"/>
                    </a:solidFill>
                  </a:rPr>
                  <a:t>https://secureguard.com:8443</a:t>
                </a:r>
                <a:endParaRPr lang="ko-KR" altLang="en-US" sz="700" dirty="0">
                  <a:solidFill>
                    <a:srgbClr val="10BAA8"/>
                  </a:solidFill>
                </a:endParaRPr>
              </a:p>
            </p:txBody>
          </p:sp>
          <p:sp>
            <p:nvSpPr>
              <p:cNvPr id="50" name="직사각형 49"/>
              <p:cNvSpPr/>
              <p:nvPr/>
            </p:nvSpPr>
            <p:spPr>
              <a:xfrm>
                <a:off x="3781406" y="2640115"/>
                <a:ext cx="1795090" cy="1081894"/>
              </a:xfrm>
              <a:prstGeom prst="rect">
                <a:avLst/>
              </a:prstGeom>
              <a:pattFill prst="pct5">
                <a:fgClr>
                  <a:srgbClr val="10BAA8"/>
                </a:fgClr>
                <a:bgClr>
                  <a:schemeClr val="bg1"/>
                </a:bgClr>
              </a:pattFill>
              <a:ln w="25400">
                <a:solidFill>
                  <a:srgbClr val="10BAA8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altLang="ko-KR" sz="1050" b="1" dirty="0">
                  <a:solidFill>
                    <a:srgbClr val="10BAA8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66" name="직사각형 65"/>
              <p:cNvSpPr/>
              <p:nvPr/>
            </p:nvSpPr>
            <p:spPr>
              <a:xfrm>
                <a:off x="3646681" y="2258250"/>
                <a:ext cx="5902930" cy="287421"/>
              </a:xfrm>
              <a:prstGeom prst="rect">
                <a:avLst/>
              </a:prstGeom>
              <a:solidFill>
                <a:srgbClr val="10BAA8"/>
              </a:solidFill>
              <a:ln>
                <a:solidFill>
                  <a:srgbClr val="10BAA8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ko-KR" sz="1000" b="1" dirty="0" err="1">
                    <a:solidFill>
                      <a:schemeClr val="bg1"/>
                    </a:solidFill>
                  </a:rPr>
                  <a:t>SecureGuard</a:t>
                </a:r>
                <a:r>
                  <a:rPr lang="en-US" altLang="ko-KR" sz="1000" b="1" dirty="0">
                    <a:solidFill>
                      <a:schemeClr val="bg1"/>
                    </a:solidFill>
                  </a:rPr>
                  <a:t> AM DASHBOARD</a:t>
                </a:r>
              </a:p>
            </p:txBody>
          </p:sp>
          <p:sp>
            <p:nvSpPr>
              <p:cNvPr id="68" name="직사각형 67"/>
              <p:cNvSpPr/>
              <p:nvPr/>
            </p:nvSpPr>
            <p:spPr>
              <a:xfrm>
                <a:off x="5709702" y="2640115"/>
                <a:ext cx="1795090" cy="1081894"/>
              </a:xfrm>
              <a:prstGeom prst="rect">
                <a:avLst/>
              </a:prstGeom>
              <a:pattFill prst="pct50">
                <a:fgClr>
                  <a:srgbClr val="10BAA8"/>
                </a:fgClr>
                <a:bgClr>
                  <a:schemeClr val="bg1"/>
                </a:bgClr>
              </a:pattFill>
              <a:ln w="25400">
                <a:solidFill>
                  <a:srgbClr val="10BAA8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altLang="ko-KR" sz="1050" b="1" dirty="0">
                  <a:solidFill>
                    <a:srgbClr val="10BAA8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69" name="직사각형 68"/>
              <p:cNvSpPr/>
              <p:nvPr/>
            </p:nvSpPr>
            <p:spPr>
              <a:xfrm>
                <a:off x="7637999" y="2640115"/>
                <a:ext cx="1795090" cy="1081894"/>
              </a:xfrm>
              <a:prstGeom prst="rect">
                <a:avLst/>
              </a:prstGeom>
              <a:pattFill prst="ltVert">
                <a:fgClr>
                  <a:srgbClr val="10BAA8"/>
                </a:fgClr>
                <a:bgClr>
                  <a:schemeClr val="bg1"/>
                </a:bgClr>
              </a:pattFill>
              <a:ln w="25400">
                <a:solidFill>
                  <a:srgbClr val="10BAA8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altLang="ko-KR" sz="1050" b="1" dirty="0">
                  <a:solidFill>
                    <a:srgbClr val="10BAA8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70" name="직사각형 69"/>
              <p:cNvSpPr/>
              <p:nvPr/>
            </p:nvSpPr>
            <p:spPr>
              <a:xfrm>
                <a:off x="3781406" y="3801074"/>
                <a:ext cx="1795090" cy="1081894"/>
              </a:xfrm>
              <a:prstGeom prst="rect">
                <a:avLst/>
              </a:prstGeom>
              <a:pattFill prst="ltHorz">
                <a:fgClr>
                  <a:srgbClr val="10BAA8"/>
                </a:fgClr>
                <a:bgClr>
                  <a:schemeClr val="bg1"/>
                </a:bgClr>
              </a:pattFill>
              <a:ln w="25400">
                <a:solidFill>
                  <a:srgbClr val="10BAA8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altLang="ko-KR" sz="1050" b="1" dirty="0">
                  <a:solidFill>
                    <a:srgbClr val="10BAA8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71" name="직사각형 70"/>
              <p:cNvSpPr/>
              <p:nvPr/>
            </p:nvSpPr>
            <p:spPr>
              <a:xfrm>
                <a:off x="5709702" y="3801074"/>
                <a:ext cx="1795090" cy="1081894"/>
              </a:xfrm>
              <a:prstGeom prst="rect">
                <a:avLst/>
              </a:prstGeom>
              <a:pattFill prst="dashDnDiag">
                <a:fgClr>
                  <a:srgbClr val="10BAA8"/>
                </a:fgClr>
                <a:bgClr>
                  <a:schemeClr val="bg1"/>
                </a:bgClr>
              </a:pattFill>
              <a:ln w="25400">
                <a:solidFill>
                  <a:srgbClr val="10BAA8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altLang="ko-KR" sz="1050" b="1" dirty="0">
                  <a:solidFill>
                    <a:srgbClr val="10BAA8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72" name="직사각형 71"/>
              <p:cNvSpPr/>
              <p:nvPr/>
            </p:nvSpPr>
            <p:spPr>
              <a:xfrm>
                <a:off x="7637999" y="3801074"/>
                <a:ext cx="1795090" cy="1081894"/>
              </a:xfrm>
              <a:prstGeom prst="rect">
                <a:avLst/>
              </a:prstGeom>
              <a:pattFill prst="lgGrid">
                <a:fgClr>
                  <a:srgbClr val="10BAA8"/>
                </a:fgClr>
                <a:bgClr>
                  <a:schemeClr val="bg1"/>
                </a:bgClr>
              </a:pattFill>
              <a:ln w="25400">
                <a:solidFill>
                  <a:srgbClr val="10BAA8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altLang="ko-KR" sz="1050" b="1" dirty="0">
                  <a:solidFill>
                    <a:srgbClr val="10BAA8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73" name="직사각형 72"/>
              <p:cNvSpPr/>
              <p:nvPr/>
            </p:nvSpPr>
            <p:spPr>
              <a:xfrm>
                <a:off x="3781406" y="4975178"/>
                <a:ext cx="2755770" cy="1081894"/>
              </a:xfrm>
              <a:prstGeom prst="rect">
                <a:avLst/>
              </a:prstGeom>
              <a:pattFill prst="horzBrick">
                <a:fgClr>
                  <a:srgbClr val="10BAA8"/>
                </a:fgClr>
                <a:bgClr>
                  <a:schemeClr val="bg1"/>
                </a:bgClr>
              </a:pattFill>
              <a:ln w="25400">
                <a:solidFill>
                  <a:srgbClr val="10BAA8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altLang="ko-KR" sz="1050" b="1" dirty="0">
                  <a:solidFill>
                    <a:srgbClr val="10BAA8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75" name="직사각형 74"/>
              <p:cNvSpPr/>
              <p:nvPr/>
            </p:nvSpPr>
            <p:spPr>
              <a:xfrm>
                <a:off x="6685447" y="4975178"/>
                <a:ext cx="2747642" cy="1081894"/>
              </a:xfrm>
              <a:prstGeom prst="rect">
                <a:avLst/>
              </a:prstGeom>
              <a:pattFill prst="diagBrick">
                <a:fgClr>
                  <a:srgbClr val="10BAA8"/>
                </a:fgClr>
                <a:bgClr>
                  <a:schemeClr val="bg1"/>
                </a:bgClr>
              </a:pattFill>
              <a:ln w="25400">
                <a:solidFill>
                  <a:srgbClr val="10BAA8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altLang="ko-KR" sz="1050" b="1" dirty="0">
                  <a:solidFill>
                    <a:srgbClr val="10BAA8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5" name="직사각형 4"/>
              <p:cNvSpPr/>
              <p:nvPr/>
            </p:nvSpPr>
            <p:spPr>
              <a:xfrm>
                <a:off x="4192530" y="3056840"/>
                <a:ext cx="972842" cy="256694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rgbClr val="10BAA8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ko-KR" altLang="en-US" sz="900" b="1" dirty="0">
                    <a:solidFill>
                      <a:srgbClr val="10BAA8"/>
                    </a:solidFill>
                  </a:rPr>
                  <a:t>서버 정보</a:t>
                </a:r>
              </a:p>
            </p:txBody>
          </p:sp>
          <p:sp>
            <p:nvSpPr>
              <p:cNvPr id="77" name="직사각형 76"/>
              <p:cNvSpPr/>
              <p:nvPr/>
            </p:nvSpPr>
            <p:spPr>
              <a:xfrm>
                <a:off x="6120826" y="3046774"/>
                <a:ext cx="972842" cy="256694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rgbClr val="10BAA8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ko-KR" altLang="en-US" sz="800" b="1" dirty="0">
                    <a:solidFill>
                      <a:srgbClr val="10BAA8"/>
                    </a:solidFill>
                  </a:rPr>
                  <a:t>프로세스 상태</a:t>
                </a:r>
              </a:p>
            </p:txBody>
          </p:sp>
          <p:sp>
            <p:nvSpPr>
              <p:cNvPr id="78" name="직사각형 77"/>
              <p:cNvSpPr/>
              <p:nvPr/>
            </p:nvSpPr>
            <p:spPr>
              <a:xfrm>
                <a:off x="8031506" y="3056840"/>
                <a:ext cx="972842" cy="256694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rgbClr val="10BAA8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ko-KR" altLang="en-US" sz="1000" b="1" dirty="0">
                    <a:solidFill>
                      <a:srgbClr val="10BAA8"/>
                    </a:solidFill>
                  </a:rPr>
                  <a:t>접속 현황</a:t>
                </a:r>
              </a:p>
            </p:txBody>
          </p:sp>
          <p:sp>
            <p:nvSpPr>
              <p:cNvPr id="79" name="직사각형 78"/>
              <p:cNvSpPr/>
              <p:nvPr/>
            </p:nvSpPr>
            <p:spPr>
              <a:xfrm>
                <a:off x="4192530" y="4213674"/>
                <a:ext cx="972842" cy="256694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rgbClr val="10BAA8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ko-KR" altLang="en-US" sz="700" b="1" dirty="0">
                    <a:solidFill>
                      <a:srgbClr val="10BAA8"/>
                    </a:solidFill>
                  </a:rPr>
                  <a:t>시스템 </a:t>
                </a:r>
                <a:r>
                  <a:rPr lang="en-US" altLang="ko-KR" sz="700" b="1" dirty="0">
                    <a:solidFill>
                      <a:srgbClr val="10BAA8"/>
                    </a:solidFill>
                  </a:rPr>
                  <a:t>OS </a:t>
                </a:r>
                <a:r>
                  <a:rPr lang="ko-KR" altLang="en-US" sz="700" b="1" dirty="0">
                    <a:solidFill>
                      <a:srgbClr val="10BAA8"/>
                    </a:solidFill>
                  </a:rPr>
                  <a:t>통계</a:t>
                </a:r>
              </a:p>
            </p:txBody>
          </p:sp>
          <p:sp>
            <p:nvSpPr>
              <p:cNvPr id="80" name="직사각형 79"/>
              <p:cNvSpPr/>
              <p:nvPr/>
            </p:nvSpPr>
            <p:spPr>
              <a:xfrm>
                <a:off x="6109741" y="4212189"/>
                <a:ext cx="972842" cy="256694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rgbClr val="10BAA8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ko-KR" altLang="en-US" sz="700" b="1" dirty="0">
                    <a:solidFill>
                      <a:srgbClr val="10BAA8"/>
                    </a:solidFill>
                  </a:rPr>
                  <a:t>사용자 권한 통계</a:t>
                </a:r>
              </a:p>
            </p:txBody>
          </p:sp>
          <p:sp>
            <p:nvSpPr>
              <p:cNvPr id="81" name="직사각형 80"/>
              <p:cNvSpPr/>
              <p:nvPr/>
            </p:nvSpPr>
            <p:spPr>
              <a:xfrm>
                <a:off x="8031506" y="4212189"/>
                <a:ext cx="972842" cy="256694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rgbClr val="10BAA8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ko-KR" altLang="en-US" sz="700" b="1" dirty="0">
                    <a:solidFill>
                      <a:srgbClr val="10BAA8"/>
                    </a:solidFill>
                  </a:rPr>
                  <a:t>시스템 등록 현황</a:t>
                </a:r>
              </a:p>
            </p:txBody>
          </p:sp>
          <p:sp>
            <p:nvSpPr>
              <p:cNvPr id="82" name="직사각형 81"/>
              <p:cNvSpPr/>
              <p:nvPr/>
            </p:nvSpPr>
            <p:spPr>
              <a:xfrm>
                <a:off x="4570722" y="5387778"/>
                <a:ext cx="1177139" cy="256694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rgbClr val="10BAA8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ko-KR" altLang="en-US" sz="700" b="1" dirty="0" err="1">
                    <a:solidFill>
                      <a:srgbClr val="10BAA8"/>
                    </a:solidFill>
                  </a:rPr>
                  <a:t>워크플로우</a:t>
                </a:r>
                <a:r>
                  <a:rPr lang="ko-KR" altLang="en-US" sz="700" b="1" dirty="0">
                    <a:solidFill>
                      <a:srgbClr val="10BAA8"/>
                    </a:solidFill>
                  </a:rPr>
                  <a:t> 추이 차트</a:t>
                </a:r>
              </a:p>
            </p:txBody>
          </p:sp>
          <p:sp>
            <p:nvSpPr>
              <p:cNvPr id="83" name="직사각형 82"/>
              <p:cNvSpPr/>
              <p:nvPr/>
            </p:nvSpPr>
            <p:spPr>
              <a:xfrm>
                <a:off x="7470699" y="5381869"/>
                <a:ext cx="1177139" cy="256694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rgbClr val="10BAA8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ko-KR" altLang="en-US" sz="700" b="1">
                    <a:solidFill>
                      <a:srgbClr val="10BAA8"/>
                    </a:solidFill>
                  </a:rPr>
                  <a:t>접근제어 접속 현황</a:t>
                </a:r>
                <a:endParaRPr lang="ko-KR" altLang="en-US" sz="700" b="1" dirty="0">
                  <a:solidFill>
                    <a:srgbClr val="10BAA8"/>
                  </a:solidFill>
                </a:endParaRPr>
              </a:p>
            </p:txBody>
          </p:sp>
        </p:grpSp>
        <p:grpSp>
          <p:nvGrpSpPr>
            <p:cNvPr id="10" name="그룹 9"/>
            <p:cNvGrpSpPr/>
            <p:nvPr/>
          </p:nvGrpSpPr>
          <p:grpSpPr>
            <a:xfrm>
              <a:off x="200472" y="1641391"/>
              <a:ext cx="2376264" cy="4523913"/>
              <a:chOff x="200472" y="1641391"/>
              <a:chExt cx="2376264" cy="4523913"/>
            </a:xfrm>
          </p:grpSpPr>
          <p:sp>
            <p:nvSpPr>
              <p:cNvPr id="46" name="직사각형 45"/>
              <p:cNvSpPr/>
              <p:nvPr/>
            </p:nvSpPr>
            <p:spPr>
              <a:xfrm>
                <a:off x="200472" y="1641391"/>
                <a:ext cx="2376264" cy="287421"/>
              </a:xfrm>
              <a:prstGeom prst="rect">
                <a:avLst/>
              </a:prstGeom>
              <a:solidFill>
                <a:srgbClr val="10BAA8"/>
              </a:solidFill>
              <a:ln>
                <a:solidFill>
                  <a:srgbClr val="10BAA8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ko-KR" altLang="en-US" sz="1000" b="1" dirty="0">
                    <a:solidFill>
                      <a:schemeClr val="bg1"/>
                    </a:solidFill>
                  </a:rPr>
                  <a:t>대시보드 제공 항목</a:t>
                </a:r>
                <a:endParaRPr lang="en-US" altLang="ko-KR" sz="1000" b="1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47" name="직사각형 46"/>
              <p:cNvSpPr/>
              <p:nvPr/>
            </p:nvSpPr>
            <p:spPr>
              <a:xfrm>
                <a:off x="206878" y="1908045"/>
                <a:ext cx="2369858" cy="4257259"/>
              </a:xfrm>
              <a:prstGeom prst="rect">
                <a:avLst/>
              </a:prstGeom>
              <a:noFill/>
              <a:ln w="38100">
                <a:solidFill>
                  <a:srgbClr val="10BAA8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endParaRPr lang="en-US" altLang="ko-KR" sz="500" dirty="0">
                  <a:solidFill>
                    <a:srgbClr val="486AB1"/>
                  </a:solidFill>
                </a:endParaRPr>
              </a:p>
            </p:txBody>
          </p:sp>
          <p:sp>
            <p:nvSpPr>
              <p:cNvPr id="48" name="직사각형 47"/>
              <p:cNvSpPr/>
              <p:nvPr/>
            </p:nvSpPr>
            <p:spPr>
              <a:xfrm>
                <a:off x="312791" y="2471872"/>
                <a:ext cx="2129325" cy="287421"/>
              </a:xfrm>
              <a:prstGeom prst="rect">
                <a:avLst/>
              </a:prstGeom>
              <a:solidFill>
                <a:srgbClr val="10BAA8"/>
              </a:solidFill>
              <a:ln>
                <a:solidFill>
                  <a:srgbClr val="10BAA8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ko-KR" altLang="en-US" sz="1000" b="1" dirty="0">
                    <a:solidFill>
                      <a:schemeClr val="bg1"/>
                    </a:solidFill>
                  </a:rPr>
                  <a:t>프로세스 상태</a:t>
                </a:r>
                <a:endParaRPr lang="en-US" altLang="ko-KR" sz="1000" b="1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49" name="직사각형 48"/>
              <p:cNvSpPr/>
              <p:nvPr/>
            </p:nvSpPr>
            <p:spPr>
              <a:xfrm>
                <a:off x="312791" y="2060221"/>
                <a:ext cx="2129325" cy="287421"/>
              </a:xfrm>
              <a:prstGeom prst="rect">
                <a:avLst/>
              </a:prstGeom>
              <a:solidFill>
                <a:srgbClr val="10BAA8"/>
              </a:solidFill>
              <a:ln>
                <a:solidFill>
                  <a:srgbClr val="10BAA8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ko-KR" altLang="en-US" sz="1000" b="1" dirty="0">
                    <a:solidFill>
                      <a:schemeClr val="bg1"/>
                    </a:solidFill>
                  </a:rPr>
                  <a:t>서버 정보</a:t>
                </a:r>
                <a:endParaRPr lang="en-US" altLang="ko-KR" sz="1000" b="1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61" name="직사각형 60"/>
              <p:cNvSpPr/>
              <p:nvPr/>
            </p:nvSpPr>
            <p:spPr>
              <a:xfrm>
                <a:off x="312791" y="2883523"/>
                <a:ext cx="2129325" cy="287421"/>
              </a:xfrm>
              <a:prstGeom prst="rect">
                <a:avLst/>
              </a:prstGeom>
              <a:solidFill>
                <a:srgbClr val="10BAA8"/>
              </a:solidFill>
              <a:ln>
                <a:solidFill>
                  <a:srgbClr val="10BAA8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ko-KR" sz="1000" b="1" dirty="0">
                    <a:solidFill>
                      <a:schemeClr val="bg1"/>
                    </a:solidFill>
                  </a:rPr>
                  <a:t> NETWORK </a:t>
                </a:r>
                <a:r>
                  <a:rPr lang="ko-KR" altLang="en-US" sz="1000" b="1" dirty="0">
                    <a:solidFill>
                      <a:schemeClr val="bg1"/>
                    </a:solidFill>
                  </a:rPr>
                  <a:t>사용현황</a:t>
                </a:r>
                <a:r>
                  <a:rPr lang="en-US" altLang="ko-KR" sz="1000" b="1" dirty="0">
                    <a:solidFill>
                      <a:schemeClr val="bg1"/>
                    </a:solidFill>
                  </a:rPr>
                  <a:t>(RX)</a:t>
                </a:r>
              </a:p>
            </p:txBody>
          </p:sp>
          <p:sp>
            <p:nvSpPr>
              <p:cNvPr id="62" name="직사각형 61"/>
              <p:cNvSpPr/>
              <p:nvPr/>
            </p:nvSpPr>
            <p:spPr>
              <a:xfrm>
                <a:off x="312791" y="3295174"/>
                <a:ext cx="2129325" cy="287421"/>
              </a:xfrm>
              <a:prstGeom prst="rect">
                <a:avLst/>
              </a:prstGeom>
              <a:solidFill>
                <a:srgbClr val="10BAA8"/>
              </a:solidFill>
              <a:ln>
                <a:solidFill>
                  <a:srgbClr val="10BAA8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ko-KR" altLang="en-US" sz="1000" b="1" dirty="0">
                    <a:solidFill>
                      <a:schemeClr val="bg1"/>
                    </a:solidFill>
                  </a:rPr>
                  <a:t>시스템 등록  현황</a:t>
                </a:r>
                <a:endParaRPr lang="en-US" altLang="ko-KR" sz="1000" b="1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63" name="직사각형 62"/>
              <p:cNvSpPr/>
              <p:nvPr/>
            </p:nvSpPr>
            <p:spPr>
              <a:xfrm>
                <a:off x="312791" y="3706825"/>
                <a:ext cx="2129325" cy="287421"/>
              </a:xfrm>
              <a:prstGeom prst="rect">
                <a:avLst/>
              </a:prstGeom>
              <a:solidFill>
                <a:srgbClr val="10BAA8"/>
              </a:solidFill>
              <a:ln>
                <a:solidFill>
                  <a:srgbClr val="10BAA8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ko-KR" sz="1000" b="1" dirty="0">
                    <a:solidFill>
                      <a:schemeClr val="bg1"/>
                    </a:solidFill>
                  </a:rPr>
                  <a:t>MEMORY </a:t>
                </a:r>
                <a:r>
                  <a:rPr lang="ko-KR" altLang="en-US" sz="1000" b="1" dirty="0">
                    <a:solidFill>
                      <a:schemeClr val="bg1"/>
                    </a:solidFill>
                  </a:rPr>
                  <a:t>사용 현황</a:t>
                </a:r>
                <a:endParaRPr lang="en-US" altLang="ko-KR" sz="1000" b="1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64" name="직사각형 63"/>
              <p:cNvSpPr/>
              <p:nvPr/>
            </p:nvSpPr>
            <p:spPr>
              <a:xfrm>
                <a:off x="312791" y="4530127"/>
                <a:ext cx="2129325" cy="287421"/>
              </a:xfrm>
              <a:prstGeom prst="rect">
                <a:avLst/>
              </a:prstGeom>
              <a:solidFill>
                <a:srgbClr val="10BAA8"/>
              </a:solidFill>
              <a:ln>
                <a:solidFill>
                  <a:srgbClr val="10BAA8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ko-KR" altLang="en-US" sz="1000" b="1" dirty="0">
                    <a:solidFill>
                      <a:schemeClr val="bg1"/>
                    </a:solidFill>
                  </a:rPr>
                  <a:t>사용자 권한 통계</a:t>
                </a:r>
                <a:endParaRPr lang="en-US" altLang="ko-KR" sz="1000" b="1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65" name="직사각형 64"/>
              <p:cNvSpPr/>
              <p:nvPr/>
            </p:nvSpPr>
            <p:spPr>
              <a:xfrm>
                <a:off x="312791" y="4941779"/>
                <a:ext cx="2129325" cy="287421"/>
              </a:xfrm>
              <a:prstGeom prst="rect">
                <a:avLst/>
              </a:prstGeom>
              <a:solidFill>
                <a:srgbClr val="10BAA8"/>
              </a:solidFill>
              <a:ln>
                <a:solidFill>
                  <a:srgbClr val="10BAA8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ko-KR" altLang="en-US" sz="1000" b="1" dirty="0">
                    <a:solidFill>
                      <a:schemeClr val="bg1"/>
                    </a:solidFill>
                  </a:rPr>
                  <a:t>접속 현황</a:t>
                </a:r>
                <a:endParaRPr lang="en-US" altLang="ko-KR" sz="1000" b="1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67" name="직사각형 66"/>
              <p:cNvSpPr/>
              <p:nvPr/>
            </p:nvSpPr>
            <p:spPr>
              <a:xfrm>
                <a:off x="312791" y="4118476"/>
                <a:ext cx="2129325" cy="287421"/>
              </a:xfrm>
              <a:prstGeom prst="rect">
                <a:avLst/>
              </a:prstGeom>
              <a:solidFill>
                <a:srgbClr val="10BAA8"/>
              </a:solidFill>
              <a:ln>
                <a:solidFill>
                  <a:srgbClr val="10BAA8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ko-KR" sz="1000" b="1" dirty="0">
                    <a:solidFill>
                      <a:schemeClr val="bg1"/>
                    </a:solidFill>
                  </a:rPr>
                  <a:t>DISK </a:t>
                </a:r>
                <a:r>
                  <a:rPr lang="ko-KR" altLang="en-US" sz="1000" b="1" dirty="0">
                    <a:solidFill>
                      <a:schemeClr val="bg1"/>
                    </a:solidFill>
                  </a:rPr>
                  <a:t>사용 현황</a:t>
                </a:r>
                <a:endParaRPr lang="en-US" altLang="ko-KR" sz="1000" b="1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8" name="타원 7"/>
              <p:cNvSpPr/>
              <p:nvPr/>
            </p:nvSpPr>
            <p:spPr>
              <a:xfrm>
                <a:off x="1323453" y="5886129"/>
                <a:ext cx="108000" cy="108000"/>
              </a:xfrm>
              <a:prstGeom prst="ellipse">
                <a:avLst/>
              </a:prstGeom>
              <a:solidFill>
                <a:srgbClr val="10BAA8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1600"/>
              </a:p>
            </p:txBody>
          </p:sp>
          <p:sp>
            <p:nvSpPr>
              <p:cNvPr id="74" name="타원 73"/>
              <p:cNvSpPr/>
              <p:nvPr/>
            </p:nvSpPr>
            <p:spPr>
              <a:xfrm>
                <a:off x="1323453" y="5670105"/>
                <a:ext cx="108000" cy="108000"/>
              </a:xfrm>
              <a:prstGeom prst="ellipse">
                <a:avLst/>
              </a:prstGeom>
              <a:solidFill>
                <a:srgbClr val="10BAA8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1600"/>
              </a:p>
            </p:txBody>
          </p:sp>
          <p:sp>
            <p:nvSpPr>
              <p:cNvPr id="76" name="타원 75"/>
              <p:cNvSpPr/>
              <p:nvPr/>
            </p:nvSpPr>
            <p:spPr>
              <a:xfrm>
                <a:off x="1323453" y="5432703"/>
                <a:ext cx="108000" cy="108000"/>
              </a:xfrm>
              <a:prstGeom prst="ellipse">
                <a:avLst/>
              </a:prstGeom>
              <a:solidFill>
                <a:srgbClr val="10BAA8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1600"/>
              </a:p>
            </p:txBody>
          </p:sp>
        </p:grpSp>
        <p:sp>
          <p:nvSpPr>
            <p:cNvPr id="84" name="오른쪽 화살표 83"/>
            <p:cNvSpPr/>
            <p:nvPr/>
          </p:nvSpPr>
          <p:spPr>
            <a:xfrm>
              <a:off x="2747503" y="3187008"/>
              <a:ext cx="894495" cy="1309632"/>
            </a:xfrm>
            <a:prstGeom prst="rightArrow">
              <a:avLst/>
            </a:prstGeom>
            <a:solidFill>
              <a:srgbClr val="10BAA8"/>
            </a:solidFill>
            <a:ln>
              <a:solidFill>
                <a:srgbClr val="10BAA8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300" b="1" dirty="0"/>
            </a:p>
          </p:txBody>
        </p:sp>
        <p:sp>
          <p:nvSpPr>
            <p:cNvPr id="9" name="TextBox 8"/>
            <p:cNvSpPr txBox="1"/>
            <p:nvPr/>
          </p:nvSpPr>
          <p:spPr>
            <a:xfrm>
              <a:off x="2706721" y="3722008"/>
              <a:ext cx="918012" cy="25391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sz="900" b="1" dirty="0">
                  <a:solidFill>
                    <a:schemeClr val="bg1"/>
                  </a:solidFill>
                </a:rPr>
                <a:t>선택 및 배치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18868663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직사각형 111"/>
          <p:cNvSpPr/>
          <p:nvPr/>
        </p:nvSpPr>
        <p:spPr>
          <a:xfrm>
            <a:off x="278823" y="4353291"/>
            <a:ext cx="9360980" cy="1955881"/>
          </a:xfrm>
          <a:prstGeom prst="rect">
            <a:avLst/>
          </a:prstGeom>
          <a:pattFill prst="ltDnDiag">
            <a:fgClr>
              <a:srgbClr val="10BAA8"/>
            </a:fgClr>
            <a:bgClr>
              <a:schemeClr val="bg1"/>
            </a:bgClr>
          </a:pattFill>
          <a:ln w="9525">
            <a:solidFill>
              <a:srgbClr val="10BAA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600" b="1" dirty="0">
              <a:solidFill>
                <a:srgbClr val="10BAA8"/>
              </a:solidFill>
            </a:endParaRPr>
          </a:p>
        </p:txBody>
      </p:sp>
      <p:sp>
        <p:nvSpPr>
          <p:cNvPr id="2" name="텍스트 개체 틀 1"/>
          <p:cNvSpPr>
            <a:spLocks noGrp="1"/>
          </p:cNvSpPr>
          <p:nvPr>
            <p:ph type="body" sz="quarter" idx="10"/>
          </p:nvPr>
        </p:nvSpPr>
        <p:spPr>
          <a:xfrm>
            <a:off x="101314" y="58966"/>
            <a:ext cx="1854773" cy="431800"/>
          </a:xfrm>
        </p:spPr>
        <p:txBody>
          <a:bodyPr>
            <a:noAutofit/>
          </a:bodyPr>
          <a:lstStyle/>
          <a:p>
            <a:r>
              <a:rPr lang="en-US" altLang="ko-KR" sz="1100" dirty="0">
                <a:solidFill>
                  <a:srgbClr val="10BAA8"/>
                </a:solidFill>
              </a:rPr>
              <a:t>02 </a:t>
            </a:r>
            <a:r>
              <a:rPr lang="en-US" altLang="ko-KR" sz="1100" dirty="0" err="1">
                <a:solidFill>
                  <a:srgbClr val="10BAA8"/>
                </a:solidFill>
              </a:rPr>
              <a:t>SecureGuard</a:t>
            </a:r>
            <a:r>
              <a:rPr lang="en-US" altLang="ko-KR" sz="1100" dirty="0">
                <a:solidFill>
                  <a:srgbClr val="10BAA8"/>
                </a:solidFill>
              </a:rPr>
              <a:t> AM </a:t>
            </a:r>
            <a:r>
              <a:rPr lang="ko-KR" altLang="en-US" sz="1100" dirty="0">
                <a:solidFill>
                  <a:srgbClr val="10BAA8"/>
                </a:solidFill>
              </a:rPr>
              <a:t>소개</a:t>
            </a:r>
          </a:p>
        </p:txBody>
      </p:sp>
      <p:sp>
        <p:nvSpPr>
          <p:cNvPr id="3" name="텍스트 개체 틀 2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ko-KR" altLang="en-US" dirty="0">
                <a:solidFill>
                  <a:schemeClr val="tx1">
                    <a:lumMod val="65000"/>
                    <a:lumOff val="35000"/>
                  </a:schemeClr>
                </a:solidFill>
              </a:rPr>
              <a:t>주요 기능</a:t>
            </a:r>
          </a:p>
        </p:txBody>
      </p:sp>
      <p:sp>
        <p:nvSpPr>
          <p:cNvPr id="4" name="텍스트 개체 틀 3"/>
          <p:cNvSpPr>
            <a:spLocks noGrp="1"/>
          </p:cNvSpPr>
          <p:nvPr>
            <p:ph type="body" sz="quarter" idx="12"/>
          </p:nvPr>
        </p:nvSpPr>
        <p:spPr/>
        <p:txBody>
          <a:bodyPr>
            <a:normAutofit lnSpcReduction="10000"/>
          </a:bodyPr>
          <a:lstStyle/>
          <a:p>
            <a:r>
              <a:rPr lang="ko-KR" altLang="en-US" sz="1300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유연한 접근제어정책 설정</a:t>
            </a:r>
          </a:p>
          <a:p>
            <a:pPr>
              <a:lnSpc>
                <a:spcPct val="120000"/>
              </a:lnSpc>
            </a:pPr>
            <a:r>
              <a:rPr lang="en-US" altLang="ko-KR" sz="1300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SecureGuard</a:t>
            </a:r>
            <a:r>
              <a:rPr lang="en-US" altLang="ko-KR" sz="13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AM</a:t>
            </a:r>
            <a:r>
              <a:rPr lang="ko-KR" altLang="en-US" sz="13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은 사용자</a:t>
            </a:r>
            <a:r>
              <a:rPr lang="en-US" altLang="ko-KR" sz="13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, </a:t>
            </a:r>
            <a:r>
              <a:rPr lang="ko-KR" altLang="en-US" sz="13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계정</a:t>
            </a:r>
            <a:r>
              <a:rPr lang="en-US" altLang="ko-KR" sz="13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, </a:t>
            </a:r>
            <a:r>
              <a:rPr lang="ko-KR" altLang="en-US" sz="13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시스템 개별적 접근제어정책 설정 뿐만 아니라 그룹을 정의하여 개별 대 개별</a:t>
            </a:r>
            <a:r>
              <a:rPr lang="en-US" altLang="ko-KR" sz="13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, </a:t>
            </a:r>
            <a:r>
              <a:rPr lang="ko-KR" altLang="en-US" sz="13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그룹 대 그룹</a:t>
            </a:r>
            <a:r>
              <a:rPr lang="en-US" altLang="ko-KR" sz="13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, </a:t>
            </a:r>
            <a:r>
              <a:rPr lang="ko-KR" altLang="en-US" sz="13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개별 대 그룹 등 유연한 접근제어정책 설정 기능을 제공합니다</a:t>
            </a:r>
            <a:r>
              <a:rPr lang="en-US" altLang="ko-KR" sz="13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.</a:t>
            </a:r>
            <a:endParaRPr lang="ko-KR" altLang="en-US" sz="13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94" name="아래쪽 화살표 93"/>
          <p:cNvSpPr/>
          <p:nvPr/>
        </p:nvSpPr>
        <p:spPr>
          <a:xfrm>
            <a:off x="2790008" y="3701766"/>
            <a:ext cx="4323970" cy="444757"/>
          </a:xfrm>
          <a:prstGeom prst="downArrow">
            <a:avLst>
              <a:gd name="adj1" fmla="val 50000"/>
              <a:gd name="adj2" fmla="val 68936"/>
            </a:avLst>
          </a:prstGeom>
          <a:solidFill>
            <a:srgbClr val="10BAA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200" dirty="0"/>
          </a:p>
        </p:txBody>
      </p:sp>
      <p:sp>
        <p:nvSpPr>
          <p:cNvPr id="104" name="직사각형 103"/>
          <p:cNvSpPr/>
          <p:nvPr/>
        </p:nvSpPr>
        <p:spPr>
          <a:xfrm>
            <a:off x="278823" y="1556792"/>
            <a:ext cx="2669388" cy="1872208"/>
          </a:xfrm>
          <a:prstGeom prst="rect">
            <a:avLst/>
          </a:prstGeom>
          <a:pattFill prst="ltDnDiag">
            <a:fgClr>
              <a:srgbClr val="10BAA8"/>
            </a:fgClr>
            <a:bgClr>
              <a:schemeClr val="bg1"/>
            </a:bgClr>
          </a:pattFill>
          <a:ln w="9525">
            <a:solidFill>
              <a:srgbClr val="10BAA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600" b="1" dirty="0">
              <a:solidFill>
                <a:srgbClr val="10BAA8"/>
              </a:solidFill>
            </a:endParaRPr>
          </a:p>
        </p:txBody>
      </p:sp>
      <p:sp>
        <p:nvSpPr>
          <p:cNvPr id="102" name="직사각형 101"/>
          <p:cNvSpPr/>
          <p:nvPr/>
        </p:nvSpPr>
        <p:spPr>
          <a:xfrm>
            <a:off x="3621285" y="1556792"/>
            <a:ext cx="2669388" cy="1872208"/>
          </a:xfrm>
          <a:prstGeom prst="rect">
            <a:avLst/>
          </a:prstGeom>
          <a:pattFill prst="ltDnDiag">
            <a:fgClr>
              <a:srgbClr val="10BAA8"/>
            </a:fgClr>
            <a:bgClr>
              <a:schemeClr val="bg1"/>
            </a:bgClr>
          </a:pattFill>
          <a:ln w="9525">
            <a:solidFill>
              <a:srgbClr val="10BAA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600" b="1" dirty="0">
              <a:solidFill>
                <a:srgbClr val="10BAA8"/>
              </a:solidFill>
            </a:endParaRPr>
          </a:p>
        </p:txBody>
      </p:sp>
      <p:sp>
        <p:nvSpPr>
          <p:cNvPr id="106" name="직사각형 105"/>
          <p:cNvSpPr/>
          <p:nvPr/>
        </p:nvSpPr>
        <p:spPr>
          <a:xfrm>
            <a:off x="6970414" y="1556792"/>
            <a:ext cx="2669388" cy="1872208"/>
          </a:xfrm>
          <a:prstGeom prst="rect">
            <a:avLst/>
          </a:prstGeom>
          <a:pattFill prst="dkDnDiag">
            <a:fgClr>
              <a:srgbClr val="10BAA8"/>
            </a:fgClr>
            <a:bgClr>
              <a:schemeClr val="bg1"/>
            </a:bgClr>
          </a:pattFill>
          <a:ln w="9525">
            <a:solidFill>
              <a:srgbClr val="10BAA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600" b="1" dirty="0">
              <a:solidFill>
                <a:srgbClr val="10BAA8"/>
              </a:solidFill>
            </a:endParaRPr>
          </a:p>
        </p:txBody>
      </p:sp>
      <p:grpSp>
        <p:nvGrpSpPr>
          <p:cNvPr id="7" name="그룹 6"/>
          <p:cNvGrpSpPr/>
          <p:nvPr/>
        </p:nvGrpSpPr>
        <p:grpSpPr>
          <a:xfrm>
            <a:off x="7029900" y="1929627"/>
            <a:ext cx="2525990" cy="1377985"/>
            <a:chOff x="6827019" y="2057102"/>
            <a:chExt cx="2540574" cy="1377985"/>
          </a:xfrm>
        </p:grpSpPr>
        <p:grpSp>
          <p:nvGrpSpPr>
            <p:cNvPr id="5" name="그룹 4"/>
            <p:cNvGrpSpPr/>
            <p:nvPr/>
          </p:nvGrpSpPr>
          <p:grpSpPr>
            <a:xfrm>
              <a:off x="6827019" y="2420583"/>
              <a:ext cx="2540574" cy="262063"/>
              <a:chOff x="641702" y="2451196"/>
              <a:chExt cx="3153842" cy="317096"/>
            </a:xfrm>
          </p:grpSpPr>
          <p:sp>
            <p:nvSpPr>
              <p:cNvPr id="60" name="직사각형 59"/>
              <p:cNvSpPr/>
              <p:nvPr/>
            </p:nvSpPr>
            <p:spPr>
              <a:xfrm>
                <a:off x="641702" y="2451196"/>
                <a:ext cx="773995" cy="317096"/>
              </a:xfrm>
              <a:prstGeom prst="rect">
                <a:avLst/>
              </a:prstGeom>
              <a:solidFill>
                <a:srgbClr val="10BAA8"/>
              </a:solidFill>
              <a:ln w="9525">
                <a:solidFill>
                  <a:srgbClr val="10BAA8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ko-KR" altLang="en-US" sz="600" b="1" dirty="0"/>
                  <a:t>시스템 그룹</a:t>
                </a:r>
              </a:p>
            </p:txBody>
          </p:sp>
          <p:sp>
            <p:nvSpPr>
              <p:cNvPr id="62" name="직사각형 61"/>
              <p:cNvSpPr/>
              <p:nvPr/>
            </p:nvSpPr>
            <p:spPr>
              <a:xfrm>
                <a:off x="1463364" y="2451634"/>
                <a:ext cx="2332180" cy="316221"/>
              </a:xfrm>
              <a:prstGeom prst="rect">
                <a:avLst/>
              </a:prstGeom>
              <a:solidFill>
                <a:schemeClr val="bg1"/>
              </a:solidFill>
              <a:ln w="9525">
                <a:solidFill>
                  <a:srgbClr val="10BAA8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ko-KR" sz="600" b="1" dirty="0" err="1">
                    <a:solidFill>
                      <a:srgbClr val="10BAA8"/>
                    </a:solidFill>
                  </a:rPr>
                  <a:t>dev_srv_group</a:t>
                </a:r>
                <a:r>
                  <a:rPr lang="en-US" altLang="ko-KR" sz="600" b="1" dirty="0">
                    <a:solidFill>
                      <a:srgbClr val="10BAA8"/>
                    </a:solidFill>
                  </a:rPr>
                  <a:t>, </a:t>
                </a:r>
                <a:r>
                  <a:rPr lang="en-US" altLang="ko-KR" sz="600" b="1" dirty="0" err="1">
                    <a:solidFill>
                      <a:srgbClr val="10BAA8"/>
                    </a:solidFill>
                  </a:rPr>
                  <a:t>test_srv_group</a:t>
                </a:r>
                <a:r>
                  <a:rPr lang="en-US" altLang="ko-KR" sz="600" b="1" dirty="0">
                    <a:solidFill>
                      <a:srgbClr val="10BAA8"/>
                    </a:solidFill>
                  </a:rPr>
                  <a:t>, </a:t>
                </a:r>
                <a:r>
                  <a:rPr lang="en-US" altLang="ko-KR" sz="600" b="1" dirty="0" err="1">
                    <a:solidFill>
                      <a:srgbClr val="10BAA8"/>
                    </a:solidFill>
                  </a:rPr>
                  <a:t>dev_group</a:t>
                </a:r>
                <a:r>
                  <a:rPr lang="en-US" altLang="ko-KR" sz="600" b="1" dirty="0">
                    <a:solidFill>
                      <a:srgbClr val="10BAA8"/>
                    </a:solidFill>
                  </a:rPr>
                  <a:t> …</a:t>
                </a:r>
                <a:endParaRPr lang="ko-KR" altLang="en-US" sz="600" b="1" dirty="0">
                  <a:solidFill>
                    <a:srgbClr val="10BAA8"/>
                  </a:solidFill>
                </a:endParaRPr>
              </a:p>
            </p:txBody>
          </p:sp>
        </p:grpSp>
        <p:grpSp>
          <p:nvGrpSpPr>
            <p:cNvPr id="31" name="그룹 30"/>
            <p:cNvGrpSpPr/>
            <p:nvPr/>
          </p:nvGrpSpPr>
          <p:grpSpPr>
            <a:xfrm>
              <a:off x="6827019" y="2057102"/>
              <a:ext cx="2540574" cy="262063"/>
              <a:chOff x="641702" y="2451196"/>
              <a:chExt cx="3153842" cy="317096"/>
            </a:xfrm>
          </p:grpSpPr>
          <p:sp>
            <p:nvSpPr>
              <p:cNvPr id="32" name="직사각형 31"/>
              <p:cNvSpPr/>
              <p:nvPr/>
            </p:nvSpPr>
            <p:spPr>
              <a:xfrm>
                <a:off x="641702" y="2451196"/>
                <a:ext cx="773995" cy="317096"/>
              </a:xfrm>
              <a:prstGeom prst="rect">
                <a:avLst/>
              </a:prstGeom>
              <a:solidFill>
                <a:srgbClr val="10BAA8"/>
              </a:solidFill>
              <a:ln w="9525">
                <a:solidFill>
                  <a:srgbClr val="10BAA8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ko-KR" altLang="en-US" sz="600" b="1" dirty="0"/>
                  <a:t>시스템 개별</a:t>
                </a:r>
              </a:p>
            </p:txBody>
          </p:sp>
          <p:sp>
            <p:nvSpPr>
              <p:cNvPr id="33" name="직사각형 32"/>
              <p:cNvSpPr/>
              <p:nvPr/>
            </p:nvSpPr>
            <p:spPr>
              <a:xfrm>
                <a:off x="1463365" y="2451634"/>
                <a:ext cx="2332179" cy="316221"/>
              </a:xfrm>
              <a:prstGeom prst="rect">
                <a:avLst/>
              </a:prstGeom>
              <a:solidFill>
                <a:schemeClr val="bg1"/>
              </a:solidFill>
              <a:ln w="9525">
                <a:solidFill>
                  <a:srgbClr val="10BAA8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ko-KR" sz="600" b="1" dirty="0">
                    <a:solidFill>
                      <a:srgbClr val="10BAA8"/>
                    </a:solidFill>
                  </a:rPr>
                  <a:t>dev_srv1, dev_srv2, test_srv1, test_srv2 …</a:t>
                </a:r>
                <a:endParaRPr lang="ko-KR" altLang="en-US" sz="600" b="1" dirty="0">
                  <a:solidFill>
                    <a:srgbClr val="10BAA8"/>
                  </a:solidFill>
                </a:endParaRPr>
              </a:p>
            </p:txBody>
          </p:sp>
        </p:grpSp>
        <p:grpSp>
          <p:nvGrpSpPr>
            <p:cNvPr id="34" name="그룹 33"/>
            <p:cNvGrpSpPr/>
            <p:nvPr/>
          </p:nvGrpSpPr>
          <p:grpSpPr>
            <a:xfrm>
              <a:off x="6827019" y="2804393"/>
              <a:ext cx="2540574" cy="262063"/>
              <a:chOff x="641702" y="2451196"/>
              <a:chExt cx="3153842" cy="317096"/>
            </a:xfrm>
          </p:grpSpPr>
          <p:sp>
            <p:nvSpPr>
              <p:cNvPr id="35" name="직사각형 34"/>
              <p:cNvSpPr/>
              <p:nvPr/>
            </p:nvSpPr>
            <p:spPr>
              <a:xfrm>
                <a:off x="641702" y="2451196"/>
                <a:ext cx="773995" cy="317096"/>
              </a:xfrm>
              <a:prstGeom prst="rect">
                <a:avLst/>
              </a:prstGeom>
              <a:solidFill>
                <a:srgbClr val="10BAA8"/>
              </a:solidFill>
              <a:ln w="9525">
                <a:solidFill>
                  <a:srgbClr val="10BAA8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ko-KR" altLang="en-US" sz="600" b="1" dirty="0"/>
                  <a:t>계정 개별</a:t>
                </a:r>
              </a:p>
            </p:txBody>
          </p:sp>
          <p:sp>
            <p:nvSpPr>
              <p:cNvPr id="36" name="직사각형 35"/>
              <p:cNvSpPr/>
              <p:nvPr/>
            </p:nvSpPr>
            <p:spPr>
              <a:xfrm>
                <a:off x="1463364" y="2451634"/>
                <a:ext cx="2332180" cy="316221"/>
              </a:xfrm>
              <a:prstGeom prst="rect">
                <a:avLst/>
              </a:prstGeom>
              <a:solidFill>
                <a:schemeClr val="bg1"/>
              </a:solidFill>
              <a:ln w="9525">
                <a:solidFill>
                  <a:srgbClr val="10BAA8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ko-KR" sz="600" b="1" dirty="0">
                    <a:solidFill>
                      <a:srgbClr val="10BAA8"/>
                    </a:solidFill>
                  </a:rPr>
                  <a:t>root, administrator, oracle, </a:t>
                </a:r>
                <a:r>
                  <a:rPr lang="en-US" altLang="ko-KR" sz="600" b="1" dirty="0" err="1">
                    <a:solidFill>
                      <a:srgbClr val="10BAA8"/>
                    </a:solidFill>
                  </a:rPr>
                  <a:t>appwas</a:t>
                </a:r>
                <a:r>
                  <a:rPr lang="en-US" altLang="ko-KR" sz="600" b="1" dirty="0">
                    <a:solidFill>
                      <a:srgbClr val="10BAA8"/>
                    </a:solidFill>
                  </a:rPr>
                  <a:t> …</a:t>
                </a:r>
                <a:endParaRPr lang="ko-KR" altLang="en-US" sz="600" b="1" dirty="0">
                  <a:solidFill>
                    <a:srgbClr val="10BAA8"/>
                  </a:solidFill>
                </a:endParaRPr>
              </a:p>
            </p:txBody>
          </p:sp>
        </p:grpSp>
        <p:grpSp>
          <p:nvGrpSpPr>
            <p:cNvPr id="37" name="그룹 36"/>
            <p:cNvGrpSpPr/>
            <p:nvPr/>
          </p:nvGrpSpPr>
          <p:grpSpPr>
            <a:xfrm>
              <a:off x="6827019" y="3173024"/>
              <a:ext cx="2540574" cy="262063"/>
              <a:chOff x="641702" y="2451196"/>
              <a:chExt cx="3153842" cy="317096"/>
            </a:xfrm>
          </p:grpSpPr>
          <p:sp>
            <p:nvSpPr>
              <p:cNvPr id="38" name="직사각형 37"/>
              <p:cNvSpPr/>
              <p:nvPr/>
            </p:nvSpPr>
            <p:spPr>
              <a:xfrm>
                <a:off x="641702" y="2451196"/>
                <a:ext cx="773995" cy="317096"/>
              </a:xfrm>
              <a:prstGeom prst="rect">
                <a:avLst/>
              </a:prstGeom>
              <a:solidFill>
                <a:srgbClr val="10BAA8"/>
              </a:solidFill>
              <a:ln w="9525">
                <a:solidFill>
                  <a:srgbClr val="10BAA8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ko-KR" altLang="en-US" sz="600" b="1" dirty="0"/>
                  <a:t>계정 그룹</a:t>
                </a:r>
              </a:p>
            </p:txBody>
          </p:sp>
          <p:sp>
            <p:nvSpPr>
              <p:cNvPr id="39" name="직사각형 38"/>
              <p:cNvSpPr/>
              <p:nvPr/>
            </p:nvSpPr>
            <p:spPr>
              <a:xfrm>
                <a:off x="1463364" y="2451634"/>
                <a:ext cx="2332180" cy="316221"/>
              </a:xfrm>
              <a:prstGeom prst="rect">
                <a:avLst/>
              </a:prstGeom>
              <a:solidFill>
                <a:schemeClr val="bg1"/>
              </a:solidFill>
              <a:ln w="9525">
                <a:solidFill>
                  <a:srgbClr val="10BAA8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ko-KR" sz="600" b="1" dirty="0" err="1">
                    <a:solidFill>
                      <a:srgbClr val="10BAA8"/>
                    </a:solidFill>
                  </a:rPr>
                  <a:t>root_group</a:t>
                </a:r>
                <a:r>
                  <a:rPr lang="en-US" altLang="ko-KR" sz="600" b="1" dirty="0">
                    <a:solidFill>
                      <a:srgbClr val="10BAA8"/>
                    </a:solidFill>
                  </a:rPr>
                  <a:t>, </a:t>
                </a:r>
                <a:r>
                  <a:rPr lang="en-US" altLang="ko-KR" sz="600" b="1" dirty="0" err="1">
                    <a:solidFill>
                      <a:srgbClr val="10BAA8"/>
                    </a:solidFill>
                  </a:rPr>
                  <a:t>dev_group</a:t>
                </a:r>
                <a:r>
                  <a:rPr lang="en-US" altLang="ko-KR" sz="600" b="1" dirty="0">
                    <a:solidFill>
                      <a:srgbClr val="10BAA8"/>
                    </a:solidFill>
                  </a:rPr>
                  <a:t>, </a:t>
                </a:r>
                <a:r>
                  <a:rPr lang="en-US" altLang="ko-KR" sz="600" b="1" dirty="0" err="1">
                    <a:solidFill>
                      <a:srgbClr val="10BAA8"/>
                    </a:solidFill>
                  </a:rPr>
                  <a:t>app_group</a:t>
                </a:r>
                <a:r>
                  <a:rPr lang="en-US" altLang="ko-KR" sz="600" b="1" dirty="0">
                    <a:solidFill>
                      <a:srgbClr val="10BAA8"/>
                    </a:solidFill>
                  </a:rPr>
                  <a:t> …</a:t>
                </a:r>
                <a:endParaRPr lang="ko-KR" altLang="en-US" sz="600" b="1" dirty="0">
                  <a:solidFill>
                    <a:srgbClr val="10BAA8"/>
                  </a:solidFill>
                </a:endParaRPr>
              </a:p>
            </p:txBody>
          </p:sp>
        </p:grpSp>
      </p:grpSp>
      <p:grpSp>
        <p:nvGrpSpPr>
          <p:cNvPr id="40" name="그룹 39"/>
          <p:cNvGrpSpPr/>
          <p:nvPr/>
        </p:nvGrpSpPr>
        <p:grpSpPr>
          <a:xfrm>
            <a:off x="348125" y="2307105"/>
            <a:ext cx="2525867" cy="262063"/>
            <a:chOff x="641702" y="2451196"/>
            <a:chExt cx="3153688" cy="317096"/>
          </a:xfrm>
        </p:grpSpPr>
        <p:sp>
          <p:nvSpPr>
            <p:cNvPr id="41" name="직사각형 40"/>
            <p:cNvSpPr/>
            <p:nvPr/>
          </p:nvSpPr>
          <p:spPr>
            <a:xfrm>
              <a:off x="641702" y="2451196"/>
              <a:ext cx="773995" cy="317096"/>
            </a:xfrm>
            <a:prstGeom prst="rect">
              <a:avLst/>
            </a:prstGeom>
            <a:solidFill>
              <a:srgbClr val="10BAA8"/>
            </a:solidFill>
            <a:ln w="9525">
              <a:solidFill>
                <a:srgbClr val="10BAA8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ko-KR" altLang="en-US" sz="600" b="1" dirty="0"/>
                <a:t>사용자 개별</a:t>
              </a:r>
            </a:p>
          </p:txBody>
        </p:sp>
        <p:sp>
          <p:nvSpPr>
            <p:cNvPr id="42" name="직사각형 41"/>
            <p:cNvSpPr/>
            <p:nvPr/>
          </p:nvSpPr>
          <p:spPr>
            <a:xfrm>
              <a:off x="1463365" y="2451634"/>
              <a:ext cx="2332025" cy="316221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rgbClr val="10BAA8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ko-KR" sz="600" b="1" dirty="0">
                  <a:solidFill>
                    <a:srgbClr val="10BAA8"/>
                  </a:solidFill>
                </a:rPr>
                <a:t>admin, dev01, dev02, op01, op2, secure01 … </a:t>
              </a:r>
              <a:endParaRPr lang="ko-KR" altLang="en-US" sz="600" b="1" dirty="0">
                <a:solidFill>
                  <a:srgbClr val="10BAA8"/>
                </a:solidFill>
              </a:endParaRPr>
            </a:p>
          </p:txBody>
        </p:sp>
      </p:grpSp>
      <p:grpSp>
        <p:nvGrpSpPr>
          <p:cNvPr id="43" name="그룹 42"/>
          <p:cNvGrpSpPr/>
          <p:nvPr/>
        </p:nvGrpSpPr>
        <p:grpSpPr>
          <a:xfrm>
            <a:off x="348125" y="2675214"/>
            <a:ext cx="2525867" cy="262063"/>
            <a:chOff x="641702" y="2451196"/>
            <a:chExt cx="3153688" cy="317096"/>
          </a:xfrm>
        </p:grpSpPr>
        <p:sp>
          <p:nvSpPr>
            <p:cNvPr id="44" name="직사각형 43"/>
            <p:cNvSpPr/>
            <p:nvPr/>
          </p:nvSpPr>
          <p:spPr>
            <a:xfrm>
              <a:off x="641702" y="2451196"/>
              <a:ext cx="773995" cy="317096"/>
            </a:xfrm>
            <a:prstGeom prst="rect">
              <a:avLst/>
            </a:prstGeom>
            <a:solidFill>
              <a:srgbClr val="10BAA8"/>
            </a:solidFill>
            <a:ln w="9525">
              <a:solidFill>
                <a:srgbClr val="10BAA8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ko-KR" altLang="en-US" sz="600" b="1" dirty="0"/>
                <a:t>사용자 그룹</a:t>
              </a:r>
            </a:p>
          </p:txBody>
        </p:sp>
        <p:sp>
          <p:nvSpPr>
            <p:cNvPr id="45" name="직사각형 44"/>
            <p:cNvSpPr/>
            <p:nvPr/>
          </p:nvSpPr>
          <p:spPr>
            <a:xfrm>
              <a:off x="1463364" y="2451634"/>
              <a:ext cx="2332026" cy="316221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rgbClr val="10BAA8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ko-KR" sz="600" b="1" dirty="0" err="1">
                  <a:solidFill>
                    <a:srgbClr val="10BAA8"/>
                  </a:solidFill>
                </a:rPr>
                <a:t>admin_group</a:t>
              </a:r>
              <a:r>
                <a:rPr lang="en-US" altLang="ko-KR" sz="600" b="1" dirty="0">
                  <a:solidFill>
                    <a:srgbClr val="10BAA8"/>
                  </a:solidFill>
                </a:rPr>
                <a:t>, </a:t>
              </a:r>
              <a:r>
                <a:rPr lang="en-US" altLang="ko-KR" sz="600" b="1" dirty="0" err="1">
                  <a:solidFill>
                    <a:srgbClr val="10BAA8"/>
                  </a:solidFill>
                </a:rPr>
                <a:t>developer_group</a:t>
              </a:r>
              <a:r>
                <a:rPr lang="en-US" altLang="ko-KR" sz="600" b="1" dirty="0">
                  <a:solidFill>
                    <a:srgbClr val="10BAA8"/>
                  </a:solidFill>
                </a:rPr>
                <a:t>, </a:t>
              </a:r>
              <a:r>
                <a:rPr lang="en-US" altLang="ko-KR" sz="600" b="1" dirty="0" err="1">
                  <a:solidFill>
                    <a:srgbClr val="10BAA8"/>
                  </a:solidFill>
                </a:rPr>
                <a:t>op_group</a:t>
              </a:r>
              <a:r>
                <a:rPr lang="en-US" altLang="ko-KR" sz="600" b="1" dirty="0">
                  <a:solidFill>
                    <a:srgbClr val="10BAA8"/>
                  </a:solidFill>
                </a:rPr>
                <a:t> …</a:t>
              </a:r>
              <a:endParaRPr lang="ko-KR" altLang="en-US" sz="600" b="1" dirty="0">
                <a:solidFill>
                  <a:srgbClr val="10BAA8"/>
                </a:solidFill>
              </a:endParaRPr>
            </a:p>
          </p:txBody>
        </p:sp>
      </p:grpSp>
      <p:grpSp>
        <p:nvGrpSpPr>
          <p:cNvPr id="46" name="그룹 45"/>
          <p:cNvGrpSpPr/>
          <p:nvPr/>
        </p:nvGrpSpPr>
        <p:grpSpPr>
          <a:xfrm>
            <a:off x="3712034" y="2307105"/>
            <a:ext cx="2497108" cy="262063"/>
            <a:chOff x="641702" y="2451196"/>
            <a:chExt cx="3117782" cy="317096"/>
          </a:xfrm>
        </p:grpSpPr>
        <p:sp>
          <p:nvSpPr>
            <p:cNvPr id="47" name="직사각형 46"/>
            <p:cNvSpPr/>
            <p:nvPr/>
          </p:nvSpPr>
          <p:spPr>
            <a:xfrm>
              <a:off x="641702" y="2451196"/>
              <a:ext cx="773995" cy="317096"/>
            </a:xfrm>
            <a:prstGeom prst="rect">
              <a:avLst/>
            </a:prstGeom>
            <a:solidFill>
              <a:srgbClr val="10BAA8"/>
            </a:solidFill>
            <a:ln w="9525">
              <a:solidFill>
                <a:srgbClr val="10BAA8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ko-KR" altLang="en-US" sz="600" b="1" dirty="0"/>
                <a:t>프로토콜</a:t>
              </a:r>
              <a:endParaRPr lang="en-US" altLang="ko-KR" sz="600" b="1" dirty="0"/>
            </a:p>
          </p:txBody>
        </p:sp>
        <p:sp>
          <p:nvSpPr>
            <p:cNvPr id="48" name="직사각형 47"/>
            <p:cNvSpPr/>
            <p:nvPr/>
          </p:nvSpPr>
          <p:spPr>
            <a:xfrm>
              <a:off x="1463364" y="2451634"/>
              <a:ext cx="2296120" cy="316221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rgbClr val="10BAA8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ko-KR" sz="600" b="1" dirty="0">
                  <a:solidFill>
                    <a:srgbClr val="10BAA8"/>
                  </a:solidFill>
                </a:rPr>
                <a:t>SSH, SFTP, TELNET, FTP, RDP, HTTP, HTTPS</a:t>
              </a:r>
              <a:endParaRPr lang="ko-KR" altLang="en-US" sz="600" b="1" dirty="0">
                <a:solidFill>
                  <a:srgbClr val="10BAA8"/>
                </a:solidFill>
              </a:endParaRPr>
            </a:p>
          </p:txBody>
        </p:sp>
      </p:grpSp>
      <p:grpSp>
        <p:nvGrpSpPr>
          <p:cNvPr id="49" name="그룹 48"/>
          <p:cNvGrpSpPr/>
          <p:nvPr/>
        </p:nvGrpSpPr>
        <p:grpSpPr>
          <a:xfrm>
            <a:off x="3712034" y="2675214"/>
            <a:ext cx="2497108" cy="262063"/>
            <a:chOff x="641702" y="2451196"/>
            <a:chExt cx="3117782" cy="317096"/>
          </a:xfrm>
        </p:grpSpPr>
        <p:sp>
          <p:nvSpPr>
            <p:cNvPr id="50" name="직사각형 49"/>
            <p:cNvSpPr/>
            <p:nvPr/>
          </p:nvSpPr>
          <p:spPr>
            <a:xfrm>
              <a:off x="641702" y="2451196"/>
              <a:ext cx="773995" cy="317096"/>
            </a:xfrm>
            <a:prstGeom prst="rect">
              <a:avLst/>
            </a:prstGeom>
            <a:solidFill>
              <a:srgbClr val="10BAA8"/>
            </a:solidFill>
            <a:ln w="9525">
              <a:solidFill>
                <a:srgbClr val="10BAA8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ko-KR" altLang="en-US" sz="600" b="1" dirty="0"/>
                <a:t>기간 및 요일</a:t>
              </a:r>
              <a:endParaRPr lang="en-US" altLang="ko-KR" sz="600" b="1" dirty="0"/>
            </a:p>
          </p:txBody>
        </p:sp>
        <p:sp>
          <p:nvSpPr>
            <p:cNvPr id="51" name="직사각형 50"/>
            <p:cNvSpPr/>
            <p:nvPr/>
          </p:nvSpPr>
          <p:spPr>
            <a:xfrm>
              <a:off x="1463365" y="2451634"/>
              <a:ext cx="2296119" cy="316221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rgbClr val="10BAA8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ko-KR" sz="600" b="1" dirty="0">
                  <a:solidFill>
                    <a:srgbClr val="10BAA8"/>
                  </a:solidFill>
                </a:rPr>
                <a:t>2021</a:t>
              </a:r>
              <a:r>
                <a:rPr lang="ko-KR" altLang="en-US" sz="600" b="1" dirty="0">
                  <a:solidFill>
                    <a:srgbClr val="10BAA8"/>
                  </a:solidFill>
                </a:rPr>
                <a:t>년 </a:t>
              </a:r>
              <a:r>
                <a:rPr lang="en-US" altLang="ko-KR" sz="600" b="1" dirty="0">
                  <a:solidFill>
                    <a:srgbClr val="10BAA8"/>
                  </a:solidFill>
                </a:rPr>
                <a:t>10</a:t>
              </a:r>
              <a:r>
                <a:rPr lang="ko-KR" altLang="en-US" sz="600" b="1" dirty="0">
                  <a:solidFill>
                    <a:srgbClr val="10BAA8"/>
                  </a:solidFill>
                </a:rPr>
                <a:t>월 </a:t>
              </a:r>
              <a:r>
                <a:rPr lang="en-US" altLang="ko-KR" sz="600" b="1" dirty="0">
                  <a:solidFill>
                    <a:srgbClr val="10BAA8"/>
                  </a:solidFill>
                </a:rPr>
                <a:t>1</a:t>
              </a:r>
              <a:r>
                <a:rPr lang="ko-KR" altLang="en-US" sz="600" b="1" dirty="0">
                  <a:solidFill>
                    <a:srgbClr val="10BAA8"/>
                  </a:solidFill>
                </a:rPr>
                <a:t>일</a:t>
              </a:r>
              <a:r>
                <a:rPr lang="en-US" altLang="ko-KR" sz="600" b="1" dirty="0">
                  <a:solidFill>
                    <a:srgbClr val="10BAA8"/>
                  </a:solidFill>
                </a:rPr>
                <a:t> ~ 2022</a:t>
              </a:r>
              <a:r>
                <a:rPr lang="ko-KR" altLang="en-US" sz="600" b="1" dirty="0">
                  <a:solidFill>
                    <a:srgbClr val="10BAA8"/>
                  </a:solidFill>
                </a:rPr>
                <a:t>년 </a:t>
              </a:r>
              <a:r>
                <a:rPr lang="en-US" altLang="ko-KR" sz="600" b="1" dirty="0">
                  <a:solidFill>
                    <a:srgbClr val="10BAA8"/>
                  </a:solidFill>
                </a:rPr>
                <a:t>10</a:t>
              </a:r>
              <a:r>
                <a:rPr lang="ko-KR" altLang="en-US" sz="600" b="1" dirty="0">
                  <a:solidFill>
                    <a:srgbClr val="10BAA8"/>
                  </a:solidFill>
                </a:rPr>
                <a:t>월 </a:t>
              </a:r>
              <a:r>
                <a:rPr lang="en-US" altLang="ko-KR" sz="600" b="1" dirty="0">
                  <a:solidFill>
                    <a:srgbClr val="10BAA8"/>
                  </a:solidFill>
                </a:rPr>
                <a:t>1</a:t>
              </a:r>
              <a:r>
                <a:rPr lang="ko-KR" altLang="en-US" sz="600" b="1" dirty="0">
                  <a:solidFill>
                    <a:srgbClr val="10BAA8"/>
                  </a:solidFill>
                </a:rPr>
                <a:t>일</a:t>
              </a:r>
              <a:endParaRPr lang="en-US" altLang="ko-KR" sz="600" b="1" dirty="0">
                <a:solidFill>
                  <a:srgbClr val="10BAA8"/>
                </a:solidFill>
              </a:endParaRPr>
            </a:p>
            <a:p>
              <a:pPr algn="ctr"/>
              <a:r>
                <a:rPr lang="ko-KR" altLang="en-US" sz="600" b="1" dirty="0">
                  <a:solidFill>
                    <a:srgbClr val="10BAA8"/>
                  </a:solidFill>
                </a:rPr>
                <a:t>월</a:t>
              </a:r>
              <a:r>
                <a:rPr lang="en-US" altLang="ko-KR" sz="600" b="1" dirty="0">
                  <a:solidFill>
                    <a:srgbClr val="10BAA8"/>
                  </a:solidFill>
                </a:rPr>
                <a:t>, </a:t>
              </a:r>
              <a:r>
                <a:rPr lang="ko-KR" altLang="en-US" sz="600" b="1" dirty="0">
                  <a:solidFill>
                    <a:srgbClr val="10BAA8"/>
                  </a:solidFill>
                </a:rPr>
                <a:t>화</a:t>
              </a:r>
              <a:r>
                <a:rPr lang="en-US" altLang="ko-KR" sz="600" b="1" dirty="0">
                  <a:solidFill>
                    <a:srgbClr val="10BAA8"/>
                  </a:solidFill>
                </a:rPr>
                <a:t>, </a:t>
              </a:r>
              <a:r>
                <a:rPr lang="ko-KR" altLang="en-US" sz="600" b="1" dirty="0">
                  <a:solidFill>
                    <a:srgbClr val="10BAA8"/>
                  </a:solidFill>
                </a:rPr>
                <a:t>수</a:t>
              </a:r>
              <a:r>
                <a:rPr lang="en-US" altLang="ko-KR" sz="600" b="1" dirty="0">
                  <a:solidFill>
                    <a:srgbClr val="10BAA8"/>
                  </a:solidFill>
                </a:rPr>
                <a:t>, </a:t>
              </a:r>
              <a:r>
                <a:rPr lang="ko-KR" altLang="en-US" sz="600" b="1" dirty="0">
                  <a:solidFill>
                    <a:srgbClr val="10BAA8"/>
                  </a:solidFill>
                </a:rPr>
                <a:t>목</a:t>
              </a:r>
              <a:r>
                <a:rPr lang="en-US" altLang="ko-KR" sz="600" b="1" dirty="0">
                  <a:solidFill>
                    <a:srgbClr val="10BAA8"/>
                  </a:solidFill>
                </a:rPr>
                <a:t>, </a:t>
              </a:r>
              <a:r>
                <a:rPr lang="ko-KR" altLang="en-US" sz="600" b="1" dirty="0">
                  <a:solidFill>
                    <a:srgbClr val="10BAA8"/>
                  </a:solidFill>
                </a:rPr>
                <a:t>금</a:t>
              </a:r>
              <a:r>
                <a:rPr lang="en-US" altLang="ko-KR" sz="600" b="1" dirty="0">
                  <a:solidFill>
                    <a:srgbClr val="10BAA8"/>
                  </a:solidFill>
                </a:rPr>
                <a:t>, </a:t>
              </a:r>
              <a:r>
                <a:rPr lang="ko-KR" altLang="en-US" sz="600" b="1" dirty="0">
                  <a:solidFill>
                    <a:srgbClr val="10BAA8"/>
                  </a:solidFill>
                </a:rPr>
                <a:t>토</a:t>
              </a:r>
              <a:r>
                <a:rPr lang="en-US" altLang="ko-KR" sz="600" b="1" dirty="0">
                  <a:solidFill>
                    <a:srgbClr val="10BAA8"/>
                  </a:solidFill>
                </a:rPr>
                <a:t>, </a:t>
              </a:r>
              <a:r>
                <a:rPr lang="ko-KR" altLang="en-US" sz="600" b="1" dirty="0">
                  <a:solidFill>
                    <a:srgbClr val="10BAA8"/>
                  </a:solidFill>
                </a:rPr>
                <a:t>일 </a:t>
              </a:r>
              <a:r>
                <a:rPr lang="en-US" altLang="ko-KR" sz="600" b="1" dirty="0">
                  <a:solidFill>
                    <a:srgbClr val="10BAA8"/>
                  </a:solidFill>
                </a:rPr>
                <a:t>..</a:t>
              </a:r>
              <a:endParaRPr lang="ko-KR" altLang="en-US" sz="600" b="1" dirty="0">
                <a:solidFill>
                  <a:srgbClr val="10BAA8"/>
                </a:solidFill>
              </a:endParaRPr>
            </a:p>
          </p:txBody>
        </p:sp>
      </p:grpSp>
      <p:sp>
        <p:nvSpPr>
          <p:cNvPr id="91" name="덧셈 기호 90"/>
          <p:cNvSpPr/>
          <p:nvPr/>
        </p:nvSpPr>
        <p:spPr>
          <a:xfrm>
            <a:off x="2930148" y="2268459"/>
            <a:ext cx="715867" cy="720000"/>
          </a:xfrm>
          <a:prstGeom prst="mathPlus">
            <a:avLst/>
          </a:prstGeom>
          <a:solidFill>
            <a:srgbClr val="10BAA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200"/>
          </a:p>
        </p:txBody>
      </p:sp>
      <p:sp>
        <p:nvSpPr>
          <p:cNvPr id="93" name="덧셈 기호 92"/>
          <p:cNvSpPr/>
          <p:nvPr/>
        </p:nvSpPr>
        <p:spPr>
          <a:xfrm>
            <a:off x="6279389" y="2268459"/>
            <a:ext cx="715867" cy="720000"/>
          </a:xfrm>
          <a:prstGeom prst="mathPlus">
            <a:avLst/>
          </a:prstGeom>
          <a:solidFill>
            <a:srgbClr val="10BAA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200"/>
          </a:p>
        </p:txBody>
      </p:sp>
      <p:sp>
        <p:nvSpPr>
          <p:cNvPr id="101" name="직사각형 100"/>
          <p:cNvSpPr/>
          <p:nvPr/>
        </p:nvSpPr>
        <p:spPr>
          <a:xfrm>
            <a:off x="3621285" y="1556793"/>
            <a:ext cx="2669388" cy="291505"/>
          </a:xfrm>
          <a:prstGeom prst="rect">
            <a:avLst/>
          </a:prstGeom>
          <a:solidFill>
            <a:srgbClr val="10BAA8"/>
          </a:solidFill>
          <a:ln w="9525">
            <a:solidFill>
              <a:srgbClr val="10BAA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000" b="1" dirty="0">
                <a:solidFill>
                  <a:schemeClr val="bg1"/>
                </a:solidFill>
              </a:rPr>
              <a:t>정책 모델</a:t>
            </a:r>
          </a:p>
        </p:txBody>
      </p:sp>
      <p:sp>
        <p:nvSpPr>
          <p:cNvPr id="103" name="직사각형 102"/>
          <p:cNvSpPr/>
          <p:nvPr/>
        </p:nvSpPr>
        <p:spPr>
          <a:xfrm>
            <a:off x="278823" y="1556793"/>
            <a:ext cx="2669388" cy="291505"/>
          </a:xfrm>
          <a:prstGeom prst="rect">
            <a:avLst/>
          </a:prstGeom>
          <a:solidFill>
            <a:srgbClr val="10BAA8"/>
          </a:solidFill>
          <a:ln w="9525">
            <a:solidFill>
              <a:srgbClr val="10BAA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000" b="1" dirty="0">
                <a:solidFill>
                  <a:schemeClr val="bg1"/>
                </a:solidFill>
              </a:rPr>
              <a:t>사용자</a:t>
            </a:r>
          </a:p>
        </p:txBody>
      </p:sp>
      <p:sp>
        <p:nvSpPr>
          <p:cNvPr id="105" name="직사각형 104"/>
          <p:cNvSpPr/>
          <p:nvPr/>
        </p:nvSpPr>
        <p:spPr>
          <a:xfrm>
            <a:off x="6970414" y="1556793"/>
            <a:ext cx="2669388" cy="291505"/>
          </a:xfrm>
          <a:prstGeom prst="rect">
            <a:avLst/>
          </a:prstGeom>
          <a:solidFill>
            <a:srgbClr val="10BAA8"/>
          </a:solidFill>
          <a:ln w="9525">
            <a:solidFill>
              <a:srgbClr val="10BAA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000" b="1" dirty="0">
                <a:solidFill>
                  <a:schemeClr val="bg1"/>
                </a:solidFill>
              </a:rPr>
              <a:t>대상 시스템 및 계정</a:t>
            </a:r>
          </a:p>
        </p:txBody>
      </p:sp>
      <p:sp>
        <p:nvSpPr>
          <p:cNvPr id="107" name="직사각형 106"/>
          <p:cNvSpPr/>
          <p:nvPr/>
        </p:nvSpPr>
        <p:spPr>
          <a:xfrm>
            <a:off x="278823" y="4353293"/>
            <a:ext cx="9360980" cy="291505"/>
          </a:xfrm>
          <a:prstGeom prst="rect">
            <a:avLst/>
          </a:prstGeom>
          <a:solidFill>
            <a:srgbClr val="10BAA8"/>
          </a:solidFill>
          <a:ln w="9525">
            <a:solidFill>
              <a:srgbClr val="10BAA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000" b="1" dirty="0">
                <a:solidFill>
                  <a:schemeClr val="bg1"/>
                </a:solidFill>
              </a:rPr>
              <a:t>접근제어정책</a:t>
            </a:r>
          </a:p>
        </p:txBody>
      </p:sp>
      <p:sp>
        <p:nvSpPr>
          <p:cNvPr id="111" name="TextBox 110"/>
          <p:cNvSpPr txBox="1"/>
          <p:nvPr/>
        </p:nvSpPr>
        <p:spPr>
          <a:xfrm>
            <a:off x="4310926" y="3718174"/>
            <a:ext cx="129614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200" b="1" dirty="0" err="1">
                <a:solidFill>
                  <a:schemeClr val="bg1"/>
                </a:solidFill>
              </a:rPr>
              <a:t>정책설정</a:t>
            </a:r>
            <a:endParaRPr lang="ko-KR" altLang="en-US" sz="1200" b="1" dirty="0">
              <a:solidFill>
                <a:schemeClr val="bg1"/>
              </a:solidFill>
            </a:endParaRPr>
          </a:p>
        </p:txBody>
      </p:sp>
      <p:grpSp>
        <p:nvGrpSpPr>
          <p:cNvPr id="138" name="그룹 137"/>
          <p:cNvGrpSpPr/>
          <p:nvPr/>
        </p:nvGrpSpPr>
        <p:grpSpPr>
          <a:xfrm>
            <a:off x="609660" y="4755624"/>
            <a:ext cx="8701576" cy="262425"/>
            <a:chOff x="777903" y="4972620"/>
            <a:chExt cx="8701576" cy="262425"/>
          </a:xfrm>
        </p:grpSpPr>
        <p:sp>
          <p:nvSpPr>
            <p:cNvPr id="117" name="직사각형 116"/>
            <p:cNvSpPr/>
            <p:nvPr/>
          </p:nvSpPr>
          <p:spPr>
            <a:xfrm>
              <a:off x="2290265" y="4972982"/>
              <a:ext cx="607697" cy="262063"/>
            </a:xfrm>
            <a:prstGeom prst="rect">
              <a:avLst/>
            </a:prstGeom>
            <a:solidFill>
              <a:srgbClr val="10BAA8"/>
            </a:solidFill>
            <a:ln w="9525">
              <a:solidFill>
                <a:srgbClr val="10BAA8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ko-KR" altLang="en-US" sz="600" b="1" dirty="0"/>
                <a:t>사용자 그룹</a:t>
              </a:r>
            </a:p>
          </p:txBody>
        </p:sp>
        <p:sp>
          <p:nvSpPr>
            <p:cNvPr id="118" name="직사각형 117"/>
            <p:cNvSpPr/>
            <p:nvPr/>
          </p:nvSpPr>
          <p:spPr>
            <a:xfrm>
              <a:off x="2936269" y="4973344"/>
              <a:ext cx="1034613" cy="261340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rgbClr val="10BAA8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ko-KR" sz="600" b="1" dirty="0" err="1">
                  <a:solidFill>
                    <a:srgbClr val="10BAA8"/>
                  </a:solidFill>
                </a:rPr>
                <a:t>admin_group</a:t>
              </a:r>
              <a:endParaRPr lang="ko-KR" altLang="en-US" sz="600" b="1" dirty="0">
                <a:solidFill>
                  <a:srgbClr val="10BAA8"/>
                </a:solidFill>
              </a:endParaRPr>
            </a:p>
          </p:txBody>
        </p:sp>
        <p:sp>
          <p:nvSpPr>
            <p:cNvPr id="120" name="직사각형 119"/>
            <p:cNvSpPr/>
            <p:nvPr/>
          </p:nvSpPr>
          <p:spPr>
            <a:xfrm>
              <a:off x="4009189" y="4972982"/>
              <a:ext cx="619911" cy="262063"/>
            </a:xfrm>
            <a:prstGeom prst="rect">
              <a:avLst/>
            </a:prstGeom>
            <a:solidFill>
              <a:srgbClr val="10BAA8"/>
            </a:solidFill>
            <a:ln w="9525">
              <a:solidFill>
                <a:srgbClr val="10BAA8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ko-KR" altLang="en-US" sz="600" b="1" dirty="0"/>
                <a:t>프로토콜</a:t>
              </a:r>
              <a:endParaRPr lang="en-US" altLang="ko-KR" sz="600" b="1" dirty="0"/>
            </a:p>
          </p:txBody>
        </p:sp>
        <p:sp>
          <p:nvSpPr>
            <p:cNvPr id="121" name="직사각형 120"/>
            <p:cNvSpPr/>
            <p:nvPr/>
          </p:nvSpPr>
          <p:spPr>
            <a:xfrm>
              <a:off x="4667407" y="4973344"/>
              <a:ext cx="686972" cy="261340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rgbClr val="10BAA8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ko-KR" sz="600" b="1" dirty="0">
                  <a:solidFill>
                    <a:srgbClr val="10BAA8"/>
                  </a:solidFill>
                </a:rPr>
                <a:t>SSH, SFTP</a:t>
              </a:r>
              <a:endParaRPr lang="ko-KR" altLang="en-US" sz="600" b="1" dirty="0">
                <a:solidFill>
                  <a:srgbClr val="10BAA8"/>
                </a:solidFill>
              </a:endParaRPr>
            </a:p>
          </p:txBody>
        </p:sp>
        <p:sp>
          <p:nvSpPr>
            <p:cNvPr id="123" name="직사각형 122"/>
            <p:cNvSpPr/>
            <p:nvPr/>
          </p:nvSpPr>
          <p:spPr>
            <a:xfrm>
              <a:off x="5392686" y="4972982"/>
              <a:ext cx="619912" cy="262063"/>
            </a:xfrm>
            <a:prstGeom prst="rect">
              <a:avLst/>
            </a:prstGeom>
            <a:solidFill>
              <a:srgbClr val="10BAA8"/>
            </a:solidFill>
            <a:ln w="9525">
              <a:solidFill>
                <a:srgbClr val="10BAA8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ko-KR" altLang="en-US" sz="600" b="1" dirty="0"/>
                <a:t>기간 및 요일</a:t>
              </a:r>
              <a:endParaRPr lang="en-US" altLang="ko-KR" sz="600" b="1" dirty="0"/>
            </a:p>
          </p:txBody>
        </p:sp>
        <p:sp>
          <p:nvSpPr>
            <p:cNvPr id="124" name="직사각형 123"/>
            <p:cNvSpPr/>
            <p:nvPr/>
          </p:nvSpPr>
          <p:spPr>
            <a:xfrm>
              <a:off x="6050905" y="4973344"/>
              <a:ext cx="1839018" cy="261340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rgbClr val="10BAA8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ko-KR" sz="600" b="1" dirty="0">
                  <a:solidFill>
                    <a:srgbClr val="10BAA8"/>
                  </a:solidFill>
                </a:rPr>
                <a:t>2021</a:t>
              </a:r>
              <a:r>
                <a:rPr lang="ko-KR" altLang="en-US" sz="600" b="1" dirty="0">
                  <a:solidFill>
                    <a:srgbClr val="10BAA8"/>
                  </a:solidFill>
                </a:rPr>
                <a:t>년 </a:t>
              </a:r>
              <a:r>
                <a:rPr lang="en-US" altLang="ko-KR" sz="600" b="1" dirty="0">
                  <a:solidFill>
                    <a:srgbClr val="10BAA8"/>
                  </a:solidFill>
                </a:rPr>
                <a:t>10</a:t>
              </a:r>
              <a:r>
                <a:rPr lang="ko-KR" altLang="en-US" sz="600" b="1" dirty="0">
                  <a:solidFill>
                    <a:srgbClr val="10BAA8"/>
                  </a:solidFill>
                </a:rPr>
                <a:t>월 </a:t>
              </a:r>
              <a:r>
                <a:rPr lang="en-US" altLang="ko-KR" sz="600" b="1" dirty="0">
                  <a:solidFill>
                    <a:srgbClr val="10BAA8"/>
                  </a:solidFill>
                </a:rPr>
                <a:t>1</a:t>
              </a:r>
              <a:r>
                <a:rPr lang="ko-KR" altLang="en-US" sz="600" b="1" dirty="0">
                  <a:solidFill>
                    <a:srgbClr val="10BAA8"/>
                  </a:solidFill>
                </a:rPr>
                <a:t>일</a:t>
              </a:r>
              <a:r>
                <a:rPr lang="en-US" altLang="ko-KR" sz="600" b="1" dirty="0">
                  <a:solidFill>
                    <a:srgbClr val="10BAA8"/>
                  </a:solidFill>
                </a:rPr>
                <a:t> ~ 2022</a:t>
              </a:r>
              <a:r>
                <a:rPr lang="ko-KR" altLang="en-US" sz="600" b="1" dirty="0">
                  <a:solidFill>
                    <a:srgbClr val="10BAA8"/>
                  </a:solidFill>
                </a:rPr>
                <a:t>년 </a:t>
              </a:r>
              <a:r>
                <a:rPr lang="en-US" altLang="ko-KR" sz="600" b="1" dirty="0">
                  <a:solidFill>
                    <a:srgbClr val="10BAA8"/>
                  </a:solidFill>
                </a:rPr>
                <a:t>10</a:t>
              </a:r>
              <a:r>
                <a:rPr lang="ko-KR" altLang="en-US" sz="600" b="1" dirty="0">
                  <a:solidFill>
                    <a:srgbClr val="10BAA8"/>
                  </a:solidFill>
                </a:rPr>
                <a:t>월 </a:t>
              </a:r>
              <a:r>
                <a:rPr lang="en-US" altLang="ko-KR" sz="600" b="1" dirty="0">
                  <a:solidFill>
                    <a:srgbClr val="10BAA8"/>
                  </a:solidFill>
                </a:rPr>
                <a:t>1</a:t>
              </a:r>
              <a:r>
                <a:rPr lang="ko-KR" altLang="en-US" sz="600" b="1" dirty="0">
                  <a:solidFill>
                    <a:srgbClr val="10BAA8"/>
                  </a:solidFill>
                </a:rPr>
                <a:t>일</a:t>
              </a:r>
              <a:endParaRPr lang="en-US" altLang="ko-KR" sz="600" b="1" dirty="0">
                <a:solidFill>
                  <a:srgbClr val="10BAA8"/>
                </a:solidFill>
              </a:endParaRPr>
            </a:p>
            <a:p>
              <a:pPr algn="ctr"/>
              <a:r>
                <a:rPr lang="ko-KR" altLang="en-US" sz="600" b="1" dirty="0">
                  <a:solidFill>
                    <a:srgbClr val="10BAA8"/>
                  </a:solidFill>
                </a:rPr>
                <a:t>월</a:t>
              </a:r>
              <a:r>
                <a:rPr lang="en-US" altLang="ko-KR" sz="600" b="1" dirty="0">
                  <a:solidFill>
                    <a:srgbClr val="10BAA8"/>
                  </a:solidFill>
                </a:rPr>
                <a:t>, </a:t>
              </a:r>
              <a:r>
                <a:rPr lang="ko-KR" altLang="en-US" sz="600" b="1" dirty="0">
                  <a:solidFill>
                    <a:srgbClr val="10BAA8"/>
                  </a:solidFill>
                </a:rPr>
                <a:t>화</a:t>
              </a:r>
              <a:r>
                <a:rPr lang="en-US" altLang="ko-KR" sz="600" b="1" dirty="0">
                  <a:solidFill>
                    <a:srgbClr val="10BAA8"/>
                  </a:solidFill>
                </a:rPr>
                <a:t>, </a:t>
              </a:r>
              <a:r>
                <a:rPr lang="ko-KR" altLang="en-US" sz="600" b="1" dirty="0">
                  <a:solidFill>
                    <a:srgbClr val="10BAA8"/>
                  </a:solidFill>
                </a:rPr>
                <a:t>수</a:t>
              </a:r>
              <a:r>
                <a:rPr lang="en-US" altLang="ko-KR" sz="600" b="1" dirty="0">
                  <a:solidFill>
                    <a:srgbClr val="10BAA8"/>
                  </a:solidFill>
                </a:rPr>
                <a:t>, </a:t>
              </a:r>
              <a:r>
                <a:rPr lang="ko-KR" altLang="en-US" sz="600" b="1" dirty="0">
                  <a:solidFill>
                    <a:srgbClr val="10BAA8"/>
                  </a:solidFill>
                </a:rPr>
                <a:t>목</a:t>
              </a:r>
              <a:r>
                <a:rPr lang="en-US" altLang="ko-KR" sz="600" b="1" dirty="0">
                  <a:solidFill>
                    <a:srgbClr val="10BAA8"/>
                  </a:solidFill>
                </a:rPr>
                <a:t>, </a:t>
              </a:r>
              <a:r>
                <a:rPr lang="ko-KR" altLang="en-US" sz="600" b="1" dirty="0">
                  <a:solidFill>
                    <a:srgbClr val="10BAA8"/>
                  </a:solidFill>
                </a:rPr>
                <a:t>금</a:t>
              </a:r>
              <a:r>
                <a:rPr lang="en-US" altLang="ko-KR" sz="600" b="1" dirty="0">
                  <a:solidFill>
                    <a:srgbClr val="10BAA8"/>
                  </a:solidFill>
                </a:rPr>
                <a:t>, </a:t>
              </a:r>
              <a:r>
                <a:rPr lang="ko-KR" altLang="en-US" sz="600" b="1" dirty="0">
                  <a:solidFill>
                    <a:srgbClr val="10BAA8"/>
                  </a:solidFill>
                </a:rPr>
                <a:t>토</a:t>
              </a:r>
              <a:r>
                <a:rPr lang="en-US" altLang="ko-KR" sz="600" b="1" dirty="0">
                  <a:solidFill>
                    <a:srgbClr val="10BAA8"/>
                  </a:solidFill>
                </a:rPr>
                <a:t>, </a:t>
              </a:r>
              <a:r>
                <a:rPr lang="ko-KR" altLang="en-US" sz="600" b="1" dirty="0">
                  <a:solidFill>
                    <a:srgbClr val="10BAA8"/>
                  </a:solidFill>
                </a:rPr>
                <a:t>일</a:t>
              </a:r>
            </a:p>
          </p:txBody>
        </p:sp>
        <p:sp>
          <p:nvSpPr>
            <p:cNvPr id="125" name="직사각형 124"/>
            <p:cNvSpPr/>
            <p:nvPr/>
          </p:nvSpPr>
          <p:spPr>
            <a:xfrm>
              <a:off x="7928230" y="4972982"/>
              <a:ext cx="619912" cy="262063"/>
            </a:xfrm>
            <a:prstGeom prst="rect">
              <a:avLst/>
            </a:prstGeom>
            <a:solidFill>
              <a:srgbClr val="10BAA8"/>
            </a:solidFill>
            <a:ln w="9525">
              <a:solidFill>
                <a:srgbClr val="10BAA8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ko-KR" altLang="en-US" sz="600" b="1" dirty="0"/>
                <a:t>계정 그룹</a:t>
              </a:r>
            </a:p>
          </p:txBody>
        </p:sp>
        <p:sp>
          <p:nvSpPr>
            <p:cNvPr id="126" name="직사각형 125"/>
            <p:cNvSpPr/>
            <p:nvPr/>
          </p:nvSpPr>
          <p:spPr>
            <a:xfrm>
              <a:off x="8586449" y="4973343"/>
              <a:ext cx="893030" cy="261340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rgbClr val="10BAA8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ko-KR" sz="600" b="1" dirty="0" err="1">
                  <a:solidFill>
                    <a:srgbClr val="10BAA8"/>
                  </a:solidFill>
                </a:rPr>
                <a:t>root_group</a:t>
              </a:r>
              <a:endParaRPr lang="ko-KR" altLang="en-US" sz="600" b="1" dirty="0">
                <a:solidFill>
                  <a:srgbClr val="10BAA8"/>
                </a:solidFill>
              </a:endParaRPr>
            </a:p>
          </p:txBody>
        </p:sp>
        <p:sp>
          <p:nvSpPr>
            <p:cNvPr id="137" name="직사각형 136"/>
            <p:cNvSpPr/>
            <p:nvPr/>
          </p:nvSpPr>
          <p:spPr>
            <a:xfrm>
              <a:off x="777903" y="4972620"/>
              <a:ext cx="1474055" cy="262063"/>
            </a:xfrm>
            <a:prstGeom prst="rect">
              <a:avLst/>
            </a:prstGeom>
            <a:solidFill>
              <a:schemeClr val="accent6">
                <a:lumMod val="75000"/>
              </a:schemeClr>
            </a:solidFill>
            <a:ln w="9525">
              <a:solidFill>
                <a:schemeClr val="accent6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ko-KR" altLang="en-US" sz="800" b="1" dirty="0"/>
                <a:t>접근제어정책 </a:t>
              </a:r>
              <a:r>
                <a:rPr lang="en-US" altLang="ko-KR" sz="800" b="1" dirty="0"/>
                <a:t>1</a:t>
              </a:r>
              <a:endParaRPr lang="ko-KR" altLang="en-US" sz="800" b="1" dirty="0"/>
            </a:p>
          </p:txBody>
        </p:sp>
      </p:grpSp>
      <p:grpSp>
        <p:nvGrpSpPr>
          <p:cNvPr id="139" name="그룹 138"/>
          <p:cNvGrpSpPr/>
          <p:nvPr/>
        </p:nvGrpSpPr>
        <p:grpSpPr>
          <a:xfrm>
            <a:off x="609660" y="5115196"/>
            <a:ext cx="8701576" cy="262425"/>
            <a:chOff x="777903" y="4972620"/>
            <a:chExt cx="8701576" cy="262425"/>
          </a:xfrm>
        </p:grpSpPr>
        <p:sp>
          <p:nvSpPr>
            <p:cNvPr id="140" name="직사각형 139"/>
            <p:cNvSpPr/>
            <p:nvPr/>
          </p:nvSpPr>
          <p:spPr>
            <a:xfrm>
              <a:off x="2290265" y="4972982"/>
              <a:ext cx="607697" cy="262063"/>
            </a:xfrm>
            <a:prstGeom prst="rect">
              <a:avLst/>
            </a:prstGeom>
            <a:solidFill>
              <a:srgbClr val="10BAA8"/>
            </a:solidFill>
            <a:ln w="9525">
              <a:solidFill>
                <a:srgbClr val="10BAA8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ko-KR" altLang="en-US" sz="600" b="1" dirty="0"/>
                <a:t>사용자</a:t>
              </a:r>
            </a:p>
          </p:txBody>
        </p:sp>
        <p:sp>
          <p:nvSpPr>
            <p:cNvPr id="141" name="직사각형 140"/>
            <p:cNvSpPr/>
            <p:nvPr/>
          </p:nvSpPr>
          <p:spPr>
            <a:xfrm>
              <a:off x="2936269" y="4973344"/>
              <a:ext cx="1034613" cy="261340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rgbClr val="10BAA8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ko-KR" sz="600" b="1" dirty="0">
                  <a:solidFill>
                    <a:srgbClr val="10BAA8"/>
                  </a:solidFill>
                </a:rPr>
                <a:t>sgn01, sgn02</a:t>
              </a:r>
              <a:endParaRPr lang="ko-KR" altLang="en-US" sz="600" b="1" dirty="0">
                <a:solidFill>
                  <a:srgbClr val="10BAA8"/>
                </a:solidFill>
              </a:endParaRPr>
            </a:p>
          </p:txBody>
        </p:sp>
        <p:sp>
          <p:nvSpPr>
            <p:cNvPr id="142" name="직사각형 141"/>
            <p:cNvSpPr/>
            <p:nvPr/>
          </p:nvSpPr>
          <p:spPr>
            <a:xfrm>
              <a:off x="4009189" y="4972982"/>
              <a:ext cx="619911" cy="262063"/>
            </a:xfrm>
            <a:prstGeom prst="rect">
              <a:avLst/>
            </a:prstGeom>
            <a:solidFill>
              <a:srgbClr val="10BAA8"/>
            </a:solidFill>
            <a:ln w="9525">
              <a:solidFill>
                <a:srgbClr val="10BAA8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ko-KR" altLang="en-US" sz="600" b="1" dirty="0"/>
                <a:t>프로토콜</a:t>
              </a:r>
              <a:endParaRPr lang="en-US" altLang="ko-KR" sz="600" b="1" dirty="0"/>
            </a:p>
          </p:txBody>
        </p:sp>
        <p:sp>
          <p:nvSpPr>
            <p:cNvPr id="143" name="직사각형 142"/>
            <p:cNvSpPr/>
            <p:nvPr/>
          </p:nvSpPr>
          <p:spPr>
            <a:xfrm>
              <a:off x="4667407" y="4973344"/>
              <a:ext cx="686972" cy="261340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rgbClr val="10BAA8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ko-KR" sz="600" b="1" dirty="0">
                  <a:solidFill>
                    <a:srgbClr val="10BAA8"/>
                  </a:solidFill>
                </a:rPr>
                <a:t>RDP</a:t>
              </a:r>
              <a:endParaRPr lang="ko-KR" altLang="en-US" sz="600" b="1" dirty="0">
                <a:solidFill>
                  <a:srgbClr val="10BAA8"/>
                </a:solidFill>
              </a:endParaRPr>
            </a:p>
          </p:txBody>
        </p:sp>
        <p:sp>
          <p:nvSpPr>
            <p:cNvPr id="144" name="직사각형 143"/>
            <p:cNvSpPr/>
            <p:nvPr/>
          </p:nvSpPr>
          <p:spPr>
            <a:xfrm>
              <a:off x="5392686" y="4972982"/>
              <a:ext cx="619912" cy="262063"/>
            </a:xfrm>
            <a:prstGeom prst="rect">
              <a:avLst/>
            </a:prstGeom>
            <a:solidFill>
              <a:srgbClr val="10BAA8"/>
            </a:solidFill>
            <a:ln w="9525">
              <a:solidFill>
                <a:srgbClr val="10BAA8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ko-KR" altLang="en-US" sz="600" b="1" dirty="0"/>
                <a:t>기간 및 요일</a:t>
              </a:r>
              <a:endParaRPr lang="en-US" altLang="ko-KR" sz="600" b="1" dirty="0"/>
            </a:p>
          </p:txBody>
        </p:sp>
        <p:sp>
          <p:nvSpPr>
            <p:cNvPr id="145" name="직사각형 144"/>
            <p:cNvSpPr/>
            <p:nvPr/>
          </p:nvSpPr>
          <p:spPr>
            <a:xfrm>
              <a:off x="6050905" y="4973344"/>
              <a:ext cx="1839018" cy="261340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rgbClr val="10BAA8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ko-KR" sz="600" b="1" dirty="0">
                  <a:solidFill>
                    <a:srgbClr val="10BAA8"/>
                  </a:solidFill>
                </a:rPr>
                <a:t>2021</a:t>
              </a:r>
              <a:r>
                <a:rPr lang="ko-KR" altLang="en-US" sz="600" b="1" dirty="0">
                  <a:solidFill>
                    <a:srgbClr val="10BAA8"/>
                  </a:solidFill>
                </a:rPr>
                <a:t>년 </a:t>
              </a:r>
              <a:r>
                <a:rPr lang="en-US" altLang="ko-KR" sz="600" b="1" dirty="0">
                  <a:solidFill>
                    <a:srgbClr val="10BAA8"/>
                  </a:solidFill>
                </a:rPr>
                <a:t>9</a:t>
              </a:r>
              <a:r>
                <a:rPr lang="ko-KR" altLang="en-US" sz="600" b="1" dirty="0">
                  <a:solidFill>
                    <a:srgbClr val="10BAA8"/>
                  </a:solidFill>
                </a:rPr>
                <a:t>월 </a:t>
              </a:r>
              <a:r>
                <a:rPr lang="en-US" altLang="ko-KR" sz="600" b="1" dirty="0">
                  <a:solidFill>
                    <a:srgbClr val="10BAA8"/>
                  </a:solidFill>
                </a:rPr>
                <a:t>1</a:t>
              </a:r>
              <a:r>
                <a:rPr lang="ko-KR" altLang="en-US" sz="600" b="1" dirty="0">
                  <a:solidFill>
                    <a:srgbClr val="10BAA8"/>
                  </a:solidFill>
                </a:rPr>
                <a:t>일</a:t>
              </a:r>
              <a:r>
                <a:rPr lang="en-US" altLang="ko-KR" sz="600" b="1" dirty="0">
                  <a:solidFill>
                    <a:srgbClr val="10BAA8"/>
                  </a:solidFill>
                </a:rPr>
                <a:t> ~ 2021</a:t>
              </a:r>
              <a:r>
                <a:rPr lang="ko-KR" altLang="en-US" sz="600" b="1" dirty="0">
                  <a:solidFill>
                    <a:srgbClr val="10BAA8"/>
                  </a:solidFill>
                </a:rPr>
                <a:t>년 </a:t>
              </a:r>
              <a:r>
                <a:rPr lang="en-US" altLang="ko-KR" sz="600" b="1" dirty="0">
                  <a:solidFill>
                    <a:srgbClr val="10BAA8"/>
                  </a:solidFill>
                </a:rPr>
                <a:t>11</a:t>
              </a:r>
              <a:r>
                <a:rPr lang="ko-KR" altLang="en-US" sz="600" b="1" dirty="0">
                  <a:solidFill>
                    <a:srgbClr val="10BAA8"/>
                  </a:solidFill>
                </a:rPr>
                <a:t>월 </a:t>
              </a:r>
              <a:r>
                <a:rPr lang="en-US" altLang="ko-KR" sz="600" b="1" dirty="0">
                  <a:solidFill>
                    <a:srgbClr val="10BAA8"/>
                  </a:solidFill>
                </a:rPr>
                <a:t>1</a:t>
              </a:r>
              <a:r>
                <a:rPr lang="ko-KR" altLang="en-US" sz="600" b="1" dirty="0">
                  <a:solidFill>
                    <a:srgbClr val="10BAA8"/>
                  </a:solidFill>
                </a:rPr>
                <a:t>일</a:t>
              </a:r>
              <a:endParaRPr lang="en-US" altLang="ko-KR" sz="600" b="1" dirty="0">
                <a:solidFill>
                  <a:srgbClr val="10BAA8"/>
                </a:solidFill>
              </a:endParaRPr>
            </a:p>
            <a:p>
              <a:pPr algn="ctr"/>
              <a:r>
                <a:rPr lang="ko-KR" altLang="en-US" sz="600" b="1" dirty="0">
                  <a:solidFill>
                    <a:srgbClr val="10BAA8"/>
                  </a:solidFill>
                </a:rPr>
                <a:t>월</a:t>
              </a:r>
              <a:r>
                <a:rPr lang="en-US" altLang="ko-KR" sz="600" b="1" dirty="0">
                  <a:solidFill>
                    <a:srgbClr val="10BAA8"/>
                  </a:solidFill>
                </a:rPr>
                <a:t>, </a:t>
              </a:r>
              <a:r>
                <a:rPr lang="ko-KR" altLang="en-US" sz="600" b="1" dirty="0">
                  <a:solidFill>
                    <a:srgbClr val="10BAA8"/>
                  </a:solidFill>
                </a:rPr>
                <a:t>화</a:t>
              </a:r>
              <a:r>
                <a:rPr lang="en-US" altLang="ko-KR" sz="600" b="1" dirty="0">
                  <a:solidFill>
                    <a:srgbClr val="10BAA8"/>
                  </a:solidFill>
                </a:rPr>
                <a:t>, </a:t>
              </a:r>
              <a:r>
                <a:rPr lang="ko-KR" altLang="en-US" sz="600" b="1" dirty="0">
                  <a:solidFill>
                    <a:srgbClr val="10BAA8"/>
                  </a:solidFill>
                </a:rPr>
                <a:t>수</a:t>
              </a:r>
              <a:r>
                <a:rPr lang="en-US" altLang="ko-KR" sz="600" b="1" dirty="0">
                  <a:solidFill>
                    <a:srgbClr val="10BAA8"/>
                  </a:solidFill>
                </a:rPr>
                <a:t>, </a:t>
              </a:r>
              <a:r>
                <a:rPr lang="ko-KR" altLang="en-US" sz="600" b="1" dirty="0">
                  <a:solidFill>
                    <a:srgbClr val="10BAA8"/>
                  </a:solidFill>
                </a:rPr>
                <a:t>목</a:t>
              </a:r>
              <a:r>
                <a:rPr lang="en-US" altLang="ko-KR" sz="600" b="1" dirty="0">
                  <a:solidFill>
                    <a:srgbClr val="10BAA8"/>
                  </a:solidFill>
                </a:rPr>
                <a:t>, </a:t>
              </a:r>
              <a:r>
                <a:rPr lang="ko-KR" altLang="en-US" sz="600" b="1" dirty="0">
                  <a:solidFill>
                    <a:srgbClr val="10BAA8"/>
                  </a:solidFill>
                </a:rPr>
                <a:t>금</a:t>
              </a:r>
            </a:p>
          </p:txBody>
        </p:sp>
        <p:sp>
          <p:nvSpPr>
            <p:cNvPr id="146" name="직사각형 145"/>
            <p:cNvSpPr/>
            <p:nvPr/>
          </p:nvSpPr>
          <p:spPr>
            <a:xfrm>
              <a:off x="7928230" y="4972982"/>
              <a:ext cx="619912" cy="262063"/>
            </a:xfrm>
            <a:prstGeom prst="rect">
              <a:avLst/>
            </a:prstGeom>
            <a:solidFill>
              <a:srgbClr val="10BAA8"/>
            </a:solidFill>
            <a:ln w="9525">
              <a:solidFill>
                <a:srgbClr val="10BAA8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ko-KR" altLang="en-US" sz="600" b="1" dirty="0"/>
                <a:t>계정</a:t>
              </a:r>
            </a:p>
          </p:txBody>
        </p:sp>
        <p:sp>
          <p:nvSpPr>
            <p:cNvPr id="147" name="직사각형 146"/>
            <p:cNvSpPr/>
            <p:nvPr/>
          </p:nvSpPr>
          <p:spPr>
            <a:xfrm>
              <a:off x="8586449" y="4973343"/>
              <a:ext cx="893030" cy="261340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rgbClr val="10BAA8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ko-KR" sz="600" b="1" dirty="0">
                  <a:solidFill>
                    <a:srgbClr val="10BAA8"/>
                  </a:solidFill>
                </a:rPr>
                <a:t>administrator</a:t>
              </a:r>
              <a:endParaRPr lang="ko-KR" altLang="en-US" sz="600" b="1" dirty="0">
                <a:solidFill>
                  <a:srgbClr val="10BAA8"/>
                </a:solidFill>
              </a:endParaRPr>
            </a:p>
          </p:txBody>
        </p:sp>
        <p:sp>
          <p:nvSpPr>
            <p:cNvPr id="148" name="직사각형 147"/>
            <p:cNvSpPr/>
            <p:nvPr/>
          </p:nvSpPr>
          <p:spPr>
            <a:xfrm>
              <a:off x="777903" y="4972620"/>
              <a:ext cx="1474055" cy="262063"/>
            </a:xfrm>
            <a:prstGeom prst="rect">
              <a:avLst/>
            </a:prstGeom>
            <a:solidFill>
              <a:srgbClr val="7030A0"/>
            </a:solidFill>
            <a:ln w="9525">
              <a:solidFill>
                <a:srgbClr val="7030A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ko-KR" altLang="en-US" sz="800" b="1" dirty="0"/>
                <a:t>접근제어정책 </a:t>
              </a:r>
              <a:r>
                <a:rPr lang="en-US" altLang="ko-KR" sz="800" b="1" dirty="0"/>
                <a:t>2</a:t>
              </a:r>
              <a:endParaRPr lang="ko-KR" altLang="en-US" sz="800" b="1" dirty="0"/>
            </a:p>
          </p:txBody>
        </p:sp>
      </p:grpSp>
      <p:grpSp>
        <p:nvGrpSpPr>
          <p:cNvPr id="149" name="그룹 148"/>
          <p:cNvGrpSpPr/>
          <p:nvPr/>
        </p:nvGrpSpPr>
        <p:grpSpPr>
          <a:xfrm>
            <a:off x="609660" y="5474769"/>
            <a:ext cx="8701576" cy="262425"/>
            <a:chOff x="777903" y="4972620"/>
            <a:chExt cx="8701576" cy="262425"/>
          </a:xfrm>
        </p:grpSpPr>
        <p:sp>
          <p:nvSpPr>
            <p:cNvPr id="150" name="직사각형 149"/>
            <p:cNvSpPr/>
            <p:nvPr/>
          </p:nvSpPr>
          <p:spPr>
            <a:xfrm>
              <a:off x="2290265" y="4972982"/>
              <a:ext cx="607697" cy="262063"/>
            </a:xfrm>
            <a:prstGeom prst="rect">
              <a:avLst/>
            </a:prstGeom>
            <a:solidFill>
              <a:srgbClr val="10BAA8"/>
            </a:solidFill>
            <a:ln w="9525">
              <a:solidFill>
                <a:srgbClr val="10BAA8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ko-KR" altLang="en-US" sz="600" b="1" dirty="0"/>
                <a:t>사용자 그룹</a:t>
              </a:r>
            </a:p>
          </p:txBody>
        </p:sp>
        <p:sp>
          <p:nvSpPr>
            <p:cNvPr id="151" name="직사각형 150"/>
            <p:cNvSpPr/>
            <p:nvPr/>
          </p:nvSpPr>
          <p:spPr>
            <a:xfrm>
              <a:off x="2936269" y="4973344"/>
              <a:ext cx="1034613" cy="261340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rgbClr val="10BAA8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ko-KR" sz="600" b="1" dirty="0" err="1">
                  <a:solidFill>
                    <a:srgbClr val="10BAA8"/>
                  </a:solidFill>
                </a:rPr>
                <a:t>developer_group</a:t>
              </a:r>
              <a:endParaRPr lang="ko-KR" altLang="en-US" sz="600" b="1" dirty="0">
                <a:solidFill>
                  <a:srgbClr val="10BAA8"/>
                </a:solidFill>
              </a:endParaRPr>
            </a:p>
          </p:txBody>
        </p:sp>
        <p:sp>
          <p:nvSpPr>
            <p:cNvPr id="152" name="직사각형 151"/>
            <p:cNvSpPr/>
            <p:nvPr/>
          </p:nvSpPr>
          <p:spPr>
            <a:xfrm>
              <a:off x="4009189" y="4972982"/>
              <a:ext cx="619911" cy="262063"/>
            </a:xfrm>
            <a:prstGeom prst="rect">
              <a:avLst/>
            </a:prstGeom>
            <a:solidFill>
              <a:srgbClr val="10BAA8"/>
            </a:solidFill>
            <a:ln w="9525">
              <a:solidFill>
                <a:srgbClr val="10BAA8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ko-KR" altLang="en-US" sz="600" b="1" dirty="0"/>
                <a:t>프로토콜</a:t>
              </a:r>
              <a:endParaRPr lang="en-US" altLang="ko-KR" sz="600" b="1" dirty="0"/>
            </a:p>
          </p:txBody>
        </p:sp>
        <p:sp>
          <p:nvSpPr>
            <p:cNvPr id="153" name="직사각형 152"/>
            <p:cNvSpPr/>
            <p:nvPr/>
          </p:nvSpPr>
          <p:spPr>
            <a:xfrm>
              <a:off x="4667407" y="4973344"/>
              <a:ext cx="686972" cy="261340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rgbClr val="10BAA8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ko-KR" sz="600" b="1" dirty="0">
                  <a:solidFill>
                    <a:srgbClr val="10BAA8"/>
                  </a:solidFill>
                </a:rPr>
                <a:t>SSH, SFTP</a:t>
              </a:r>
              <a:endParaRPr lang="ko-KR" altLang="en-US" sz="600" b="1" dirty="0">
                <a:solidFill>
                  <a:srgbClr val="10BAA8"/>
                </a:solidFill>
              </a:endParaRPr>
            </a:p>
          </p:txBody>
        </p:sp>
        <p:sp>
          <p:nvSpPr>
            <p:cNvPr id="154" name="직사각형 153"/>
            <p:cNvSpPr/>
            <p:nvPr/>
          </p:nvSpPr>
          <p:spPr>
            <a:xfrm>
              <a:off x="5392686" y="4972982"/>
              <a:ext cx="619912" cy="262063"/>
            </a:xfrm>
            <a:prstGeom prst="rect">
              <a:avLst/>
            </a:prstGeom>
            <a:solidFill>
              <a:srgbClr val="10BAA8"/>
            </a:solidFill>
            <a:ln w="9525">
              <a:solidFill>
                <a:srgbClr val="10BAA8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ko-KR" altLang="en-US" sz="600" b="1" dirty="0"/>
                <a:t>기간 및 요일</a:t>
              </a:r>
              <a:endParaRPr lang="en-US" altLang="ko-KR" sz="600" b="1" dirty="0"/>
            </a:p>
          </p:txBody>
        </p:sp>
        <p:sp>
          <p:nvSpPr>
            <p:cNvPr id="155" name="직사각형 154"/>
            <p:cNvSpPr/>
            <p:nvPr/>
          </p:nvSpPr>
          <p:spPr>
            <a:xfrm>
              <a:off x="6050905" y="4973344"/>
              <a:ext cx="1839018" cy="261340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rgbClr val="10BAA8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ko-KR" sz="600" b="1" dirty="0">
                  <a:solidFill>
                    <a:srgbClr val="10BAA8"/>
                  </a:solidFill>
                </a:rPr>
                <a:t>2021</a:t>
              </a:r>
              <a:r>
                <a:rPr lang="ko-KR" altLang="en-US" sz="600" b="1" dirty="0">
                  <a:solidFill>
                    <a:srgbClr val="10BAA8"/>
                  </a:solidFill>
                </a:rPr>
                <a:t>년 </a:t>
              </a:r>
              <a:r>
                <a:rPr lang="en-US" altLang="ko-KR" sz="600" b="1" dirty="0">
                  <a:solidFill>
                    <a:srgbClr val="10BAA8"/>
                  </a:solidFill>
                </a:rPr>
                <a:t>10</a:t>
              </a:r>
              <a:r>
                <a:rPr lang="ko-KR" altLang="en-US" sz="600" b="1" dirty="0">
                  <a:solidFill>
                    <a:srgbClr val="10BAA8"/>
                  </a:solidFill>
                </a:rPr>
                <a:t>월 </a:t>
              </a:r>
              <a:r>
                <a:rPr lang="en-US" altLang="ko-KR" sz="600" b="1" dirty="0">
                  <a:solidFill>
                    <a:srgbClr val="10BAA8"/>
                  </a:solidFill>
                </a:rPr>
                <a:t>1</a:t>
              </a:r>
              <a:r>
                <a:rPr lang="ko-KR" altLang="en-US" sz="600" b="1" dirty="0">
                  <a:solidFill>
                    <a:srgbClr val="10BAA8"/>
                  </a:solidFill>
                </a:rPr>
                <a:t>일</a:t>
              </a:r>
              <a:r>
                <a:rPr lang="en-US" altLang="ko-KR" sz="600" b="1" dirty="0">
                  <a:solidFill>
                    <a:srgbClr val="10BAA8"/>
                  </a:solidFill>
                </a:rPr>
                <a:t> ~ 2022</a:t>
              </a:r>
              <a:r>
                <a:rPr lang="ko-KR" altLang="en-US" sz="600" b="1" dirty="0">
                  <a:solidFill>
                    <a:srgbClr val="10BAA8"/>
                  </a:solidFill>
                </a:rPr>
                <a:t>년 </a:t>
              </a:r>
              <a:r>
                <a:rPr lang="en-US" altLang="ko-KR" sz="600" b="1" dirty="0">
                  <a:solidFill>
                    <a:srgbClr val="10BAA8"/>
                  </a:solidFill>
                </a:rPr>
                <a:t>10</a:t>
              </a:r>
              <a:r>
                <a:rPr lang="ko-KR" altLang="en-US" sz="600" b="1" dirty="0">
                  <a:solidFill>
                    <a:srgbClr val="10BAA8"/>
                  </a:solidFill>
                </a:rPr>
                <a:t>월 </a:t>
              </a:r>
              <a:r>
                <a:rPr lang="en-US" altLang="ko-KR" sz="600" b="1" dirty="0">
                  <a:solidFill>
                    <a:srgbClr val="10BAA8"/>
                  </a:solidFill>
                </a:rPr>
                <a:t>1</a:t>
              </a:r>
              <a:r>
                <a:rPr lang="ko-KR" altLang="en-US" sz="600" b="1" dirty="0">
                  <a:solidFill>
                    <a:srgbClr val="10BAA8"/>
                  </a:solidFill>
                </a:rPr>
                <a:t>일</a:t>
              </a:r>
              <a:endParaRPr lang="en-US" altLang="ko-KR" sz="600" b="1" dirty="0">
                <a:solidFill>
                  <a:srgbClr val="10BAA8"/>
                </a:solidFill>
              </a:endParaRPr>
            </a:p>
            <a:p>
              <a:pPr algn="ctr"/>
              <a:r>
                <a:rPr lang="ko-KR" altLang="en-US" sz="600" b="1" dirty="0">
                  <a:solidFill>
                    <a:srgbClr val="10BAA8"/>
                  </a:solidFill>
                </a:rPr>
                <a:t>월</a:t>
              </a:r>
              <a:r>
                <a:rPr lang="en-US" altLang="ko-KR" sz="600" b="1" dirty="0">
                  <a:solidFill>
                    <a:srgbClr val="10BAA8"/>
                  </a:solidFill>
                </a:rPr>
                <a:t>, </a:t>
              </a:r>
              <a:r>
                <a:rPr lang="ko-KR" altLang="en-US" sz="600" b="1" dirty="0">
                  <a:solidFill>
                    <a:srgbClr val="10BAA8"/>
                  </a:solidFill>
                </a:rPr>
                <a:t>화</a:t>
              </a:r>
            </a:p>
          </p:txBody>
        </p:sp>
        <p:sp>
          <p:nvSpPr>
            <p:cNvPr id="156" name="직사각형 155"/>
            <p:cNvSpPr/>
            <p:nvPr/>
          </p:nvSpPr>
          <p:spPr>
            <a:xfrm>
              <a:off x="7928230" y="4972982"/>
              <a:ext cx="619912" cy="262063"/>
            </a:xfrm>
            <a:prstGeom prst="rect">
              <a:avLst/>
            </a:prstGeom>
            <a:solidFill>
              <a:srgbClr val="10BAA8"/>
            </a:solidFill>
            <a:ln w="9525">
              <a:solidFill>
                <a:srgbClr val="10BAA8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ko-KR" altLang="en-US" sz="600" b="1" dirty="0"/>
                <a:t>시스템 그룹</a:t>
              </a:r>
            </a:p>
          </p:txBody>
        </p:sp>
        <p:sp>
          <p:nvSpPr>
            <p:cNvPr id="157" name="직사각형 156"/>
            <p:cNvSpPr/>
            <p:nvPr/>
          </p:nvSpPr>
          <p:spPr>
            <a:xfrm>
              <a:off x="8586449" y="4973343"/>
              <a:ext cx="893030" cy="261340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rgbClr val="10BAA8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ko-KR" sz="600" b="1" dirty="0" err="1">
                  <a:solidFill>
                    <a:srgbClr val="10BAA8"/>
                  </a:solidFill>
                </a:rPr>
                <a:t>dev_srv_group</a:t>
              </a:r>
              <a:endParaRPr lang="ko-KR" altLang="en-US" sz="600" b="1" dirty="0">
                <a:solidFill>
                  <a:srgbClr val="10BAA8"/>
                </a:solidFill>
              </a:endParaRPr>
            </a:p>
          </p:txBody>
        </p:sp>
        <p:sp>
          <p:nvSpPr>
            <p:cNvPr id="158" name="직사각형 157"/>
            <p:cNvSpPr/>
            <p:nvPr/>
          </p:nvSpPr>
          <p:spPr>
            <a:xfrm>
              <a:off x="777903" y="4972620"/>
              <a:ext cx="1474055" cy="262063"/>
            </a:xfrm>
            <a:prstGeom prst="rect">
              <a:avLst/>
            </a:prstGeom>
            <a:solidFill>
              <a:srgbClr val="00B0F0"/>
            </a:solidFill>
            <a:ln w="9525">
              <a:solidFill>
                <a:srgbClr val="00B0F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ko-KR" altLang="en-US" sz="800" b="1" dirty="0"/>
                <a:t>접근제어정책 </a:t>
              </a:r>
              <a:r>
                <a:rPr lang="en-US" altLang="ko-KR" sz="800" b="1" dirty="0"/>
                <a:t>3</a:t>
              </a:r>
              <a:endParaRPr lang="ko-KR" altLang="en-US" sz="800" b="1" dirty="0"/>
            </a:p>
          </p:txBody>
        </p:sp>
      </p:grpSp>
      <p:sp>
        <p:nvSpPr>
          <p:cNvPr id="160" name="순서도: 연결자 159"/>
          <p:cNvSpPr/>
          <p:nvPr/>
        </p:nvSpPr>
        <p:spPr>
          <a:xfrm>
            <a:off x="4926122" y="6175220"/>
            <a:ext cx="90000" cy="90000"/>
          </a:xfrm>
          <a:prstGeom prst="flowChartConnector">
            <a:avLst/>
          </a:prstGeom>
          <a:solidFill>
            <a:srgbClr val="10BAA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61" name="순서도: 연결자 160"/>
          <p:cNvSpPr/>
          <p:nvPr/>
        </p:nvSpPr>
        <p:spPr>
          <a:xfrm>
            <a:off x="4926122" y="6018626"/>
            <a:ext cx="90000" cy="90000"/>
          </a:xfrm>
          <a:prstGeom prst="flowChartConnector">
            <a:avLst/>
          </a:prstGeom>
          <a:solidFill>
            <a:srgbClr val="10BAA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62" name="순서도: 연결자 161"/>
          <p:cNvSpPr/>
          <p:nvPr/>
        </p:nvSpPr>
        <p:spPr>
          <a:xfrm>
            <a:off x="4926122" y="5862032"/>
            <a:ext cx="90000" cy="90000"/>
          </a:xfrm>
          <a:prstGeom prst="flowChartConnector">
            <a:avLst/>
          </a:prstGeom>
          <a:solidFill>
            <a:srgbClr val="10BAA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00385340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텍스트 개체 틀 1"/>
          <p:cNvSpPr>
            <a:spLocks noGrp="1"/>
          </p:cNvSpPr>
          <p:nvPr>
            <p:ph type="body" sz="quarter" idx="10"/>
          </p:nvPr>
        </p:nvSpPr>
        <p:spPr>
          <a:xfrm>
            <a:off x="101314" y="58966"/>
            <a:ext cx="1854773" cy="431800"/>
          </a:xfrm>
        </p:spPr>
        <p:txBody>
          <a:bodyPr>
            <a:noAutofit/>
          </a:bodyPr>
          <a:lstStyle/>
          <a:p>
            <a:r>
              <a:rPr lang="en-US" altLang="ko-KR" sz="1100" dirty="0">
                <a:solidFill>
                  <a:srgbClr val="10BAA8"/>
                </a:solidFill>
              </a:rPr>
              <a:t>02 </a:t>
            </a:r>
            <a:r>
              <a:rPr lang="en-US" altLang="ko-KR" sz="1100" dirty="0" err="1">
                <a:solidFill>
                  <a:srgbClr val="10BAA8"/>
                </a:solidFill>
              </a:rPr>
              <a:t>SecureGuard</a:t>
            </a:r>
            <a:r>
              <a:rPr lang="en-US" altLang="ko-KR" sz="1100" dirty="0">
                <a:solidFill>
                  <a:srgbClr val="10BAA8"/>
                </a:solidFill>
              </a:rPr>
              <a:t> AM </a:t>
            </a:r>
            <a:r>
              <a:rPr lang="ko-KR" altLang="en-US" sz="1100" dirty="0">
                <a:solidFill>
                  <a:srgbClr val="10BAA8"/>
                </a:solidFill>
              </a:rPr>
              <a:t>소개</a:t>
            </a:r>
          </a:p>
        </p:txBody>
      </p:sp>
      <p:sp>
        <p:nvSpPr>
          <p:cNvPr id="3" name="텍스트 개체 틀 2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ko-KR" altLang="en-US" dirty="0">
                <a:solidFill>
                  <a:schemeClr val="tx1">
                    <a:lumMod val="65000"/>
                    <a:lumOff val="35000"/>
                  </a:schemeClr>
                </a:solidFill>
              </a:rPr>
              <a:t>주요 기능</a:t>
            </a:r>
          </a:p>
        </p:txBody>
      </p:sp>
      <p:sp>
        <p:nvSpPr>
          <p:cNvPr id="4" name="텍스트 개체 틀 3"/>
          <p:cNvSpPr>
            <a:spLocks noGrp="1"/>
          </p:cNvSpPr>
          <p:nvPr>
            <p:ph type="body" sz="quarter" idx="12"/>
          </p:nvPr>
        </p:nvSpPr>
        <p:spPr/>
        <p:txBody>
          <a:bodyPr>
            <a:normAutofit/>
          </a:bodyPr>
          <a:lstStyle/>
          <a:p>
            <a:r>
              <a:rPr lang="ko-KR" altLang="en-US" sz="1300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명령어 제어</a:t>
            </a:r>
            <a:endParaRPr lang="en-US" altLang="ko-KR" sz="1300" b="1" dirty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r>
              <a:rPr lang="en-US" altLang="ko-KR" sz="1300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SecureGuard</a:t>
            </a:r>
            <a:r>
              <a:rPr lang="en-US" altLang="ko-KR" sz="13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AM</a:t>
            </a:r>
            <a:r>
              <a:rPr lang="ko-KR" altLang="en-US" sz="13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은 다양한 명령어 제어 옵션을 제공하여 상세한 명령어 제어 정책을 수립할 수 있습니다</a:t>
            </a:r>
            <a:r>
              <a:rPr lang="en-US" altLang="ko-KR" sz="13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.</a:t>
            </a:r>
            <a:endParaRPr lang="ko-KR" altLang="en-US" sz="13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grpSp>
        <p:nvGrpSpPr>
          <p:cNvPr id="5" name="그룹 4"/>
          <p:cNvGrpSpPr/>
          <p:nvPr/>
        </p:nvGrpSpPr>
        <p:grpSpPr>
          <a:xfrm>
            <a:off x="392948" y="1530130"/>
            <a:ext cx="9183561" cy="4849731"/>
            <a:chOff x="253812" y="1456654"/>
            <a:chExt cx="9461833" cy="4996682"/>
          </a:xfrm>
        </p:grpSpPr>
        <p:sp>
          <p:nvSpPr>
            <p:cNvPr id="220" name="직사각형 219"/>
            <p:cNvSpPr/>
            <p:nvPr/>
          </p:nvSpPr>
          <p:spPr>
            <a:xfrm>
              <a:off x="4142244" y="1463629"/>
              <a:ext cx="408185" cy="4989396"/>
            </a:xfrm>
            <a:prstGeom prst="rect">
              <a:avLst/>
            </a:prstGeom>
            <a:solidFill>
              <a:srgbClr val="10BAA8"/>
            </a:solidFill>
            <a:ln w="25400">
              <a:solidFill>
                <a:srgbClr val="10BAA8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eaVert" rtlCol="0" anchor="ctr"/>
            <a:lstStyle/>
            <a:p>
              <a:pPr algn="ctr"/>
              <a:r>
                <a:rPr lang="ko-KR" altLang="en-US" sz="1200" b="1" dirty="0">
                  <a:solidFill>
                    <a:schemeClr val="bg1"/>
                  </a:solidFill>
                </a:rPr>
                <a:t>제 어 </a:t>
              </a:r>
              <a:r>
                <a:rPr lang="ko-KR" altLang="en-US" sz="1200" b="1" dirty="0" err="1">
                  <a:solidFill>
                    <a:schemeClr val="bg1"/>
                  </a:solidFill>
                </a:rPr>
                <a:t>옵</a:t>
              </a:r>
              <a:r>
                <a:rPr lang="ko-KR" altLang="en-US" sz="1200" b="1" dirty="0">
                  <a:solidFill>
                    <a:schemeClr val="bg1"/>
                  </a:solidFill>
                </a:rPr>
                <a:t> 션 선 </a:t>
              </a:r>
              <a:r>
                <a:rPr lang="ko-KR" altLang="en-US" sz="1200" b="1" dirty="0" err="1">
                  <a:solidFill>
                    <a:schemeClr val="bg1"/>
                  </a:solidFill>
                </a:rPr>
                <a:t>택</a:t>
              </a:r>
              <a:endParaRPr lang="en-US" altLang="ko-KR" sz="1200" b="1" dirty="0">
                <a:solidFill>
                  <a:schemeClr val="bg1"/>
                </a:solidFill>
              </a:endParaRPr>
            </a:p>
          </p:txBody>
        </p:sp>
        <p:sp>
          <p:nvSpPr>
            <p:cNvPr id="136" name="직사각형 135"/>
            <p:cNvSpPr/>
            <p:nvPr/>
          </p:nvSpPr>
          <p:spPr>
            <a:xfrm>
              <a:off x="7229664" y="1463630"/>
              <a:ext cx="2485981" cy="1144178"/>
            </a:xfrm>
            <a:prstGeom prst="rect">
              <a:avLst/>
            </a:prstGeom>
            <a:solidFill>
              <a:schemeClr val="bg1"/>
            </a:solidFill>
            <a:ln w="25400">
              <a:solidFill>
                <a:srgbClr val="10BAA8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en-US" altLang="ko-KR" sz="600" dirty="0">
                <a:solidFill>
                  <a:srgbClr val="486AB1"/>
                </a:solidFill>
              </a:endParaRPr>
            </a:p>
          </p:txBody>
        </p:sp>
        <p:sp>
          <p:nvSpPr>
            <p:cNvPr id="159" name="직사각형 158"/>
            <p:cNvSpPr/>
            <p:nvPr/>
          </p:nvSpPr>
          <p:spPr>
            <a:xfrm>
              <a:off x="7229664" y="1463629"/>
              <a:ext cx="2485981" cy="179163"/>
            </a:xfrm>
            <a:prstGeom prst="rect">
              <a:avLst/>
            </a:prstGeom>
            <a:solidFill>
              <a:srgbClr val="10BAA8"/>
            </a:solidFill>
            <a:ln>
              <a:solidFill>
                <a:srgbClr val="10BAA8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en-US" altLang="ko-KR" sz="600" dirty="0">
                <a:solidFill>
                  <a:srgbClr val="486AB1"/>
                </a:solidFill>
              </a:endParaRPr>
            </a:p>
          </p:txBody>
        </p:sp>
        <p:sp>
          <p:nvSpPr>
            <p:cNvPr id="163" name="직사각형 162"/>
            <p:cNvSpPr/>
            <p:nvPr/>
          </p:nvSpPr>
          <p:spPr>
            <a:xfrm>
              <a:off x="7208862" y="1636740"/>
              <a:ext cx="2440638" cy="89255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altLang="ko-KR" sz="650" b="1" dirty="0">
                  <a:solidFill>
                    <a:srgbClr val="10BAA8"/>
                  </a:solidFill>
                </a:rPr>
                <a:t>login as: admin</a:t>
              </a:r>
            </a:p>
            <a:p>
              <a:r>
                <a:rPr lang="en-US" altLang="ko-KR" sz="650" b="1" dirty="0">
                  <a:solidFill>
                    <a:srgbClr val="10BAA8"/>
                  </a:solidFill>
                </a:rPr>
                <a:t>admin@192.168.20.110's password:</a:t>
              </a:r>
            </a:p>
            <a:p>
              <a:r>
                <a:rPr lang="en-US" altLang="ko-KR" sz="650" b="1" dirty="0">
                  <a:solidFill>
                    <a:srgbClr val="10BAA8"/>
                  </a:solidFill>
                </a:rPr>
                <a:t>Last login: Tue Sep  7 11:07:05 2021 from 192.168.20.2</a:t>
              </a:r>
            </a:p>
            <a:p>
              <a:r>
                <a:rPr lang="en-US" altLang="ko-KR" sz="650" b="1" dirty="0">
                  <a:solidFill>
                    <a:srgbClr val="10BAA8"/>
                  </a:solidFill>
                </a:rPr>
                <a:t>[</a:t>
              </a:r>
              <a:r>
                <a:rPr lang="en-US" altLang="ko-KR" sz="650" b="1" dirty="0" err="1">
                  <a:solidFill>
                    <a:srgbClr val="10BAA8"/>
                  </a:solidFill>
                </a:rPr>
                <a:t>admin@Securitiy_Appliance</a:t>
              </a:r>
              <a:r>
                <a:rPr lang="en-US" altLang="ko-KR" sz="650" b="1" dirty="0">
                  <a:solidFill>
                    <a:srgbClr val="10BAA8"/>
                  </a:solidFill>
                </a:rPr>
                <a:t> ~]#ls</a:t>
              </a:r>
            </a:p>
            <a:p>
              <a:r>
                <a:rPr lang="en-US" altLang="ko-KR" sz="650" b="1" dirty="0">
                  <a:solidFill>
                    <a:srgbClr val="10BAA8"/>
                  </a:solidFill>
                </a:rPr>
                <a:t>test.txt</a:t>
              </a:r>
            </a:p>
            <a:p>
              <a:r>
                <a:rPr lang="en-US" altLang="ko-KR" sz="650" b="1" dirty="0">
                  <a:solidFill>
                    <a:srgbClr val="10BAA8"/>
                  </a:solidFill>
                </a:rPr>
                <a:t>[</a:t>
              </a:r>
              <a:r>
                <a:rPr lang="en-US" altLang="ko-KR" sz="650" b="1" dirty="0" err="1">
                  <a:solidFill>
                    <a:srgbClr val="10BAA8"/>
                  </a:solidFill>
                </a:rPr>
                <a:t>admin@Securitiy_Appliance</a:t>
              </a:r>
              <a:r>
                <a:rPr lang="en-US" altLang="ko-KR" sz="650" b="1" dirty="0">
                  <a:solidFill>
                    <a:srgbClr val="10BAA8"/>
                  </a:solidFill>
                </a:rPr>
                <a:t> ~]#</a:t>
              </a:r>
              <a:r>
                <a:rPr lang="en-US" altLang="ko-KR" sz="650" b="1" dirty="0" err="1">
                  <a:solidFill>
                    <a:srgbClr val="FF0000"/>
                  </a:solidFill>
                </a:rPr>
                <a:t>rm</a:t>
              </a:r>
              <a:r>
                <a:rPr lang="en-US" altLang="ko-KR" sz="650" b="1" dirty="0">
                  <a:solidFill>
                    <a:srgbClr val="FF0000"/>
                  </a:solidFill>
                </a:rPr>
                <a:t> </a:t>
              </a:r>
              <a:r>
                <a:rPr lang="en-US" altLang="ko-KR" sz="650" b="1" dirty="0">
                  <a:solidFill>
                    <a:srgbClr val="10BAA8"/>
                  </a:solidFill>
                </a:rPr>
                <a:t>–</a:t>
              </a:r>
              <a:r>
                <a:rPr lang="en-US" altLang="ko-KR" sz="650" b="1" dirty="0" err="1">
                  <a:solidFill>
                    <a:srgbClr val="10BAA8"/>
                  </a:solidFill>
                </a:rPr>
                <a:t>rf</a:t>
              </a:r>
              <a:r>
                <a:rPr lang="en-US" altLang="ko-KR" sz="650" b="1" dirty="0">
                  <a:solidFill>
                    <a:srgbClr val="10BAA8"/>
                  </a:solidFill>
                </a:rPr>
                <a:t> test.txt</a:t>
              </a:r>
            </a:p>
            <a:p>
              <a:r>
                <a:rPr lang="en-US" altLang="ko-KR" sz="650" b="1" dirty="0">
                  <a:solidFill>
                    <a:schemeClr val="accent6">
                      <a:lumMod val="75000"/>
                    </a:schemeClr>
                  </a:solidFill>
                </a:rPr>
                <a:t>[AM </a:t>
              </a:r>
              <a:r>
                <a:rPr lang="en-US" altLang="ko-KR" sz="650" b="1" dirty="0" err="1">
                  <a:solidFill>
                    <a:schemeClr val="accent6">
                      <a:lumMod val="75000"/>
                    </a:schemeClr>
                  </a:solidFill>
                </a:rPr>
                <a:t>SecureGuard</a:t>
              </a:r>
              <a:r>
                <a:rPr lang="en-US" altLang="ko-KR" sz="650" b="1" dirty="0">
                  <a:solidFill>
                    <a:schemeClr val="accent6">
                      <a:lumMod val="75000"/>
                    </a:schemeClr>
                  </a:solidFill>
                </a:rPr>
                <a:t>] OTP Password : </a:t>
              </a:r>
            </a:p>
            <a:p>
              <a:r>
                <a:rPr lang="en-US" altLang="ko-KR" sz="650" b="1" dirty="0">
                  <a:solidFill>
                    <a:srgbClr val="10BAA8"/>
                  </a:solidFill>
                </a:rPr>
                <a:t>[</a:t>
              </a:r>
              <a:r>
                <a:rPr lang="en-US" altLang="ko-KR" sz="650" b="1" dirty="0" err="1">
                  <a:solidFill>
                    <a:srgbClr val="10BAA8"/>
                  </a:solidFill>
                </a:rPr>
                <a:t>admin@Securitiy_Appliance</a:t>
              </a:r>
              <a:r>
                <a:rPr lang="en-US" altLang="ko-KR" sz="650" b="1" dirty="0">
                  <a:solidFill>
                    <a:srgbClr val="10BAA8"/>
                  </a:solidFill>
                </a:rPr>
                <a:t> ~]#</a:t>
              </a:r>
            </a:p>
          </p:txBody>
        </p:sp>
        <p:grpSp>
          <p:nvGrpSpPr>
            <p:cNvPr id="12" name="그룹 11"/>
            <p:cNvGrpSpPr/>
            <p:nvPr/>
          </p:nvGrpSpPr>
          <p:grpSpPr>
            <a:xfrm>
              <a:off x="9284982" y="1501635"/>
              <a:ext cx="382123" cy="108000"/>
              <a:chOff x="7789592" y="1488800"/>
              <a:chExt cx="382123" cy="108000"/>
            </a:xfrm>
          </p:grpSpPr>
          <p:sp>
            <p:nvSpPr>
              <p:cNvPr id="164" name="뺄셈 기호 163"/>
              <p:cNvSpPr/>
              <p:nvPr/>
            </p:nvSpPr>
            <p:spPr>
              <a:xfrm>
                <a:off x="7789592" y="1488800"/>
                <a:ext cx="108000" cy="108000"/>
              </a:xfrm>
              <a:prstGeom prst="mathMinus">
                <a:avLst/>
              </a:prstGeom>
              <a:solidFill>
                <a:schemeClr val="bg1"/>
              </a:solidFill>
              <a:ln w="12700">
                <a:solidFill>
                  <a:srgbClr val="10BAA8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1050"/>
              </a:p>
            </p:txBody>
          </p:sp>
          <p:sp>
            <p:nvSpPr>
              <p:cNvPr id="165" name="곱셈 기호 164"/>
              <p:cNvSpPr/>
              <p:nvPr/>
            </p:nvSpPr>
            <p:spPr>
              <a:xfrm>
                <a:off x="8063715" y="1488800"/>
                <a:ext cx="108000" cy="108000"/>
              </a:xfrm>
              <a:prstGeom prst="mathMultiply">
                <a:avLst/>
              </a:prstGeom>
              <a:solidFill>
                <a:schemeClr val="bg1"/>
              </a:solidFill>
              <a:ln w="12700">
                <a:solidFill>
                  <a:srgbClr val="10BAA8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1050"/>
              </a:p>
            </p:txBody>
          </p:sp>
          <p:sp>
            <p:nvSpPr>
              <p:cNvPr id="166" name="직사각형 165"/>
              <p:cNvSpPr/>
              <p:nvPr/>
            </p:nvSpPr>
            <p:spPr>
              <a:xfrm>
                <a:off x="7949783" y="1503000"/>
                <a:ext cx="81142" cy="81142"/>
              </a:xfrm>
              <a:prstGeom prst="rect">
                <a:avLst/>
              </a:prstGeom>
              <a:solidFill>
                <a:schemeClr val="bg1"/>
              </a:solidFill>
              <a:ln w="12700">
                <a:solidFill>
                  <a:srgbClr val="10BAA8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1050"/>
              </a:p>
            </p:txBody>
          </p:sp>
        </p:grpSp>
        <p:sp>
          <p:nvSpPr>
            <p:cNvPr id="167" name="TextBox 166"/>
            <p:cNvSpPr txBox="1"/>
            <p:nvPr/>
          </p:nvSpPr>
          <p:spPr>
            <a:xfrm>
              <a:off x="7235757" y="1456654"/>
              <a:ext cx="607680" cy="18466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600" b="1" dirty="0">
                  <a:solidFill>
                    <a:schemeClr val="bg1"/>
                  </a:solidFill>
                </a:rPr>
                <a:t>TERMINAL</a:t>
              </a:r>
              <a:endParaRPr lang="ko-KR" altLang="en-US" sz="600" b="1" dirty="0">
                <a:solidFill>
                  <a:schemeClr val="bg1"/>
                </a:solidFill>
              </a:endParaRPr>
            </a:p>
          </p:txBody>
        </p:sp>
        <p:sp>
          <p:nvSpPr>
            <p:cNvPr id="197" name="직사각형 196"/>
            <p:cNvSpPr/>
            <p:nvPr/>
          </p:nvSpPr>
          <p:spPr>
            <a:xfrm>
              <a:off x="7229664" y="2745369"/>
              <a:ext cx="2485981" cy="1144178"/>
            </a:xfrm>
            <a:prstGeom prst="rect">
              <a:avLst/>
            </a:prstGeom>
            <a:solidFill>
              <a:schemeClr val="bg1"/>
            </a:solidFill>
            <a:ln w="25400">
              <a:solidFill>
                <a:srgbClr val="10BAA8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en-US" altLang="ko-KR" sz="600" dirty="0">
                <a:solidFill>
                  <a:srgbClr val="486AB1"/>
                </a:solidFill>
              </a:endParaRPr>
            </a:p>
          </p:txBody>
        </p:sp>
        <p:sp>
          <p:nvSpPr>
            <p:cNvPr id="198" name="직사각형 197"/>
            <p:cNvSpPr/>
            <p:nvPr/>
          </p:nvSpPr>
          <p:spPr>
            <a:xfrm>
              <a:off x="7229664" y="2745368"/>
              <a:ext cx="2485981" cy="179162"/>
            </a:xfrm>
            <a:prstGeom prst="rect">
              <a:avLst/>
            </a:prstGeom>
            <a:solidFill>
              <a:srgbClr val="10BAA8"/>
            </a:solidFill>
            <a:ln>
              <a:solidFill>
                <a:srgbClr val="10BAA8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en-US" altLang="ko-KR" sz="600" dirty="0">
                <a:solidFill>
                  <a:srgbClr val="486AB1"/>
                </a:solidFill>
              </a:endParaRPr>
            </a:p>
          </p:txBody>
        </p:sp>
        <p:sp>
          <p:nvSpPr>
            <p:cNvPr id="199" name="직사각형 198"/>
            <p:cNvSpPr/>
            <p:nvPr/>
          </p:nvSpPr>
          <p:spPr>
            <a:xfrm>
              <a:off x="7208862" y="2918479"/>
              <a:ext cx="2440638" cy="89255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altLang="ko-KR" sz="650" b="1" dirty="0">
                  <a:solidFill>
                    <a:srgbClr val="10BAA8"/>
                  </a:solidFill>
                </a:rPr>
                <a:t>login as: admin</a:t>
              </a:r>
            </a:p>
            <a:p>
              <a:r>
                <a:rPr lang="en-US" altLang="ko-KR" sz="650" b="1" dirty="0">
                  <a:solidFill>
                    <a:srgbClr val="10BAA8"/>
                  </a:solidFill>
                </a:rPr>
                <a:t>admin@192.168.20.110's password:</a:t>
              </a:r>
            </a:p>
            <a:p>
              <a:r>
                <a:rPr lang="en-US" altLang="ko-KR" sz="650" b="1" dirty="0">
                  <a:solidFill>
                    <a:srgbClr val="10BAA8"/>
                  </a:solidFill>
                </a:rPr>
                <a:t>Last login: Tue Sep  7 11:07:05 2021 from 192.168.20.2</a:t>
              </a:r>
            </a:p>
            <a:p>
              <a:r>
                <a:rPr lang="en-US" altLang="ko-KR" sz="650" b="1" dirty="0">
                  <a:solidFill>
                    <a:srgbClr val="10BAA8"/>
                  </a:solidFill>
                </a:rPr>
                <a:t>[</a:t>
              </a:r>
              <a:r>
                <a:rPr lang="en-US" altLang="ko-KR" sz="650" b="1" dirty="0" err="1">
                  <a:solidFill>
                    <a:srgbClr val="10BAA8"/>
                  </a:solidFill>
                </a:rPr>
                <a:t>admin@Securitiy_Appliance</a:t>
              </a:r>
              <a:r>
                <a:rPr lang="en-US" altLang="ko-KR" sz="650" b="1" dirty="0">
                  <a:solidFill>
                    <a:srgbClr val="10BAA8"/>
                  </a:solidFill>
                </a:rPr>
                <a:t> ~]#ls</a:t>
              </a:r>
            </a:p>
            <a:p>
              <a:r>
                <a:rPr lang="en-US" altLang="ko-KR" sz="650" b="1" dirty="0">
                  <a:solidFill>
                    <a:srgbClr val="10BAA8"/>
                  </a:solidFill>
                </a:rPr>
                <a:t>test.txt</a:t>
              </a:r>
            </a:p>
            <a:p>
              <a:r>
                <a:rPr lang="en-US" altLang="ko-KR" sz="650" b="1" dirty="0">
                  <a:solidFill>
                    <a:srgbClr val="10BAA8"/>
                  </a:solidFill>
                </a:rPr>
                <a:t>[</a:t>
              </a:r>
              <a:r>
                <a:rPr lang="en-US" altLang="ko-KR" sz="650" b="1" dirty="0" err="1">
                  <a:solidFill>
                    <a:srgbClr val="10BAA8"/>
                  </a:solidFill>
                </a:rPr>
                <a:t>admin@Securitiy_Appliance</a:t>
              </a:r>
              <a:r>
                <a:rPr lang="en-US" altLang="ko-KR" sz="650" b="1" dirty="0">
                  <a:solidFill>
                    <a:srgbClr val="10BAA8"/>
                  </a:solidFill>
                </a:rPr>
                <a:t> ~]#</a:t>
              </a:r>
              <a:r>
                <a:rPr lang="en-US" altLang="ko-KR" sz="650" b="1" dirty="0" err="1">
                  <a:solidFill>
                    <a:srgbClr val="FF0000"/>
                  </a:solidFill>
                </a:rPr>
                <a:t>rm</a:t>
              </a:r>
              <a:r>
                <a:rPr lang="en-US" altLang="ko-KR" sz="650" b="1" dirty="0">
                  <a:solidFill>
                    <a:srgbClr val="FF0000"/>
                  </a:solidFill>
                </a:rPr>
                <a:t> </a:t>
              </a:r>
              <a:r>
                <a:rPr lang="en-US" altLang="ko-KR" sz="650" b="1" dirty="0">
                  <a:solidFill>
                    <a:srgbClr val="10BAA8"/>
                  </a:solidFill>
                </a:rPr>
                <a:t>–</a:t>
              </a:r>
              <a:r>
                <a:rPr lang="en-US" altLang="ko-KR" sz="650" b="1" dirty="0" err="1">
                  <a:solidFill>
                    <a:srgbClr val="10BAA8"/>
                  </a:solidFill>
                </a:rPr>
                <a:t>rf</a:t>
              </a:r>
              <a:r>
                <a:rPr lang="en-US" altLang="ko-KR" sz="650" b="1" dirty="0">
                  <a:solidFill>
                    <a:srgbClr val="10BAA8"/>
                  </a:solidFill>
                </a:rPr>
                <a:t> test.txt</a:t>
              </a:r>
            </a:p>
            <a:p>
              <a:r>
                <a:rPr lang="en-US" altLang="ko-KR" sz="650" b="1" dirty="0">
                  <a:solidFill>
                    <a:schemeClr val="accent6">
                      <a:lumMod val="75000"/>
                    </a:schemeClr>
                  </a:solidFill>
                </a:rPr>
                <a:t>[AM </a:t>
              </a:r>
              <a:r>
                <a:rPr lang="en-US" altLang="ko-KR" sz="650" b="1" dirty="0" err="1">
                  <a:solidFill>
                    <a:schemeClr val="accent6">
                      <a:lumMod val="75000"/>
                    </a:schemeClr>
                  </a:solidFill>
                </a:rPr>
                <a:t>SecureGuard</a:t>
              </a:r>
              <a:r>
                <a:rPr lang="en-US" altLang="ko-KR" sz="650" b="1" dirty="0">
                  <a:solidFill>
                    <a:schemeClr val="accent6">
                      <a:lumMod val="75000"/>
                    </a:schemeClr>
                  </a:solidFill>
                </a:rPr>
                <a:t>] command block </a:t>
              </a:r>
            </a:p>
            <a:p>
              <a:r>
                <a:rPr lang="en-US" altLang="ko-KR" sz="650" b="1" dirty="0">
                  <a:solidFill>
                    <a:srgbClr val="10BAA8"/>
                  </a:solidFill>
                </a:rPr>
                <a:t>[</a:t>
              </a:r>
              <a:r>
                <a:rPr lang="en-US" altLang="ko-KR" sz="650" b="1" dirty="0" err="1">
                  <a:solidFill>
                    <a:srgbClr val="10BAA8"/>
                  </a:solidFill>
                </a:rPr>
                <a:t>admin@Securitiy_Appliance</a:t>
              </a:r>
              <a:r>
                <a:rPr lang="en-US" altLang="ko-KR" sz="650" b="1" dirty="0">
                  <a:solidFill>
                    <a:srgbClr val="10BAA8"/>
                  </a:solidFill>
                </a:rPr>
                <a:t> ~]#</a:t>
              </a:r>
            </a:p>
          </p:txBody>
        </p:sp>
        <p:sp>
          <p:nvSpPr>
            <p:cNvPr id="203" name="TextBox 202"/>
            <p:cNvSpPr txBox="1"/>
            <p:nvPr/>
          </p:nvSpPr>
          <p:spPr>
            <a:xfrm>
              <a:off x="7235757" y="2738393"/>
              <a:ext cx="607680" cy="18466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600" b="1" dirty="0">
                  <a:solidFill>
                    <a:schemeClr val="bg1"/>
                  </a:solidFill>
                </a:rPr>
                <a:t>TERMINAL</a:t>
              </a:r>
              <a:endParaRPr lang="ko-KR" altLang="en-US" sz="600" b="1" dirty="0">
                <a:solidFill>
                  <a:schemeClr val="bg1"/>
                </a:solidFill>
              </a:endParaRPr>
            </a:p>
          </p:txBody>
        </p:sp>
        <p:sp>
          <p:nvSpPr>
            <p:cNvPr id="205" name="직사각형 204"/>
            <p:cNvSpPr/>
            <p:nvPr/>
          </p:nvSpPr>
          <p:spPr>
            <a:xfrm>
              <a:off x="7229664" y="4027108"/>
              <a:ext cx="2485981" cy="1144178"/>
            </a:xfrm>
            <a:prstGeom prst="rect">
              <a:avLst/>
            </a:prstGeom>
            <a:solidFill>
              <a:schemeClr val="bg1"/>
            </a:solidFill>
            <a:ln w="25400">
              <a:solidFill>
                <a:srgbClr val="10BAA8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en-US" altLang="ko-KR" sz="600" dirty="0">
                <a:solidFill>
                  <a:srgbClr val="486AB1"/>
                </a:solidFill>
              </a:endParaRPr>
            </a:p>
          </p:txBody>
        </p:sp>
        <p:sp>
          <p:nvSpPr>
            <p:cNvPr id="206" name="직사각형 205"/>
            <p:cNvSpPr/>
            <p:nvPr/>
          </p:nvSpPr>
          <p:spPr>
            <a:xfrm>
              <a:off x="7229664" y="4027107"/>
              <a:ext cx="2485981" cy="179162"/>
            </a:xfrm>
            <a:prstGeom prst="rect">
              <a:avLst/>
            </a:prstGeom>
            <a:solidFill>
              <a:srgbClr val="10BAA8"/>
            </a:solidFill>
            <a:ln>
              <a:solidFill>
                <a:srgbClr val="10BAA8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en-US" altLang="ko-KR" sz="600" dirty="0">
                <a:solidFill>
                  <a:srgbClr val="486AB1"/>
                </a:solidFill>
              </a:endParaRPr>
            </a:p>
          </p:txBody>
        </p:sp>
        <p:sp>
          <p:nvSpPr>
            <p:cNvPr id="207" name="직사각형 206"/>
            <p:cNvSpPr/>
            <p:nvPr/>
          </p:nvSpPr>
          <p:spPr>
            <a:xfrm>
              <a:off x="7208862" y="4200218"/>
              <a:ext cx="2440638" cy="99257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altLang="ko-KR" sz="650" b="1" dirty="0">
                  <a:solidFill>
                    <a:srgbClr val="10BAA8"/>
                  </a:solidFill>
                </a:rPr>
                <a:t>login as: admin</a:t>
              </a:r>
            </a:p>
            <a:p>
              <a:r>
                <a:rPr lang="en-US" altLang="ko-KR" sz="650" b="1" dirty="0">
                  <a:solidFill>
                    <a:srgbClr val="10BAA8"/>
                  </a:solidFill>
                </a:rPr>
                <a:t>admin@192.168.20.110's password:</a:t>
              </a:r>
            </a:p>
            <a:p>
              <a:r>
                <a:rPr lang="en-US" altLang="ko-KR" sz="650" b="1" dirty="0">
                  <a:solidFill>
                    <a:srgbClr val="10BAA8"/>
                  </a:solidFill>
                </a:rPr>
                <a:t>Last login: Tue Sep  7 11:07:05 2021 from 192.168.20.2</a:t>
              </a:r>
            </a:p>
            <a:p>
              <a:r>
                <a:rPr lang="en-US" altLang="ko-KR" sz="650" b="1" dirty="0">
                  <a:solidFill>
                    <a:srgbClr val="10BAA8"/>
                  </a:solidFill>
                </a:rPr>
                <a:t>[</a:t>
              </a:r>
              <a:r>
                <a:rPr lang="en-US" altLang="ko-KR" sz="650" b="1" dirty="0" err="1">
                  <a:solidFill>
                    <a:srgbClr val="10BAA8"/>
                  </a:solidFill>
                </a:rPr>
                <a:t>admin@Securitiy_Appliance</a:t>
              </a:r>
              <a:r>
                <a:rPr lang="en-US" altLang="ko-KR" sz="650" b="1" dirty="0">
                  <a:solidFill>
                    <a:srgbClr val="10BAA8"/>
                  </a:solidFill>
                </a:rPr>
                <a:t> ~]#ls</a:t>
              </a:r>
            </a:p>
            <a:p>
              <a:r>
                <a:rPr lang="en-US" altLang="ko-KR" sz="650" b="1" dirty="0">
                  <a:solidFill>
                    <a:srgbClr val="10BAA8"/>
                  </a:solidFill>
                </a:rPr>
                <a:t>test.txt</a:t>
              </a:r>
            </a:p>
            <a:p>
              <a:r>
                <a:rPr lang="en-US" altLang="ko-KR" sz="650" b="1" dirty="0">
                  <a:solidFill>
                    <a:srgbClr val="10BAA8"/>
                  </a:solidFill>
                </a:rPr>
                <a:t>[</a:t>
              </a:r>
              <a:r>
                <a:rPr lang="en-US" altLang="ko-KR" sz="650" b="1" dirty="0" err="1">
                  <a:solidFill>
                    <a:srgbClr val="10BAA8"/>
                  </a:solidFill>
                </a:rPr>
                <a:t>admin@Securitiy_Appliance</a:t>
              </a:r>
              <a:r>
                <a:rPr lang="en-US" altLang="ko-KR" sz="650" b="1" dirty="0">
                  <a:solidFill>
                    <a:srgbClr val="10BAA8"/>
                  </a:solidFill>
                </a:rPr>
                <a:t> ~]#</a:t>
              </a:r>
              <a:r>
                <a:rPr lang="en-US" altLang="ko-KR" sz="650" b="1" dirty="0" err="1">
                  <a:solidFill>
                    <a:srgbClr val="FF0000"/>
                  </a:solidFill>
                </a:rPr>
                <a:t>rm</a:t>
              </a:r>
              <a:r>
                <a:rPr lang="en-US" altLang="ko-KR" sz="650" b="1" dirty="0">
                  <a:solidFill>
                    <a:srgbClr val="FF0000"/>
                  </a:solidFill>
                </a:rPr>
                <a:t> </a:t>
              </a:r>
              <a:r>
                <a:rPr lang="en-US" altLang="ko-KR" sz="650" b="1" dirty="0">
                  <a:solidFill>
                    <a:srgbClr val="10BAA8"/>
                  </a:solidFill>
                </a:rPr>
                <a:t>–</a:t>
              </a:r>
              <a:r>
                <a:rPr lang="en-US" altLang="ko-KR" sz="650" b="1" dirty="0" err="1">
                  <a:solidFill>
                    <a:srgbClr val="10BAA8"/>
                  </a:solidFill>
                </a:rPr>
                <a:t>rf</a:t>
              </a:r>
              <a:r>
                <a:rPr lang="en-US" altLang="ko-KR" sz="650" b="1" dirty="0">
                  <a:solidFill>
                    <a:srgbClr val="10BAA8"/>
                  </a:solidFill>
                </a:rPr>
                <a:t> test.txt</a:t>
              </a:r>
            </a:p>
            <a:p>
              <a:r>
                <a:rPr lang="en-US" altLang="ko-KR" sz="650" b="1" dirty="0">
                  <a:solidFill>
                    <a:schemeClr val="accent6">
                      <a:lumMod val="75000"/>
                    </a:schemeClr>
                  </a:solidFill>
                </a:rPr>
                <a:t>[AM </a:t>
              </a:r>
              <a:r>
                <a:rPr lang="en-US" altLang="ko-KR" sz="650" b="1" dirty="0" err="1">
                  <a:solidFill>
                    <a:schemeClr val="accent6">
                      <a:lumMod val="75000"/>
                    </a:schemeClr>
                  </a:solidFill>
                </a:rPr>
                <a:t>SecureGuard</a:t>
              </a:r>
              <a:r>
                <a:rPr lang="en-US" altLang="ko-KR" sz="650" b="1" dirty="0">
                  <a:solidFill>
                    <a:schemeClr val="accent6">
                      <a:lumMod val="75000"/>
                    </a:schemeClr>
                  </a:solidFill>
                </a:rPr>
                <a:t>] command reconfirm(y or n) : y</a:t>
              </a:r>
            </a:p>
            <a:p>
              <a:r>
                <a:rPr lang="en-US" altLang="ko-KR" sz="650" b="1" dirty="0">
                  <a:solidFill>
                    <a:schemeClr val="accent6">
                      <a:lumMod val="75000"/>
                    </a:schemeClr>
                  </a:solidFill>
                </a:rPr>
                <a:t>[AM </a:t>
              </a:r>
              <a:r>
                <a:rPr lang="en-US" altLang="ko-KR" sz="650" b="1" dirty="0" err="1">
                  <a:solidFill>
                    <a:schemeClr val="accent6">
                      <a:lumMod val="75000"/>
                    </a:schemeClr>
                  </a:solidFill>
                </a:rPr>
                <a:t>SecureGuard</a:t>
              </a:r>
              <a:r>
                <a:rPr lang="en-US" altLang="ko-KR" sz="650" b="1" dirty="0">
                  <a:solidFill>
                    <a:schemeClr val="accent6">
                      <a:lumMod val="75000"/>
                    </a:schemeClr>
                  </a:solidFill>
                </a:rPr>
                <a:t>] command is execute</a:t>
              </a:r>
            </a:p>
            <a:p>
              <a:r>
                <a:rPr lang="en-US" altLang="ko-KR" sz="650" b="1" dirty="0">
                  <a:solidFill>
                    <a:srgbClr val="10BAA8"/>
                  </a:solidFill>
                </a:rPr>
                <a:t>[</a:t>
              </a:r>
              <a:r>
                <a:rPr lang="en-US" altLang="ko-KR" sz="650" b="1" dirty="0" err="1">
                  <a:solidFill>
                    <a:srgbClr val="10BAA8"/>
                  </a:solidFill>
                </a:rPr>
                <a:t>admin@Securitiy_Appliance</a:t>
              </a:r>
              <a:r>
                <a:rPr lang="en-US" altLang="ko-KR" sz="650" b="1" dirty="0">
                  <a:solidFill>
                    <a:srgbClr val="10BAA8"/>
                  </a:solidFill>
                </a:rPr>
                <a:t> ~]#</a:t>
              </a:r>
            </a:p>
          </p:txBody>
        </p:sp>
        <p:sp>
          <p:nvSpPr>
            <p:cNvPr id="211" name="TextBox 210"/>
            <p:cNvSpPr txBox="1"/>
            <p:nvPr/>
          </p:nvSpPr>
          <p:spPr>
            <a:xfrm>
              <a:off x="7235757" y="4020132"/>
              <a:ext cx="607680" cy="18466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600" b="1" dirty="0">
                  <a:solidFill>
                    <a:schemeClr val="bg1"/>
                  </a:solidFill>
                </a:rPr>
                <a:t>TERMINAL</a:t>
              </a:r>
              <a:endParaRPr lang="ko-KR" altLang="en-US" sz="600" b="1" dirty="0">
                <a:solidFill>
                  <a:schemeClr val="bg1"/>
                </a:solidFill>
              </a:endParaRPr>
            </a:p>
          </p:txBody>
        </p:sp>
        <p:sp>
          <p:nvSpPr>
            <p:cNvPr id="213" name="직사각형 212"/>
            <p:cNvSpPr/>
            <p:nvPr/>
          </p:nvSpPr>
          <p:spPr>
            <a:xfrm>
              <a:off x="7229664" y="5308847"/>
              <a:ext cx="2485981" cy="1144178"/>
            </a:xfrm>
            <a:prstGeom prst="rect">
              <a:avLst/>
            </a:prstGeom>
            <a:solidFill>
              <a:schemeClr val="bg1"/>
            </a:solidFill>
            <a:ln w="25400">
              <a:solidFill>
                <a:srgbClr val="10BAA8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en-US" altLang="ko-KR" sz="600" dirty="0">
                <a:solidFill>
                  <a:srgbClr val="486AB1"/>
                </a:solidFill>
              </a:endParaRPr>
            </a:p>
          </p:txBody>
        </p:sp>
        <p:sp>
          <p:nvSpPr>
            <p:cNvPr id="214" name="직사각형 213"/>
            <p:cNvSpPr/>
            <p:nvPr/>
          </p:nvSpPr>
          <p:spPr>
            <a:xfrm>
              <a:off x="7229664" y="5308846"/>
              <a:ext cx="2485981" cy="179162"/>
            </a:xfrm>
            <a:prstGeom prst="rect">
              <a:avLst/>
            </a:prstGeom>
            <a:solidFill>
              <a:srgbClr val="10BAA8"/>
            </a:solidFill>
            <a:ln>
              <a:solidFill>
                <a:srgbClr val="10BAA8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en-US" altLang="ko-KR" sz="600" dirty="0">
                <a:solidFill>
                  <a:srgbClr val="486AB1"/>
                </a:solidFill>
              </a:endParaRPr>
            </a:p>
          </p:txBody>
        </p:sp>
        <p:sp>
          <p:nvSpPr>
            <p:cNvPr id="215" name="직사각형 214"/>
            <p:cNvSpPr/>
            <p:nvPr/>
          </p:nvSpPr>
          <p:spPr>
            <a:xfrm>
              <a:off x="7208862" y="5481957"/>
              <a:ext cx="2440638" cy="89255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altLang="ko-KR" sz="650" b="1" dirty="0">
                  <a:solidFill>
                    <a:srgbClr val="10BAA8"/>
                  </a:solidFill>
                </a:rPr>
                <a:t>login as: admin</a:t>
              </a:r>
            </a:p>
            <a:p>
              <a:r>
                <a:rPr lang="en-US" altLang="ko-KR" sz="650" b="1" dirty="0">
                  <a:solidFill>
                    <a:srgbClr val="10BAA8"/>
                  </a:solidFill>
                </a:rPr>
                <a:t>admin@192.168.20.110's password:</a:t>
              </a:r>
            </a:p>
            <a:p>
              <a:r>
                <a:rPr lang="en-US" altLang="ko-KR" sz="650" b="1" dirty="0">
                  <a:solidFill>
                    <a:srgbClr val="10BAA8"/>
                  </a:solidFill>
                </a:rPr>
                <a:t>Last login: Tue Sep  7 11:07:05 2021 from 192.168.20.2</a:t>
              </a:r>
            </a:p>
            <a:p>
              <a:r>
                <a:rPr lang="en-US" altLang="ko-KR" sz="650" b="1" dirty="0">
                  <a:solidFill>
                    <a:srgbClr val="10BAA8"/>
                  </a:solidFill>
                </a:rPr>
                <a:t>[</a:t>
              </a:r>
              <a:r>
                <a:rPr lang="en-US" altLang="ko-KR" sz="650" b="1" dirty="0" err="1">
                  <a:solidFill>
                    <a:srgbClr val="10BAA8"/>
                  </a:solidFill>
                </a:rPr>
                <a:t>admin@Securitiy_Appliance</a:t>
              </a:r>
              <a:r>
                <a:rPr lang="en-US" altLang="ko-KR" sz="650" b="1" dirty="0">
                  <a:solidFill>
                    <a:srgbClr val="10BAA8"/>
                  </a:solidFill>
                </a:rPr>
                <a:t> ~]#ls</a:t>
              </a:r>
            </a:p>
            <a:p>
              <a:r>
                <a:rPr lang="en-US" altLang="ko-KR" sz="650" b="1" dirty="0">
                  <a:solidFill>
                    <a:srgbClr val="10BAA8"/>
                  </a:solidFill>
                </a:rPr>
                <a:t>security_test.sh</a:t>
              </a:r>
            </a:p>
            <a:p>
              <a:r>
                <a:rPr lang="en-US" altLang="ko-KR" sz="650" b="1" dirty="0">
                  <a:solidFill>
                    <a:srgbClr val="10BAA8"/>
                  </a:solidFill>
                </a:rPr>
                <a:t>test.txt</a:t>
              </a:r>
            </a:p>
            <a:p>
              <a:r>
                <a:rPr lang="en-US" altLang="ko-KR" sz="650" b="1" dirty="0">
                  <a:solidFill>
                    <a:srgbClr val="10BAA8"/>
                  </a:solidFill>
                </a:rPr>
                <a:t>[</a:t>
              </a:r>
              <a:r>
                <a:rPr lang="en-US" altLang="ko-KR" sz="650" b="1" dirty="0" err="1">
                  <a:solidFill>
                    <a:srgbClr val="10BAA8"/>
                  </a:solidFill>
                </a:rPr>
                <a:t>admin@Securitiy_Appliance</a:t>
              </a:r>
              <a:r>
                <a:rPr lang="en-US" altLang="ko-KR" sz="650" b="1" dirty="0">
                  <a:solidFill>
                    <a:srgbClr val="10BAA8"/>
                  </a:solidFill>
                </a:rPr>
                <a:t> ~]#</a:t>
              </a:r>
              <a:r>
                <a:rPr lang="en-US" altLang="ko-KR" sz="650" b="1" dirty="0" err="1">
                  <a:solidFill>
                    <a:srgbClr val="FF0000"/>
                  </a:solidFill>
                </a:rPr>
                <a:t>rm</a:t>
              </a:r>
              <a:r>
                <a:rPr lang="en-US" altLang="ko-KR" sz="650" b="1" dirty="0">
                  <a:solidFill>
                    <a:srgbClr val="FF0000"/>
                  </a:solidFill>
                </a:rPr>
                <a:t> </a:t>
              </a:r>
              <a:r>
                <a:rPr lang="en-US" altLang="ko-KR" sz="650" b="1" dirty="0">
                  <a:solidFill>
                    <a:srgbClr val="10BAA8"/>
                  </a:solidFill>
                </a:rPr>
                <a:t>–</a:t>
              </a:r>
              <a:r>
                <a:rPr lang="en-US" altLang="ko-KR" sz="650" b="1" dirty="0" err="1">
                  <a:solidFill>
                    <a:srgbClr val="10BAA8"/>
                  </a:solidFill>
                </a:rPr>
                <a:t>rf</a:t>
              </a:r>
              <a:r>
                <a:rPr lang="en-US" altLang="ko-KR" sz="650" b="1" dirty="0">
                  <a:solidFill>
                    <a:srgbClr val="10BAA8"/>
                  </a:solidFill>
                </a:rPr>
                <a:t> test.txt</a:t>
              </a:r>
            </a:p>
            <a:p>
              <a:r>
                <a:rPr lang="en-US" altLang="ko-KR" sz="650" b="1" dirty="0">
                  <a:solidFill>
                    <a:schemeClr val="accent6">
                      <a:lumMod val="75000"/>
                    </a:schemeClr>
                  </a:solidFill>
                </a:rPr>
                <a:t>[AM </a:t>
              </a:r>
              <a:r>
                <a:rPr lang="en-US" altLang="ko-KR" sz="650" b="1" dirty="0" err="1">
                  <a:solidFill>
                    <a:schemeClr val="accent6">
                      <a:lumMod val="75000"/>
                    </a:schemeClr>
                  </a:solidFill>
                </a:rPr>
                <a:t>SecureGuard</a:t>
              </a:r>
              <a:r>
                <a:rPr lang="en-US" altLang="ko-KR" sz="650" b="1" dirty="0">
                  <a:solidFill>
                    <a:schemeClr val="accent6">
                      <a:lumMod val="75000"/>
                    </a:schemeClr>
                  </a:solidFill>
                </a:rPr>
                <a:t>] session block]</a:t>
              </a:r>
            </a:p>
          </p:txBody>
        </p:sp>
        <p:sp>
          <p:nvSpPr>
            <p:cNvPr id="219" name="TextBox 218"/>
            <p:cNvSpPr txBox="1"/>
            <p:nvPr/>
          </p:nvSpPr>
          <p:spPr>
            <a:xfrm>
              <a:off x="7235757" y="5301871"/>
              <a:ext cx="607680" cy="18466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600" b="1" dirty="0">
                  <a:solidFill>
                    <a:schemeClr val="bg1"/>
                  </a:solidFill>
                </a:rPr>
                <a:t>TERMINAL</a:t>
              </a:r>
              <a:endParaRPr lang="ko-KR" altLang="en-US" sz="600" b="1" dirty="0">
                <a:solidFill>
                  <a:schemeClr val="bg1"/>
                </a:solidFill>
              </a:endParaRPr>
            </a:p>
          </p:txBody>
        </p:sp>
        <p:sp>
          <p:nvSpPr>
            <p:cNvPr id="221" name="직사각형 220"/>
            <p:cNvSpPr/>
            <p:nvPr/>
          </p:nvSpPr>
          <p:spPr>
            <a:xfrm>
              <a:off x="4640531" y="1463629"/>
              <a:ext cx="1144800" cy="1144800"/>
            </a:xfrm>
            <a:prstGeom prst="rect">
              <a:avLst/>
            </a:prstGeom>
            <a:solidFill>
              <a:schemeClr val="bg1"/>
            </a:solidFill>
            <a:ln>
              <a:solidFill>
                <a:srgbClr val="10BAA8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ko-KR" altLang="en-US" sz="1200" b="1" dirty="0">
                  <a:solidFill>
                    <a:srgbClr val="10BAA8"/>
                  </a:solidFill>
                  <a:latin typeface="+mj-ea"/>
                  <a:ea typeface="+mj-ea"/>
                </a:rPr>
                <a:t>추가 인증</a:t>
              </a:r>
              <a:endParaRPr lang="en-US" altLang="ko-KR" sz="1200" b="1" dirty="0">
                <a:solidFill>
                  <a:srgbClr val="10BAA8"/>
                </a:solidFill>
                <a:latin typeface="+mj-ea"/>
                <a:ea typeface="+mj-ea"/>
              </a:endParaRPr>
            </a:p>
            <a:p>
              <a:pPr algn="ctr"/>
              <a:r>
                <a:rPr lang="en-US" altLang="ko-KR" sz="1200" b="1" dirty="0">
                  <a:solidFill>
                    <a:srgbClr val="10BAA8"/>
                  </a:solidFill>
                  <a:latin typeface="+mj-ea"/>
                  <a:ea typeface="+mj-ea"/>
                </a:rPr>
                <a:t>(OTP)</a:t>
              </a:r>
            </a:p>
          </p:txBody>
        </p:sp>
        <p:sp>
          <p:nvSpPr>
            <p:cNvPr id="223" name="직사각형 222"/>
            <p:cNvSpPr/>
            <p:nvPr/>
          </p:nvSpPr>
          <p:spPr>
            <a:xfrm>
              <a:off x="4640531" y="2745368"/>
              <a:ext cx="1144800" cy="1144800"/>
            </a:xfrm>
            <a:prstGeom prst="rect">
              <a:avLst/>
            </a:prstGeom>
            <a:solidFill>
              <a:schemeClr val="bg1"/>
            </a:solidFill>
            <a:ln>
              <a:solidFill>
                <a:srgbClr val="10BAA8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ko-KR" altLang="en-US" sz="1200" b="1" dirty="0">
                  <a:solidFill>
                    <a:srgbClr val="10BAA8"/>
                  </a:solidFill>
                  <a:latin typeface="+mj-ea"/>
                  <a:ea typeface="+mj-ea"/>
                </a:rPr>
                <a:t>명령어 차단</a:t>
              </a:r>
              <a:endParaRPr lang="en-US" altLang="ko-KR" sz="1200" b="1" dirty="0">
                <a:solidFill>
                  <a:srgbClr val="10BAA8"/>
                </a:solidFill>
                <a:latin typeface="+mj-ea"/>
                <a:ea typeface="+mj-ea"/>
              </a:endParaRPr>
            </a:p>
          </p:txBody>
        </p:sp>
        <p:sp>
          <p:nvSpPr>
            <p:cNvPr id="224" name="직사각형 223"/>
            <p:cNvSpPr/>
            <p:nvPr/>
          </p:nvSpPr>
          <p:spPr>
            <a:xfrm>
              <a:off x="4630314" y="4026486"/>
              <a:ext cx="1144800" cy="1144800"/>
            </a:xfrm>
            <a:prstGeom prst="rect">
              <a:avLst/>
            </a:prstGeom>
            <a:solidFill>
              <a:schemeClr val="bg1"/>
            </a:solidFill>
            <a:ln>
              <a:solidFill>
                <a:srgbClr val="10BAA8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ko-KR" altLang="en-US" sz="1200" b="1" dirty="0">
                  <a:solidFill>
                    <a:srgbClr val="10BAA8"/>
                  </a:solidFill>
                  <a:latin typeface="+mj-ea"/>
                  <a:ea typeface="+mj-ea"/>
                </a:rPr>
                <a:t>재확인</a:t>
              </a:r>
              <a:endParaRPr lang="en-US" altLang="ko-KR" sz="1200" b="1" dirty="0">
                <a:solidFill>
                  <a:srgbClr val="10BAA8"/>
                </a:solidFill>
                <a:latin typeface="+mj-ea"/>
                <a:ea typeface="+mj-ea"/>
              </a:endParaRPr>
            </a:p>
          </p:txBody>
        </p:sp>
        <p:sp>
          <p:nvSpPr>
            <p:cNvPr id="225" name="직사각형 224"/>
            <p:cNvSpPr/>
            <p:nvPr/>
          </p:nvSpPr>
          <p:spPr>
            <a:xfrm>
              <a:off x="4630314" y="5308536"/>
              <a:ext cx="1144800" cy="1144800"/>
            </a:xfrm>
            <a:prstGeom prst="rect">
              <a:avLst/>
            </a:prstGeom>
            <a:solidFill>
              <a:schemeClr val="bg1"/>
            </a:solidFill>
            <a:ln>
              <a:solidFill>
                <a:srgbClr val="10BAA8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ko-KR" altLang="en-US" sz="1200" b="1" dirty="0">
                  <a:solidFill>
                    <a:srgbClr val="10BAA8"/>
                  </a:solidFill>
                  <a:latin typeface="+mj-ea"/>
                  <a:ea typeface="+mj-ea"/>
                </a:rPr>
                <a:t>세션 차단</a:t>
              </a:r>
              <a:endParaRPr lang="en-US" altLang="ko-KR" sz="1200" b="1" dirty="0">
                <a:solidFill>
                  <a:srgbClr val="10BAA8"/>
                </a:solidFill>
                <a:latin typeface="+mj-ea"/>
                <a:ea typeface="+mj-ea"/>
              </a:endParaRPr>
            </a:p>
          </p:txBody>
        </p:sp>
        <p:grpSp>
          <p:nvGrpSpPr>
            <p:cNvPr id="226" name="그룹 225"/>
            <p:cNvGrpSpPr/>
            <p:nvPr/>
          </p:nvGrpSpPr>
          <p:grpSpPr>
            <a:xfrm>
              <a:off x="9284982" y="2783374"/>
              <a:ext cx="382123" cy="108000"/>
              <a:chOff x="7789592" y="1488800"/>
              <a:chExt cx="382123" cy="108000"/>
            </a:xfrm>
          </p:grpSpPr>
          <p:sp>
            <p:nvSpPr>
              <p:cNvPr id="227" name="뺄셈 기호 226"/>
              <p:cNvSpPr/>
              <p:nvPr/>
            </p:nvSpPr>
            <p:spPr>
              <a:xfrm>
                <a:off x="7789592" y="1488800"/>
                <a:ext cx="108000" cy="108000"/>
              </a:xfrm>
              <a:prstGeom prst="mathMinus">
                <a:avLst/>
              </a:prstGeom>
              <a:solidFill>
                <a:schemeClr val="bg1"/>
              </a:solidFill>
              <a:ln w="12700">
                <a:solidFill>
                  <a:srgbClr val="10BAA8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1050"/>
              </a:p>
            </p:txBody>
          </p:sp>
          <p:sp>
            <p:nvSpPr>
              <p:cNvPr id="228" name="곱셈 기호 227"/>
              <p:cNvSpPr/>
              <p:nvPr/>
            </p:nvSpPr>
            <p:spPr>
              <a:xfrm>
                <a:off x="8063715" y="1488800"/>
                <a:ext cx="108000" cy="108000"/>
              </a:xfrm>
              <a:prstGeom prst="mathMultiply">
                <a:avLst/>
              </a:prstGeom>
              <a:solidFill>
                <a:schemeClr val="bg1"/>
              </a:solidFill>
              <a:ln w="12700">
                <a:solidFill>
                  <a:srgbClr val="10BAA8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1050"/>
              </a:p>
            </p:txBody>
          </p:sp>
          <p:sp>
            <p:nvSpPr>
              <p:cNvPr id="229" name="직사각형 228"/>
              <p:cNvSpPr/>
              <p:nvPr/>
            </p:nvSpPr>
            <p:spPr>
              <a:xfrm>
                <a:off x="7949783" y="1503000"/>
                <a:ext cx="81142" cy="81142"/>
              </a:xfrm>
              <a:prstGeom prst="rect">
                <a:avLst/>
              </a:prstGeom>
              <a:solidFill>
                <a:schemeClr val="bg1"/>
              </a:solidFill>
              <a:ln w="12700">
                <a:solidFill>
                  <a:srgbClr val="10BAA8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1050"/>
              </a:p>
            </p:txBody>
          </p:sp>
        </p:grpSp>
        <p:grpSp>
          <p:nvGrpSpPr>
            <p:cNvPr id="230" name="그룹 229"/>
            <p:cNvGrpSpPr/>
            <p:nvPr/>
          </p:nvGrpSpPr>
          <p:grpSpPr>
            <a:xfrm>
              <a:off x="9284982" y="4065113"/>
              <a:ext cx="382123" cy="108000"/>
              <a:chOff x="7789592" y="1488800"/>
              <a:chExt cx="382123" cy="108000"/>
            </a:xfrm>
          </p:grpSpPr>
          <p:sp>
            <p:nvSpPr>
              <p:cNvPr id="231" name="뺄셈 기호 230"/>
              <p:cNvSpPr/>
              <p:nvPr/>
            </p:nvSpPr>
            <p:spPr>
              <a:xfrm>
                <a:off x="7789592" y="1488800"/>
                <a:ext cx="108000" cy="108000"/>
              </a:xfrm>
              <a:prstGeom prst="mathMinus">
                <a:avLst/>
              </a:prstGeom>
              <a:solidFill>
                <a:schemeClr val="bg1"/>
              </a:solidFill>
              <a:ln w="12700">
                <a:solidFill>
                  <a:srgbClr val="10BAA8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1050"/>
              </a:p>
            </p:txBody>
          </p:sp>
          <p:sp>
            <p:nvSpPr>
              <p:cNvPr id="232" name="곱셈 기호 231"/>
              <p:cNvSpPr/>
              <p:nvPr/>
            </p:nvSpPr>
            <p:spPr>
              <a:xfrm>
                <a:off x="8063715" y="1488800"/>
                <a:ext cx="108000" cy="108000"/>
              </a:xfrm>
              <a:prstGeom prst="mathMultiply">
                <a:avLst/>
              </a:prstGeom>
              <a:solidFill>
                <a:schemeClr val="bg1"/>
              </a:solidFill>
              <a:ln w="12700">
                <a:solidFill>
                  <a:srgbClr val="10BAA8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1050"/>
              </a:p>
            </p:txBody>
          </p:sp>
          <p:sp>
            <p:nvSpPr>
              <p:cNvPr id="233" name="직사각형 232"/>
              <p:cNvSpPr/>
              <p:nvPr/>
            </p:nvSpPr>
            <p:spPr>
              <a:xfrm>
                <a:off x="7949783" y="1503000"/>
                <a:ext cx="81142" cy="81142"/>
              </a:xfrm>
              <a:prstGeom prst="rect">
                <a:avLst/>
              </a:prstGeom>
              <a:solidFill>
                <a:schemeClr val="bg1"/>
              </a:solidFill>
              <a:ln w="12700">
                <a:solidFill>
                  <a:srgbClr val="10BAA8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1050"/>
              </a:p>
            </p:txBody>
          </p:sp>
        </p:grpSp>
        <p:grpSp>
          <p:nvGrpSpPr>
            <p:cNvPr id="238" name="그룹 237"/>
            <p:cNvGrpSpPr/>
            <p:nvPr/>
          </p:nvGrpSpPr>
          <p:grpSpPr>
            <a:xfrm>
              <a:off x="9284982" y="5346852"/>
              <a:ext cx="382123" cy="108000"/>
              <a:chOff x="7789592" y="1488800"/>
              <a:chExt cx="382123" cy="108000"/>
            </a:xfrm>
          </p:grpSpPr>
          <p:sp>
            <p:nvSpPr>
              <p:cNvPr id="239" name="뺄셈 기호 238"/>
              <p:cNvSpPr/>
              <p:nvPr/>
            </p:nvSpPr>
            <p:spPr>
              <a:xfrm>
                <a:off x="7789592" y="1488800"/>
                <a:ext cx="108000" cy="108000"/>
              </a:xfrm>
              <a:prstGeom prst="mathMinus">
                <a:avLst/>
              </a:prstGeom>
              <a:solidFill>
                <a:schemeClr val="bg1"/>
              </a:solidFill>
              <a:ln w="12700">
                <a:solidFill>
                  <a:srgbClr val="10BAA8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1050"/>
              </a:p>
            </p:txBody>
          </p:sp>
          <p:sp>
            <p:nvSpPr>
              <p:cNvPr id="240" name="곱셈 기호 239"/>
              <p:cNvSpPr/>
              <p:nvPr/>
            </p:nvSpPr>
            <p:spPr>
              <a:xfrm>
                <a:off x="8063715" y="1488800"/>
                <a:ext cx="108000" cy="108000"/>
              </a:xfrm>
              <a:prstGeom prst="mathMultiply">
                <a:avLst/>
              </a:prstGeom>
              <a:solidFill>
                <a:schemeClr val="bg1"/>
              </a:solidFill>
              <a:ln w="12700">
                <a:solidFill>
                  <a:srgbClr val="10BAA8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1050"/>
              </a:p>
            </p:txBody>
          </p:sp>
          <p:sp>
            <p:nvSpPr>
              <p:cNvPr id="241" name="직사각형 240"/>
              <p:cNvSpPr/>
              <p:nvPr/>
            </p:nvSpPr>
            <p:spPr>
              <a:xfrm>
                <a:off x="7949783" y="1503000"/>
                <a:ext cx="81142" cy="81142"/>
              </a:xfrm>
              <a:prstGeom prst="rect">
                <a:avLst/>
              </a:prstGeom>
              <a:solidFill>
                <a:schemeClr val="bg1"/>
              </a:solidFill>
              <a:ln w="12700">
                <a:solidFill>
                  <a:srgbClr val="10BAA8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1050"/>
              </a:p>
            </p:txBody>
          </p:sp>
        </p:grpSp>
        <p:grpSp>
          <p:nvGrpSpPr>
            <p:cNvPr id="14" name="그룹 13"/>
            <p:cNvGrpSpPr/>
            <p:nvPr/>
          </p:nvGrpSpPr>
          <p:grpSpPr>
            <a:xfrm>
              <a:off x="253812" y="2907029"/>
              <a:ext cx="990000" cy="2108616"/>
              <a:chOff x="354435" y="2758096"/>
              <a:chExt cx="990000" cy="2108616"/>
            </a:xfrm>
          </p:grpSpPr>
          <p:sp>
            <p:nvSpPr>
              <p:cNvPr id="242" name="직사각형 241"/>
              <p:cNvSpPr/>
              <p:nvPr/>
            </p:nvSpPr>
            <p:spPr>
              <a:xfrm>
                <a:off x="354435" y="2758096"/>
                <a:ext cx="990000" cy="990000"/>
              </a:xfrm>
              <a:prstGeom prst="rect">
                <a:avLst/>
              </a:prstGeom>
              <a:solidFill>
                <a:srgbClr val="10BAA8"/>
              </a:solidFill>
              <a:ln w="25400">
                <a:solidFill>
                  <a:srgbClr val="10BAA8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ko-KR" altLang="en-US" sz="1100" b="1" dirty="0">
                    <a:solidFill>
                      <a:schemeClr val="bg1"/>
                    </a:solidFill>
                  </a:rPr>
                  <a:t>제어 명령어</a:t>
                </a:r>
                <a:endParaRPr lang="en-US" altLang="ko-KR" sz="1100" b="1" dirty="0">
                  <a:solidFill>
                    <a:schemeClr val="bg1"/>
                  </a:solidFill>
                </a:endParaRPr>
              </a:p>
              <a:p>
                <a:pPr algn="ctr"/>
                <a:r>
                  <a:rPr lang="ko-KR" altLang="en-US" sz="1100" b="1" dirty="0">
                    <a:solidFill>
                      <a:schemeClr val="bg1"/>
                    </a:solidFill>
                  </a:rPr>
                  <a:t>입력</a:t>
                </a:r>
                <a:endParaRPr lang="en-US" altLang="ko-KR" sz="1100" b="1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243" name="직사각형 242"/>
              <p:cNvSpPr/>
              <p:nvPr/>
            </p:nvSpPr>
            <p:spPr>
              <a:xfrm>
                <a:off x="354435" y="3876712"/>
                <a:ext cx="990000" cy="990000"/>
              </a:xfrm>
              <a:prstGeom prst="rect">
                <a:avLst/>
              </a:prstGeom>
              <a:solidFill>
                <a:schemeClr val="bg1"/>
              </a:solidFill>
              <a:ln w="25400">
                <a:solidFill>
                  <a:srgbClr val="10BAA8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ko-KR" sz="2000" b="1" dirty="0" err="1">
                    <a:solidFill>
                      <a:srgbClr val="10BAA8"/>
                    </a:solidFill>
                  </a:rPr>
                  <a:t>rm</a:t>
                </a:r>
                <a:endParaRPr lang="en-US" altLang="ko-KR" sz="2000" b="1" dirty="0">
                  <a:solidFill>
                    <a:srgbClr val="10BAA8"/>
                  </a:solidFill>
                </a:endParaRPr>
              </a:p>
            </p:txBody>
          </p:sp>
        </p:grpSp>
        <p:grpSp>
          <p:nvGrpSpPr>
            <p:cNvPr id="21" name="그룹 20"/>
            <p:cNvGrpSpPr/>
            <p:nvPr/>
          </p:nvGrpSpPr>
          <p:grpSpPr>
            <a:xfrm>
              <a:off x="2198027" y="2907029"/>
              <a:ext cx="990000" cy="2108616"/>
              <a:chOff x="2583868" y="2799455"/>
              <a:chExt cx="990000" cy="2108616"/>
            </a:xfrm>
          </p:grpSpPr>
          <p:sp>
            <p:nvSpPr>
              <p:cNvPr id="248" name="직사각형 247"/>
              <p:cNvSpPr/>
              <p:nvPr/>
            </p:nvSpPr>
            <p:spPr>
              <a:xfrm>
                <a:off x="2583868" y="2799455"/>
                <a:ext cx="990000" cy="990000"/>
              </a:xfrm>
              <a:prstGeom prst="rect">
                <a:avLst/>
              </a:prstGeom>
              <a:solidFill>
                <a:srgbClr val="10BAA8"/>
              </a:solidFill>
              <a:ln w="25400">
                <a:solidFill>
                  <a:srgbClr val="10BAA8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ko-KR" altLang="en-US" sz="1100" b="1" dirty="0">
                    <a:solidFill>
                      <a:schemeClr val="bg1"/>
                    </a:solidFill>
                  </a:rPr>
                  <a:t>적용 플랫폼</a:t>
                </a:r>
                <a:endParaRPr lang="en-US" altLang="ko-KR" sz="1100" b="1" dirty="0">
                  <a:solidFill>
                    <a:schemeClr val="bg1"/>
                  </a:solidFill>
                </a:endParaRPr>
              </a:p>
              <a:p>
                <a:pPr algn="ctr"/>
                <a:r>
                  <a:rPr lang="ko-KR" altLang="en-US" sz="1100" b="1" dirty="0">
                    <a:solidFill>
                      <a:schemeClr val="bg1"/>
                    </a:solidFill>
                  </a:rPr>
                  <a:t>선택</a:t>
                </a:r>
                <a:endParaRPr lang="en-US" altLang="ko-KR" sz="1100" b="1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249" name="직사각형 248"/>
              <p:cNvSpPr/>
              <p:nvPr/>
            </p:nvSpPr>
            <p:spPr>
              <a:xfrm>
                <a:off x="2583868" y="3918071"/>
                <a:ext cx="990000" cy="990000"/>
              </a:xfrm>
              <a:prstGeom prst="rect">
                <a:avLst/>
              </a:prstGeom>
              <a:solidFill>
                <a:schemeClr val="bg1"/>
              </a:solidFill>
              <a:ln w="25400">
                <a:solidFill>
                  <a:srgbClr val="10BAA8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altLang="ko-KR" sz="2000" b="1" dirty="0">
                  <a:solidFill>
                    <a:srgbClr val="486AB1"/>
                  </a:solidFill>
                </a:endParaRPr>
              </a:p>
            </p:txBody>
          </p:sp>
          <p:grpSp>
            <p:nvGrpSpPr>
              <p:cNvPr id="20" name="그룹 19"/>
              <p:cNvGrpSpPr/>
              <p:nvPr/>
            </p:nvGrpSpPr>
            <p:grpSpPr>
              <a:xfrm>
                <a:off x="2702817" y="3895213"/>
                <a:ext cx="622023" cy="236876"/>
                <a:chOff x="1496616" y="5199996"/>
                <a:chExt cx="684225" cy="260563"/>
              </a:xfrm>
            </p:grpSpPr>
            <p:grpSp>
              <p:nvGrpSpPr>
                <p:cNvPr id="18" name="그룹 17"/>
                <p:cNvGrpSpPr/>
                <p:nvPr/>
              </p:nvGrpSpPr>
              <p:grpSpPr>
                <a:xfrm>
                  <a:off x="1496616" y="5199996"/>
                  <a:ext cx="180000" cy="235343"/>
                  <a:chOff x="1337154" y="2149570"/>
                  <a:chExt cx="180000" cy="235343"/>
                </a:xfrm>
              </p:grpSpPr>
              <p:sp>
                <p:nvSpPr>
                  <p:cNvPr id="15" name="직사각형 14"/>
                  <p:cNvSpPr/>
                  <p:nvPr/>
                </p:nvSpPr>
                <p:spPr>
                  <a:xfrm>
                    <a:off x="1355154" y="2240913"/>
                    <a:ext cx="144000" cy="144000"/>
                  </a:xfrm>
                  <a:prstGeom prst="rect">
                    <a:avLst/>
                  </a:prstGeom>
                  <a:solidFill>
                    <a:schemeClr val="bg1"/>
                  </a:solidFill>
                  <a:ln>
                    <a:solidFill>
                      <a:srgbClr val="10BAA8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ko-KR" altLang="en-US" sz="1400"/>
                  </a:p>
                </p:txBody>
              </p:sp>
              <p:sp>
                <p:nvSpPr>
                  <p:cNvPr id="16" name="L 도형 15"/>
                  <p:cNvSpPr/>
                  <p:nvPr/>
                </p:nvSpPr>
                <p:spPr>
                  <a:xfrm rot="18934189">
                    <a:off x="1337154" y="2149570"/>
                    <a:ext cx="180000" cy="180000"/>
                  </a:xfrm>
                  <a:prstGeom prst="corner">
                    <a:avLst>
                      <a:gd name="adj1" fmla="val 22774"/>
                      <a:gd name="adj2" fmla="val 23066"/>
                    </a:avLst>
                  </a:prstGeom>
                  <a:solidFill>
                    <a:srgbClr val="10BAA8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ko-KR" altLang="en-US" sz="1400"/>
                  </a:p>
                </p:txBody>
              </p:sp>
            </p:grpSp>
            <p:sp>
              <p:nvSpPr>
                <p:cNvPr id="19" name="TextBox 18"/>
                <p:cNvSpPr txBox="1"/>
                <p:nvPr/>
              </p:nvSpPr>
              <p:spPr>
                <a:xfrm>
                  <a:off x="1676785" y="5240499"/>
                  <a:ext cx="504056" cy="220060"/>
                </a:xfrm>
                <a:prstGeom prst="rect">
                  <a:avLst/>
                </a:prstGeom>
                <a:noFill/>
              </p:spPr>
              <p:txBody>
                <a:bodyPr wrap="square" rtlCol="0" anchor="ctr">
                  <a:spAutoFit/>
                </a:bodyPr>
                <a:lstStyle/>
                <a:p>
                  <a:r>
                    <a:rPr lang="en-US" altLang="ko-KR" sz="700" b="1" dirty="0">
                      <a:solidFill>
                        <a:srgbClr val="10BAA8"/>
                      </a:solidFill>
                    </a:rPr>
                    <a:t>AIX</a:t>
                  </a:r>
                  <a:endParaRPr lang="ko-KR" altLang="en-US" sz="700" b="1" dirty="0">
                    <a:solidFill>
                      <a:srgbClr val="10BAA8"/>
                    </a:solidFill>
                  </a:endParaRPr>
                </a:p>
              </p:txBody>
            </p:sp>
          </p:grpSp>
          <p:grpSp>
            <p:nvGrpSpPr>
              <p:cNvPr id="253" name="그룹 252"/>
              <p:cNvGrpSpPr/>
              <p:nvPr/>
            </p:nvGrpSpPr>
            <p:grpSpPr>
              <a:xfrm>
                <a:off x="2702817" y="4139780"/>
                <a:ext cx="743234" cy="236876"/>
                <a:chOff x="1496616" y="5199996"/>
                <a:chExt cx="817558" cy="260563"/>
              </a:xfrm>
            </p:grpSpPr>
            <p:grpSp>
              <p:nvGrpSpPr>
                <p:cNvPr id="254" name="그룹 253"/>
                <p:cNvGrpSpPr/>
                <p:nvPr/>
              </p:nvGrpSpPr>
              <p:grpSpPr>
                <a:xfrm>
                  <a:off x="1496616" y="5199996"/>
                  <a:ext cx="180000" cy="235343"/>
                  <a:chOff x="1337154" y="2149570"/>
                  <a:chExt cx="180000" cy="235343"/>
                </a:xfrm>
              </p:grpSpPr>
              <p:sp>
                <p:nvSpPr>
                  <p:cNvPr id="256" name="직사각형 255"/>
                  <p:cNvSpPr/>
                  <p:nvPr/>
                </p:nvSpPr>
                <p:spPr>
                  <a:xfrm>
                    <a:off x="1355154" y="2240913"/>
                    <a:ext cx="144000" cy="144000"/>
                  </a:xfrm>
                  <a:prstGeom prst="rect">
                    <a:avLst/>
                  </a:prstGeom>
                  <a:solidFill>
                    <a:schemeClr val="bg1"/>
                  </a:solidFill>
                  <a:ln>
                    <a:solidFill>
                      <a:srgbClr val="10BAA8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ko-KR" altLang="en-US" sz="1400"/>
                  </a:p>
                </p:txBody>
              </p:sp>
              <p:sp>
                <p:nvSpPr>
                  <p:cNvPr id="257" name="L 도형 256"/>
                  <p:cNvSpPr/>
                  <p:nvPr/>
                </p:nvSpPr>
                <p:spPr>
                  <a:xfrm rot="18934189">
                    <a:off x="1337154" y="2149570"/>
                    <a:ext cx="180000" cy="180000"/>
                  </a:xfrm>
                  <a:prstGeom prst="corner">
                    <a:avLst>
                      <a:gd name="adj1" fmla="val 22774"/>
                      <a:gd name="adj2" fmla="val 23066"/>
                    </a:avLst>
                  </a:prstGeom>
                  <a:solidFill>
                    <a:srgbClr val="10BAA8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ko-KR" altLang="en-US" sz="1400"/>
                  </a:p>
                </p:txBody>
              </p:sp>
            </p:grpSp>
            <p:sp>
              <p:nvSpPr>
                <p:cNvPr id="255" name="TextBox 254"/>
                <p:cNvSpPr txBox="1"/>
                <p:nvPr/>
              </p:nvSpPr>
              <p:spPr>
                <a:xfrm>
                  <a:off x="1676785" y="5240499"/>
                  <a:ext cx="637389" cy="220060"/>
                </a:xfrm>
                <a:prstGeom prst="rect">
                  <a:avLst/>
                </a:prstGeom>
                <a:noFill/>
              </p:spPr>
              <p:txBody>
                <a:bodyPr wrap="square" rtlCol="0" anchor="ctr">
                  <a:spAutoFit/>
                </a:bodyPr>
                <a:lstStyle/>
                <a:p>
                  <a:r>
                    <a:rPr lang="en-US" altLang="ko-KR" sz="700" b="1" dirty="0">
                      <a:solidFill>
                        <a:srgbClr val="10BAA8"/>
                      </a:solidFill>
                    </a:rPr>
                    <a:t>HP-UX</a:t>
                  </a:r>
                  <a:endParaRPr lang="ko-KR" altLang="en-US" sz="700" b="1" dirty="0">
                    <a:solidFill>
                      <a:srgbClr val="10BAA8"/>
                    </a:solidFill>
                  </a:endParaRPr>
                </a:p>
              </p:txBody>
            </p:sp>
          </p:grpSp>
          <p:grpSp>
            <p:nvGrpSpPr>
              <p:cNvPr id="258" name="그룹 257"/>
              <p:cNvGrpSpPr/>
              <p:nvPr/>
            </p:nvGrpSpPr>
            <p:grpSpPr>
              <a:xfrm>
                <a:off x="2702817" y="4384347"/>
                <a:ext cx="727201" cy="236876"/>
                <a:chOff x="1496616" y="5199996"/>
                <a:chExt cx="799921" cy="260563"/>
              </a:xfrm>
            </p:grpSpPr>
            <p:grpSp>
              <p:nvGrpSpPr>
                <p:cNvPr id="259" name="그룹 258"/>
                <p:cNvGrpSpPr/>
                <p:nvPr/>
              </p:nvGrpSpPr>
              <p:grpSpPr>
                <a:xfrm>
                  <a:off x="1496616" y="5199996"/>
                  <a:ext cx="180000" cy="235343"/>
                  <a:chOff x="1337154" y="2149570"/>
                  <a:chExt cx="180000" cy="235343"/>
                </a:xfrm>
              </p:grpSpPr>
              <p:sp>
                <p:nvSpPr>
                  <p:cNvPr id="261" name="직사각형 260"/>
                  <p:cNvSpPr/>
                  <p:nvPr/>
                </p:nvSpPr>
                <p:spPr>
                  <a:xfrm>
                    <a:off x="1355154" y="2240913"/>
                    <a:ext cx="144000" cy="144000"/>
                  </a:xfrm>
                  <a:prstGeom prst="rect">
                    <a:avLst/>
                  </a:prstGeom>
                  <a:solidFill>
                    <a:schemeClr val="bg1"/>
                  </a:solidFill>
                  <a:ln>
                    <a:solidFill>
                      <a:srgbClr val="10BAA8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ko-KR" altLang="en-US" sz="1400"/>
                  </a:p>
                </p:txBody>
              </p:sp>
              <p:sp>
                <p:nvSpPr>
                  <p:cNvPr id="262" name="L 도형 261"/>
                  <p:cNvSpPr/>
                  <p:nvPr/>
                </p:nvSpPr>
                <p:spPr>
                  <a:xfrm rot="18934189">
                    <a:off x="1337154" y="2149570"/>
                    <a:ext cx="180000" cy="180000"/>
                  </a:xfrm>
                  <a:prstGeom prst="corner">
                    <a:avLst>
                      <a:gd name="adj1" fmla="val 22774"/>
                      <a:gd name="adj2" fmla="val 23066"/>
                    </a:avLst>
                  </a:prstGeom>
                  <a:solidFill>
                    <a:srgbClr val="10BAA8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ko-KR" altLang="en-US" sz="1400"/>
                  </a:p>
                </p:txBody>
              </p:sp>
            </p:grpSp>
            <p:sp>
              <p:nvSpPr>
                <p:cNvPr id="260" name="TextBox 259"/>
                <p:cNvSpPr txBox="1"/>
                <p:nvPr/>
              </p:nvSpPr>
              <p:spPr>
                <a:xfrm>
                  <a:off x="1676784" y="5240499"/>
                  <a:ext cx="619753" cy="220060"/>
                </a:xfrm>
                <a:prstGeom prst="rect">
                  <a:avLst/>
                </a:prstGeom>
                <a:noFill/>
              </p:spPr>
              <p:txBody>
                <a:bodyPr wrap="square" rtlCol="0" anchor="ctr">
                  <a:spAutoFit/>
                </a:bodyPr>
                <a:lstStyle/>
                <a:p>
                  <a:r>
                    <a:rPr lang="en-US" altLang="ko-KR" sz="700" b="1" dirty="0" err="1">
                      <a:solidFill>
                        <a:srgbClr val="10BAA8"/>
                      </a:solidFill>
                    </a:rPr>
                    <a:t>Solairs</a:t>
                  </a:r>
                  <a:endParaRPr lang="ko-KR" altLang="en-US" sz="700" b="1" dirty="0">
                    <a:solidFill>
                      <a:srgbClr val="10BAA8"/>
                    </a:solidFill>
                  </a:endParaRPr>
                </a:p>
              </p:txBody>
            </p:sp>
          </p:grpSp>
          <p:grpSp>
            <p:nvGrpSpPr>
              <p:cNvPr id="263" name="그룹 262"/>
              <p:cNvGrpSpPr/>
              <p:nvPr/>
            </p:nvGrpSpPr>
            <p:grpSpPr>
              <a:xfrm>
                <a:off x="2702817" y="4628914"/>
                <a:ext cx="727201" cy="236869"/>
                <a:chOff x="1496616" y="5199996"/>
                <a:chExt cx="799922" cy="260555"/>
              </a:xfrm>
            </p:grpSpPr>
            <p:grpSp>
              <p:nvGrpSpPr>
                <p:cNvPr id="264" name="그룹 263"/>
                <p:cNvGrpSpPr/>
                <p:nvPr/>
              </p:nvGrpSpPr>
              <p:grpSpPr>
                <a:xfrm>
                  <a:off x="1496616" y="5199996"/>
                  <a:ext cx="180000" cy="235343"/>
                  <a:chOff x="1337154" y="2149570"/>
                  <a:chExt cx="180000" cy="235343"/>
                </a:xfrm>
              </p:grpSpPr>
              <p:sp>
                <p:nvSpPr>
                  <p:cNvPr id="266" name="직사각형 265"/>
                  <p:cNvSpPr/>
                  <p:nvPr/>
                </p:nvSpPr>
                <p:spPr>
                  <a:xfrm>
                    <a:off x="1355154" y="2240913"/>
                    <a:ext cx="144000" cy="144000"/>
                  </a:xfrm>
                  <a:prstGeom prst="rect">
                    <a:avLst/>
                  </a:prstGeom>
                  <a:solidFill>
                    <a:schemeClr val="bg1"/>
                  </a:solidFill>
                  <a:ln>
                    <a:solidFill>
                      <a:srgbClr val="10BAA8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ko-KR" altLang="en-US" sz="1400"/>
                  </a:p>
                </p:txBody>
              </p:sp>
              <p:sp>
                <p:nvSpPr>
                  <p:cNvPr id="267" name="L 도형 266"/>
                  <p:cNvSpPr/>
                  <p:nvPr/>
                </p:nvSpPr>
                <p:spPr>
                  <a:xfrm rot="18934189">
                    <a:off x="1337154" y="2149570"/>
                    <a:ext cx="180000" cy="180000"/>
                  </a:xfrm>
                  <a:prstGeom prst="corner">
                    <a:avLst>
                      <a:gd name="adj1" fmla="val 22774"/>
                      <a:gd name="adj2" fmla="val 23066"/>
                    </a:avLst>
                  </a:prstGeom>
                  <a:solidFill>
                    <a:srgbClr val="10BAA8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ko-KR" altLang="en-US" sz="1400"/>
                  </a:p>
                </p:txBody>
              </p:sp>
            </p:grpSp>
            <p:sp>
              <p:nvSpPr>
                <p:cNvPr id="265" name="TextBox 264"/>
                <p:cNvSpPr txBox="1"/>
                <p:nvPr/>
              </p:nvSpPr>
              <p:spPr>
                <a:xfrm>
                  <a:off x="1676785" y="5240491"/>
                  <a:ext cx="619753" cy="220060"/>
                </a:xfrm>
                <a:prstGeom prst="rect">
                  <a:avLst/>
                </a:prstGeom>
                <a:noFill/>
              </p:spPr>
              <p:txBody>
                <a:bodyPr wrap="square" rtlCol="0" anchor="ctr">
                  <a:spAutoFit/>
                </a:bodyPr>
                <a:lstStyle/>
                <a:p>
                  <a:r>
                    <a:rPr lang="en-US" altLang="ko-KR" sz="700" b="1" dirty="0">
                      <a:solidFill>
                        <a:srgbClr val="10BAA8"/>
                      </a:solidFill>
                    </a:rPr>
                    <a:t>Linux</a:t>
                  </a:r>
                  <a:endParaRPr lang="ko-KR" altLang="en-US" sz="700" b="1" dirty="0">
                    <a:solidFill>
                      <a:srgbClr val="10BAA8"/>
                    </a:solidFill>
                  </a:endParaRPr>
                </a:p>
              </p:txBody>
            </p:sp>
          </p:grpSp>
        </p:grpSp>
        <p:sp>
          <p:nvSpPr>
            <p:cNvPr id="268" name="오른쪽 화살표 267"/>
            <p:cNvSpPr/>
            <p:nvPr/>
          </p:nvSpPr>
          <p:spPr>
            <a:xfrm>
              <a:off x="3350402" y="3646605"/>
              <a:ext cx="629465" cy="629465"/>
            </a:xfrm>
            <a:prstGeom prst="rightArrow">
              <a:avLst/>
            </a:prstGeom>
            <a:solidFill>
              <a:srgbClr val="10BAA8"/>
            </a:solidFill>
            <a:ln>
              <a:solidFill>
                <a:srgbClr val="10BAA8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400"/>
            </a:p>
          </p:txBody>
        </p:sp>
        <p:sp>
          <p:nvSpPr>
            <p:cNvPr id="270" name="오른쪽 화살표 269"/>
            <p:cNvSpPr/>
            <p:nvPr/>
          </p:nvSpPr>
          <p:spPr>
            <a:xfrm>
              <a:off x="1406187" y="3646605"/>
              <a:ext cx="629465" cy="629465"/>
            </a:xfrm>
            <a:prstGeom prst="rightArrow">
              <a:avLst/>
            </a:prstGeom>
            <a:solidFill>
              <a:srgbClr val="10BAA8"/>
            </a:solidFill>
            <a:ln>
              <a:solidFill>
                <a:srgbClr val="10BAA8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400"/>
            </a:p>
          </p:txBody>
        </p:sp>
        <p:sp>
          <p:nvSpPr>
            <p:cNvPr id="74" name="직사각형 73"/>
            <p:cNvSpPr/>
            <p:nvPr/>
          </p:nvSpPr>
          <p:spPr>
            <a:xfrm>
              <a:off x="6734532" y="1463629"/>
              <a:ext cx="408185" cy="4989396"/>
            </a:xfrm>
            <a:prstGeom prst="rect">
              <a:avLst/>
            </a:prstGeom>
            <a:solidFill>
              <a:srgbClr val="10BAA8"/>
            </a:solidFill>
            <a:ln w="25400">
              <a:solidFill>
                <a:srgbClr val="10BAA8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eaVert" rtlCol="0" anchor="ctr"/>
            <a:lstStyle/>
            <a:p>
              <a:pPr algn="ctr"/>
              <a:r>
                <a:rPr lang="ko-KR" altLang="en-US" sz="1200" b="1" dirty="0">
                  <a:solidFill>
                    <a:schemeClr val="bg1"/>
                  </a:solidFill>
                </a:rPr>
                <a:t>적 용 결 과</a:t>
              </a:r>
              <a:endParaRPr lang="en-US" altLang="ko-KR" sz="1200" b="1" dirty="0">
                <a:solidFill>
                  <a:schemeClr val="bg1"/>
                </a:solidFill>
              </a:endParaRPr>
            </a:p>
          </p:txBody>
        </p:sp>
        <p:sp>
          <p:nvSpPr>
            <p:cNvPr id="77" name="오른쪽 화살표 76"/>
            <p:cNvSpPr/>
            <p:nvPr/>
          </p:nvSpPr>
          <p:spPr>
            <a:xfrm>
              <a:off x="5961051" y="1768283"/>
              <a:ext cx="629465" cy="629465"/>
            </a:xfrm>
            <a:prstGeom prst="rightArrow">
              <a:avLst/>
            </a:prstGeom>
            <a:solidFill>
              <a:srgbClr val="10BAA8"/>
            </a:solidFill>
            <a:ln>
              <a:solidFill>
                <a:srgbClr val="10BAA8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400"/>
            </a:p>
          </p:txBody>
        </p:sp>
        <p:sp>
          <p:nvSpPr>
            <p:cNvPr id="78" name="오른쪽 화살표 77"/>
            <p:cNvSpPr/>
            <p:nvPr/>
          </p:nvSpPr>
          <p:spPr>
            <a:xfrm>
              <a:off x="5961051" y="3002725"/>
              <a:ext cx="629465" cy="629465"/>
            </a:xfrm>
            <a:prstGeom prst="rightArrow">
              <a:avLst/>
            </a:prstGeom>
            <a:solidFill>
              <a:srgbClr val="10BAA8"/>
            </a:solidFill>
            <a:ln>
              <a:solidFill>
                <a:srgbClr val="10BAA8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400"/>
            </a:p>
          </p:txBody>
        </p:sp>
        <p:sp>
          <p:nvSpPr>
            <p:cNvPr id="79" name="오른쪽 화살표 78"/>
            <p:cNvSpPr/>
            <p:nvPr/>
          </p:nvSpPr>
          <p:spPr>
            <a:xfrm>
              <a:off x="5961051" y="4284153"/>
              <a:ext cx="629465" cy="629465"/>
            </a:xfrm>
            <a:prstGeom prst="rightArrow">
              <a:avLst/>
            </a:prstGeom>
            <a:solidFill>
              <a:srgbClr val="10BAA8"/>
            </a:solidFill>
            <a:ln>
              <a:solidFill>
                <a:srgbClr val="10BAA8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400"/>
            </a:p>
          </p:txBody>
        </p:sp>
        <p:sp>
          <p:nvSpPr>
            <p:cNvPr id="80" name="오른쪽 화살표 79"/>
            <p:cNvSpPr/>
            <p:nvPr/>
          </p:nvSpPr>
          <p:spPr>
            <a:xfrm>
              <a:off x="5961051" y="5565581"/>
              <a:ext cx="629465" cy="629465"/>
            </a:xfrm>
            <a:prstGeom prst="rightArrow">
              <a:avLst/>
            </a:prstGeom>
            <a:solidFill>
              <a:srgbClr val="10BAA8"/>
            </a:solidFill>
            <a:ln>
              <a:solidFill>
                <a:srgbClr val="10BAA8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400"/>
            </a:p>
          </p:txBody>
        </p:sp>
      </p:grpSp>
    </p:spTree>
    <p:extLst>
      <p:ext uri="{BB962C8B-B14F-4D97-AF65-F5344CB8AC3E}">
        <p14:creationId xmlns:p14="http://schemas.microsoft.com/office/powerpoint/2010/main" val="102494944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" name="모서리가 둥근 직사각형 155"/>
          <p:cNvSpPr/>
          <p:nvPr/>
        </p:nvSpPr>
        <p:spPr bwMode="ltGray">
          <a:xfrm>
            <a:off x="3679985" y="1654970"/>
            <a:ext cx="2561268" cy="1013532"/>
          </a:xfrm>
          <a:prstGeom prst="roundRect">
            <a:avLst/>
          </a:prstGeom>
          <a:pattFill prst="ltDnDiag">
            <a:fgClr>
              <a:srgbClr val="10BAA8"/>
            </a:fgClr>
            <a:bgClr>
              <a:schemeClr val="bg1"/>
            </a:bgClr>
          </a:pattFill>
          <a:ln w="28575">
            <a:solidFill>
              <a:srgbClr val="10BAA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600" dirty="0">
              <a:solidFill>
                <a:schemeClr val="bg1"/>
              </a:solidFill>
              <a:latin typeface="+mn-ea"/>
            </a:endParaRPr>
          </a:p>
        </p:txBody>
      </p:sp>
      <p:sp>
        <p:nvSpPr>
          <p:cNvPr id="2" name="텍스트 개체 틀 1"/>
          <p:cNvSpPr>
            <a:spLocks noGrp="1"/>
          </p:cNvSpPr>
          <p:nvPr>
            <p:ph type="body" sz="quarter" idx="10"/>
          </p:nvPr>
        </p:nvSpPr>
        <p:spPr>
          <a:xfrm>
            <a:off x="95958" y="58966"/>
            <a:ext cx="1865484" cy="431800"/>
          </a:xfrm>
        </p:spPr>
        <p:txBody>
          <a:bodyPr>
            <a:noAutofit/>
          </a:bodyPr>
          <a:lstStyle/>
          <a:p>
            <a:r>
              <a:rPr lang="en-US" altLang="ko-KR" sz="1100" dirty="0"/>
              <a:t>02 SecureGuard AM </a:t>
            </a:r>
            <a:r>
              <a:rPr lang="ko-KR" altLang="en-US" sz="1100" dirty="0"/>
              <a:t>소개</a:t>
            </a:r>
          </a:p>
        </p:txBody>
      </p:sp>
      <p:sp>
        <p:nvSpPr>
          <p:cNvPr id="3" name="텍스트 개체 틀 2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ko-KR" altLang="en-US" dirty="0">
                <a:solidFill>
                  <a:schemeClr val="tx1">
                    <a:lumMod val="65000"/>
                    <a:lumOff val="35000"/>
                  </a:schemeClr>
                </a:solidFill>
              </a:rPr>
              <a:t>주요 기능</a:t>
            </a:r>
          </a:p>
        </p:txBody>
      </p:sp>
      <p:sp>
        <p:nvSpPr>
          <p:cNvPr id="4" name="텍스트 개체 틀 3"/>
          <p:cNvSpPr>
            <a:spLocks noGrp="1"/>
          </p:cNvSpPr>
          <p:nvPr>
            <p:ph type="body" sz="quarter" idx="12"/>
          </p:nvPr>
        </p:nvSpPr>
        <p:spPr/>
        <p:txBody>
          <a:bodyPr>
            <a:normAutofit/>
          </a:bodyPr>
          <a:lstStyle/>
          <a:p>
            <a:r>
              <a:rPr lang="ko-KR" altLang="en-US" b="1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사용자 인증 강화</a:t>
            </a:r>
            <a:endParaRPr lang="en-US" altLang="ko-KR" b="1" dirty="0">
              <a:solidFill>
                <a:schemeClr val="tx1">
                  <a:lumMod val="65000"/>
                  <a:lumOff val="35000"/>
                </a:schemeClr>
              </a:solidFill>
              <a:latin typeface="+mn-ea"/>
            </a:endParaRPr>
          </a:p>
          <a:p>
            <a:r>
              <a:rPr lang="en-US" altLang="ko-KR" sz="13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SecureGuard</a:t>
            </a:r>
            <a:r>
              <a:rPr lang="en-US" altLang="ko-KR" sz="1300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 AM</a:t>
            </a:r>
            <a:r>
              <a:rPr lang="ko-KR" altLang="en-US" sz="1300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은 사용자 보안 강화를 위한 </a:t>
            </a:r>
            <a:r>
              <a:rPr lang="en-US" altLang="ko-KR" sz="1300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IP, MAC, </a:t>
            </a:r>
            <a:r>
              <a:rPr lang="ko-KR" altLang="en-US" sz="1300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추가 인증 수단</a:t>
            </a:r>
            <a:r>
              <a:rPr lang="en-US" altLang="ko-KR" sz="1300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(</a:t>
            </a:r>
            <a:r>
              <a:rPr lang="ko-KR" altLang="en-US" sz="1300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자체 </a:t>
            </a:r>
            <a:r>
              <a:rPr lang="en-US" altLang="ko-KR" sz="1300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OTP </a:t>
            </a:r>
            <a:r>
              <a:rPr lang="ko-KR" altLang="en-US" sz="1300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모듈 탑재</a:t>
            </a:r>
            <a:r>
              <a:rPr lang="en-US" altLang="ko-KR" sz="1300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)</a:t>
            </a:r>
            <a:r>
              <a:rPr lang="ko-KR" altLang="en-US" sz="1300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 등록 기능을 제공하고 있으며</a:t>
            </a:r>
            <a:r>
              <a:rPr lang="en-US" altLang="ko-KR" sz="1300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, </a:t>
            </a:r>
            <a:r>
              <a:rPr lang="ko-KR" altLang="en-US" sz="1300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사용자 인증 뿐만 아니라 접근제어대상 시스템의 접속 및 명령어 사용 등에도 추가 인증 설정 기능을 제공합니다</a:t>
            </a:r>
            <a:r>
              <a:rPr lang="en-US" altLang="ko-KR" sz="1300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.</a:t>
            </a:r>
            <a:endParaRPr lang="ko-KR" altLang="en-US" sz="1300" dirty="0">
              <a:solidFill>
                <a:schemeClr val="tx1">
                  <a:lumMod val="65000"/>
                  <a:lumOff val="35000"/>
                </a:schemeClr>
              </a:solidFill>
              <a:latin typeface="+mn-ea"/>
            </a:endParaRPr>
          </a:p>
        </p:txBody>
      </p:sp>
      <p:sp>
        <p:nvSpPr>
          <p:cNvPr id="111" name="모서리가 둥근 직사각형 110"/>
          <p:cNvSpPr/>
          <p:nvPr/>
        </p:nvSpPr>
        <p:spPr bwMode="ltGray">
          <a:xfrm>
            <a:off x="8311852" y="1632709"/>
            <a:ext cx="1455929" cy="4553245"/>
          </a:xfrm>
          <a:prstGeom prst="roundRect">
            <a:avLst/>
          </a:prstGeom>
          <a:solidFill>
            <a:schemeClr val="bg1"/>
          </a:solidFill>
          <a:ln w="28575">
            <a:solidFill>
              <a:srgbClr val="10BAA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600" dirty="0">
              <a:solidFill>
                <a:schemeClr val="bg1"/>
              </a:solidFill>
              <a:latin typeface="+mn-ea"/>
            </a:endParaRPr>
          </a:p>
        </p:txBody>
      </p:sp>
      <p:grpSp>
        <p:nvGrpSpPr>
          <p:cNvPr id="112" name="그룹 111"/>
          <p:cNvGrpSpPr/>
          <p:nvPr/>
        </p:nvGrpSpPr>
        <p:grpSpPr>
          <a:xfrm>
            <a:off x="8557456" y="1828441"/>
            <a:ext cx="964721" cy="1051931"/>
            <a:chOff x="2886046" y="6993389"/>
            <a:chExt cx="993953" cy="1083806"/>
          </a:xfrm>
        </p:grpSpPr>
        <p:grpSp>
          <p:nvGrpSpPr>
            <p:cNvPr id="113" name="그룹 112"/>
            <p:cNvGrpSpPr/>
            <p:nvPr/>
          </p:nvGrpSpPr>
          <p:grpSpPr>
            <a:xfrm>
              <a:off x="2951256" y="6993389"/>
              <a:ext cx="865515" cy="865515"/>
              <a:chOff x="3521481" y="2453360"/>
              <a:chExt cx="1152000" cy="1152000"/>
            </a:xfrm>
          </p:grpSpPr>
          <p:pic>
            <p:nvPicPr>
              <p:cNvPr id="115" name="그림 114"/>
              <p:cNvPicPr>
                <a:picLocks noChangeAspect="1"/>
              </p:cNvPicPr>
              <p:nvPr/>
            </p:nvPicPr>
            <p:blipFill>
              <a:blip r:embed="rId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3575706" y="2522936"/>
                <a:ext cx="1040914" cy="1040914"/>
              </a:xfrm>
              <a:prstGeom prst="rect">
                <a:avLst/>
              </a:prstGeom>
            </p:spPr>
          </p:pic>
          <p:sp>
            <p:nvSpPr>
              <p:cNvPr id="116" name="타원 115"/>
              <p:cNvSpPr/>
              <p:nvPr/>
            </p:nvSpPr>
            <p:spPr>
              <a:xfrm>
                <a:off x="3521481" y="2453360"/>
                <a:ext cx="1152000" cy="1152000"/>
              </a:xfrm>
              <a:prstGeom prst="ellipse">
                <a:avLst/>
              </a:prstGeom>
              <a:noFill/>
              <a:ln w="38100">
                <a:solidFill>
                  <a:srgbClr val="10BAA8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1000" b="1"/>
              </a:p>
            </p:txBody>
          </p:sp>
          <p:pic>
            <p:nvPicPr>
              <p:cNvPr id="117" name="그림 116"/>
              <p:cNvPicPr>
                <a:picLocks noChangeAspect="1"/>
              </p:cNvPicPr>
              <p:nvPr/>
            </p:nvPicPr>
            <p:blipFill>
              <a:blip r:embed="rId3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4116893" y="2930307"/>
                <a:ext cx="249565" cy="295284"/>
              </a:xfrm>
              <a:prstGeom prst="rect">
                <a:avLst/>
              </a:prstGeom>
            </p:spPr>
          </p:pic>
        </p:grpSp>
        <p:sp>
          <p:nvSpPr>
            <p:cNvPr id="114" name="TextBox 113"/>
            <p:cNvSpPr txBox="1"/>
            <p:nvPr/>
          </p:nvSpPr>
          <p:spPr>
            <a:xfrm>
              <a:off x="2886046" y="7839369"/>
              <a:ext cx="993953" cy="23782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900" b="1" dirty="0">
                  <a:solidFill>
                    <a:srgbClr val="10BAA8"/>
                  </a:solidFill>
                </a:rPr>
                <a:t>LINUX / UNIX</a:t>
              </a:r>
              <a:endParaRPr lang="ko-KR" altLang="en-US" sz="900" b="1" dirty="0">
                <a:solidFill>
                  <a:srgbClr val="10BAA8"/>
                </a:solidFill>
              </a:endParaRPr>
            </a:p>
          </p:txBody>
        </p:sp>
      </p:grpSp>
      <p:grpSp>
        <p:nvGrpSpPr>
          <p:cNvPr id="118" name="그룹 117"/>
          <p:cNvGrpSpPr/>
          <p:nvPr/>
        </p:nvGrpSpPr>
        <p:grpSpPr>
          <a:xfrm>
            <a:off x="8397795" y="4301950"/>
            <a:ext cx="1284043" cy="1159652"/>
            <a:chOff x="5822155" y="6993389"/>
            <a:chExt cx="1322951" cy="1194793"/>
          </a:xfrm>
        </p:grpSpPr>
        <p:grpSp>
          <p:nvGrpSpPr>
            <p:cNvPr id="119" name="그룹 118"/>
            <p:cNvGrpSpPr/>
            <p:nvPr/>
          </p:nvGrpSpPr>
          <p:grpSpPr>
            <a:xfrm>
              <a:off x="6063334" y="6993389"/>
              <a:ext cx="865515" cy="865515"/>
              <a:chOff x="3521481" y="4817796"/>
              <a:chExt cx="1152000" cy="1152000"/>
            </a:xfrm>
          </p:grpSpPr>
          <p:sp>
            <p:nvSpPr>
              <p:cNvPr id="121" name="타원 120"/>
              <p:cNvSpPr/>
              <p:nvPr/>
            </p:nvSpPr>
            <p:spPr>
              <a:xfrm>
                <a:off x="3521481" y="4817796"/>
                <a:ext cx="1152000" cy="1152000"/>
              </a:xfrm>
              <a:prstGeom prst="ellipse">
                <a:avLst/>
              </a:prstGeom>
              <a:noFill/>
              <a:ln w="38100">
                <a:solidFill>
                  <a:srgbClr val="10BAA8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1000" b="1">
                  <a:solidFill>
                    <a:srgbClr val="486AB1"/>
                  </a:solidFill>
                </a:endParaRPr>
              </a:p>
            </p:txBody>
          </p:sp>
          <p:pic>
            <p:nvPicPr>
              <p:cNvPr id="122" name="그림 121"/>
              <p:cNvPicPr>
                <a:picLocks noChangeAspect="1"/>
              </p:cNvPicPr>
              <p:nvPr/>
            </p:nvPicPr>
            <p:blipFill>
              <a:blip r:embed="rId4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3650766" y="4977699"/>
                <a:ext cx="860259" cy="860259"/>
              </a:xfrm>
              <a:prstGeom prst="rect">
                <a:avLst/>
              </a:prstGeom>
            </p:spPr>
          </p:pic>
        </p:grpSp>
        <p:sp>
          <p:nvSpPr>
            <p:cNvPr id="120" name="TextBox 119"/>
            <p:cNvSpPr txBox="1"/>
            <p:nvPr/>
          </p:nvSpPr>
          <p:spPr>
            <a:xfrm>
              <a:off x="5822155" y="7839369"/>
              <a:ext cx="1322951" cy="34881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800" b="1" dirty="0">
                  <a:solidFill>
                    <a:srgbClr val="10BAA8"/>
                  </a:solidFill>
                </a:rPr>
                <a:t>Network Device</a:t>
              </a:r>
            </a:p>
            <a:p>
              <a:pPr algn="ctr"/>
              <a:r>
                <a:rPr lang="en-US" altLang="ko-KR" sz="800" b="1" dirty="0">
                  <a:solidFill>
                    <a:srgbClr val="10BAA8"/>
                  </a:solidFill>
                </a:rPr>
                <a:t>Security Appliance</a:t>
              </a:r>
              <a:endParaRPr lang="ko-KR" altLang="en-US" sz="800" b="1" dirty="0">
                <a:solidFill>
                  <a:srgbClr val="10BAA8"/>
                </a:solidFill>
              </a:endParaRPr>
            </a:p>
          </p:txBody>
        </p:sp>
      </p:grpSp>
      <p:grpSp>
        <p:nvGrpSpPr>
          <p:cNvPr id="123" name="그룹 122"/>
          <p:cNvGrpSpPr/>
          <p:nvPr/>
        </p:nvGrpSpPr>
        <p:grpSpPr>
          <a:xfrm>
            <a:off x="8557456" y="3065196"/>
            <a:ext cx="964721" cy="1051931"/>
            <a:chOff x="4442085" y="6993389"/>
            <a:chExt cx="993953" cy="1083806"/>
          </a:xfrm>
        </p:grpSpPr>
        <p:grpSp>
          <p:nvGrpSpPr>
            <p:cNvPr id="124" name="그룹 123"/>
            <p:cNvGrpSpPr/>
            <p:nvPr/>
          </p:nvGrpSpPr>
          <p:grpSpPr>
            <a:xfrm>
              <a:off x="4507295" y="6993389"/>
              <a:ext cx="865515" cy="865515"/>
              <a:chOff x="8384606" y="2448690"/>
              <a:chExt cx="1152000" cy="1152000"/>
            </a:xfrm>
          </p:grpSpPr>
          <p:pic>
            <p:nvPicPr>
              <p:cNvPr id="127" name="그림 126"/>
              <p:cNvPicPr>
                <a:picLocks noChangeAspect="1"/>
              </p:cNvPicPr>
              <p:nvPr/>
            </p:nvPicPr>
            <p:blipFill>
              <a:blip r:embed="rId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8438831" y="2518266"/>
                <a:ext cx="1040914" cy="1040914"/>
              </a:xfrm>
              <a:prstGeom prst="rect">
                <a:avLst/>
              </a:prstGeom>
            </p:spPr>
          </p:pic>
          <p:sp>
            <p:nvSpPr>
              <p:cNvPr id="128" name="타원 127"/>
              <p:cNvSpPr/>
              <p:nvPr/>
            </p:nvSpPr>
            <p:spPr>
              <a:xfrm>
                <a:off x="8384606" y="2448690"/>
                <a:ext cx="1152000" cy="1152000"/>
              </a:xfrm>
              <a:prstGeom prst="ellipse">
                <a:avLst/>
              </a:prstGeom>
              <a:noFill/>
              <a:ln w="38100">
                <a:solidFill>
                  <a:srgbClr val="10BAA8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1000" b="1">
                  <a:solidFill>
                    <a:srgbClr val="486AB1"/>
                  </a:solidFill>
                </a:endParaRPr>
              </a:p>
            </p:txBody>
          </p:sp>
        </p:grpSp>
        <p:sp>
          <p:nvSpPr>
            <p:cNvPr id="125" name="TextBox 124"/>
            <p:cNvSpPr txBox="1"/>
            <p:nvPr/>
          </p:nvSpPr>
          <p:spPr>
            <a:xfrm>
              <a:off x="4442085" y="7839369"/>
              <a:ext cx="993953" cy="23782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900" b="1" dirty="0">
                  <a:solidFill>
                    <a:srgbClr val="10BAA8"/>
                  </a:solidFill>
                </a:rPr>
                <a:t>WINDOWS</a:t>
              </a:r>
              <a:endParaRPr lang="ko-KR" altLang="en-US" sz="900" b="1" dirty="0">
                <a:solidFill>
                  <a:srgbClr val="10BAA8"/>
                </a:solidFill>
              </a:endParaRPr>
            </a:p>
          </p:txBody>
        </p:sp>
        <p:pic>
          <p:nvPicPr>
            <p:cNvPr id="126" name="Picture 2" descr="windows, ì¬íì  ë¤í¸ìí¬ ìì´ì½"/>
            <p:cNvPicPr>
              <a:picLocks noChangeAspect="1" noChangeArrowheads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933572" y="7345793"/>
              <a:ext cx="213303" cy="21330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grpSp>
        <p:nvGrpSpPr>
          <p:cNvPr id="129" name="그룹 128"/>
          <p:cNvGrpSpPr/>
          <p:nvPr/>
        </p:nvGrpSpPr>
        <p:grpSpPr>
          <a:xfrm>
            <a:off x="-413396" y="3492368"/>
            <a:ext cx="2054028" cy="1181594"/>
            <a:chOff x="2504728" y="4198655"/>
            <a:chExt cx="2054028" cy="1181594"/>
          </a:xfrm>
        </p:grpSpPr>
        <p:grpSp>
          <p:nvGrpSpPr>
            <p:cNvPr id="130" name="그룹 129"/>
            <p:cNvGrpSpPr/>
            <p:nvPr/>
          </p:nvGrpSpPr>
          <p:grpSpPr>
            <a:xfrm>
              <a:off x="2504728" y="4198655"/>
              <a:ext cx="2054028" cy="1181594"/>
              <a:chOff x="8105687" y="3140315"/>
              <a:chExt cx="1543222" cy="887749"/>
            </a:xfrm>
          </p:grpSpPr>
          <p:sp>
            <p:nvSpPr>
              <p:cNvPr id="132" name="타원 131"/>
              <p:cNvSpPr/>
              <p:nvPr/>
            </p:nvSpPr>
            <p:spPr>
              <a:xfrm>
                <a:off x="8553299" y="3140315"/>
                <a:ext cx="648000" cy="648000"/>
              </a:xfrm>
              <a:prstGeom prst="ellipse">
                <a:avLst/>
              </a:prstGeom>
              <a:solidFill>
                <a:srgbClr val="F3F3F3"/>
              </a:solidFill>
              <a:ln>
                <a:solidFill>
                  <a:srgbClr val="10BAA8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133" name="TextBox 132"/>
              <p:cNvSpPr txBox="1"/>
              <p:nvPr/>
            </p:nvSpPr>
            <p:spPr>
              <a:xfrm>
                <a:off x="8105687" y="3843075"/>
                <a:ext cx="1543222" cy="18498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ko-KR" altLang="en-US" sz="1000" b="1" dirty="0">
                    <a:solidFill>
                      <a:srgbClr val="10BAA8"/>
                    </a:solidFill>
                  </a:rPr>
                  <a:t>사용자</a:t>
                </a:r>
              </a:p>
            </p:txBody>
          </p:sp>
        </p:grpSp>
        <p:pic>
          <p:nvPicPr>
            <p:cNvPr id="131" name="그림 130"/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176263" y="4276889"/>
              <a:ext cx="710958" cy="710958"/>
            </a:xfrm>
            <a:prstGeom prst="rect">
              <a:avLst/>
            </a:prstGeom>
          </p:spPr>
        </p:pic>
      </p:grpSp>
      <p:grpSp>
        <p:nvGrpSpPr>
          <p:cNvPr id="134" name="그룹 133"/>
          <p:cNvGrpSpPr/>
          <p:nvPr/>
        </p:nvGrpSpPr>
        <p:grpSpPr>
          <a:xfrm>
            <a:off x="4166594" y="3602876"/>
            <a:ext cx="1588051" cy="635172"/>
            <a:chOff x="4027835" y="3561816"/>
            <a:chExt cx="1746856" cy="768561"/>
          </a:xfrm>
        </p:grpSpPr>
        <p:grpSp>
          <p:nvGrpSpPr>
            <p:cNvPr id="135" name="그룹 134"/>
            <p:cNvGrpSpPr/>
            <p:nvPr/>
          </p:nvGrpSpPr>
          <p:grpSpPr>
            <a:xfrm>
              <a:off x="4086602" y="3583803"/>
              <a:ext cx="1629324" cy="688210"/>
              <a:chOff x="5089226" y="3614387"/>
              <a:chExt cx="1481204" cy="625645"/>
            </a:xfrm>
          </p:grpSpPr>
          <p:sp>
            <p:nvSpPr>
              <p:cNvPr id="137" name="직사각형 136"/>
              <p:cNvSpPr/>
              <p:nvPr/>
            </p:nvSpPr>
            <p:spPr>
              <a:xfrm>
                <a:off x="5117548" y="3614387"/>
                <a:ext cx="1430905" cy="304700"/>
              </a:xfrm>
              <a:prstGeom prst="rect">
                <a:avLst/>
              </a:prstGeom>
            </p:spPr>
            <p:txBody>
              <a:bodyPr wrap="none" anchor="ctr">
                <a:spAutoFit/>
              </a:bodyPr>
              <a:lstStyle/>
              <a:p>
                <a:pPr algn="dist"/>
                <a:r>
                  <a:rPr lang="en-US" altLang="ko-KR" sz="1200" b="1" dirty="0">
                    <a:ln>
                      <a:solidFill>
                        <a:schemeClr val="bg1">
                          <a:alpha val="5000"/>
                        </a:schemeClr>
                      </a:solidFill>
                    </a:ln>
                    <a:solidFill>
                      <a:schemeClr val="tx1">
                        <a:lumMod val="95000"/>
                        <a:lumOff val="5000"/>
                      </a:schemeClr>
                    </a:solidFill>
                    <a:latin typeface="Arial" panose="020B0604020202020204" pitchFamily="34" charset="0"/>
                    <a:ea typeface="나눔고딕 ExtraBold" panose="020D0904000000000000" pitchFamily="50" charset="-127"/>
                    <a:cs typeface="Arial" panose="020B0604020202020204" pitchFamily="34" charset="0"/>
                  </a:rPr>
                  <a:t>SecureGuard</a:t>
                </a:r>
                <a:r>
                  <a:rPr lang="en-US" altLang="ko-KR" sz="1200" b="1" dirty="0">
                    <a:ln>
                      <a:solidFill>
                        <a:schemeClr val="bg1">
                          <a:alpha val="5000"/>
                        </a:schemeClr>
                      </a:solidFill>
                    </a:ln>
                    <a:latin typeface="Arial" panose="020B0604020202020204" pitchFamily="34" charset="0"/>
                    <a:ea typeface="나눔고딕 ExtraBold" panose="020D0904000000000000" pitchFamily="50" charset="-127"/>
                    <a:cs typeface="Arial" panose="020B0604020202020204" pitchFamily="34" charset="0"/>
                  </a:rPr>
                  <a:t>  </a:t>
                </a:r>
                <a:r>
                  <a:rPr lang="en-US" altLang="ko-KR" sz="1200" b="1" spc="-150" dirty="0">
                    <a:ln>
                      <a:solidFill>
                        <a:schemeClr val="bg1">
                          <a:alpha val="5000"/>
                        </a:schemeClr>
                      </a:solidFill>
                    </a:ln>
                    <a:solidFill>
                      <a:srgbClr val="00B4A6"/>
                    </a:solidFill>
                    <a:latin typeface="Arial" panose="020B0604020202020204" pitchFamily="34" charset="0"/>
                    <a:ea typeface="나눔고딕 ExtraBold" panose="020D0904000000000000" pitchFamily="50" charset="-127"/>
                    <a:cs typeface="Arial" panose="020B0604020202020204" pitchFamily="34" charset="0"/>
                  </a:rPr>
                  <a:t>AM</a:t>
                </a:r>
                <a:endParaRPr lang="en-US" altLang="ko-KR" sz="1200" b="1" spc="-150" dirty="0">
                  <a:ln>
                    <a:solidFill>
                      <a:schemeClr val="bg1">
                        <a:alpha val="5000"/>
                      </a:schemeClr>
                    </a:solidFill>
                  </a:ln>
                  <a:latin typeface="Arial" panose="020B0604020202020204" pitchFamily="34" charset="0"/>
                  <a:ea typeface="나눔고딕 ExtraBold" panose="020D0904000000000000" pitchFamily="50" charset="-127"/>
                  <a:cs typeface="Arial" panose="020B0604020202020204" pitchFamily="34" charset="0"/>
                </a:endParaRPr>
              </a:p>
            </p:txBody>
          </p:sp>
          <p:sp>
            <p:nvSpPr>
              <p:cNvPr id="138" name="모서리가 둥근 직사각형 137"/>
              <p:cNvSpPr/>
              <p:nvPr/>
            </p:nvSpPr>
            <p:spPr>
              <a:xfrm>
                <a:off x="5089226" y="3925064"/>
                <a:ext cx="1481204" cy="314968"/>
              </a:xfrm>
              <a:prstGeom prst="roundRect">
                <a:avLst/>
              </a:prstGeom>
              <a:noFill/>
              <a:ln>
                <a:solidFill>
                  <a:srgbClr val="10BAA8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2000" dirty="0"/>
              </a:p>
            </p:txBody>
          </p:sp>
          <p:sp>
            <p:nvSpPr>
              <p:cNvPr id="139" name="모서리가 둥근 직사각형 138"/>
              <p:cNvSpPr/>
              <p:nvPr/>
            </p:nvSpPr>
            <p:spPr>
              <a:xfrm>
                <a:off x="5127911" y="3964832"/>
                <a:ext cx="431335" cy="234899"/>
              </a:xfrm>
              <a:prstGeom prst="roundRect">
                <a:avLst/>
              </a:prstGeom>
              <a:solidFill>
                <a:srgbClr val="10BAA8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ko-KR" sz="700" b="1" dirty="0"/>
                  <a:t>AM</a:t>
                </a:r>
                <a:endParaRPr lang="ko-KR" altLang="en-US" sz="700" b="1" dirty="0"/>
              </a:p>
            </p:txBody>
          </p:sp>
          <p:sp>
            <p:nvSpPr>
              <p:cNvPr id="140" name="순서도: 연결자 139"/>
              <p:cNvSpPr/>
              <p:nvPr/>
            </p:nvSpPr>
            <p:spPr>
              <a:xfrm>
                <a:off x="6288031" y="3965680"/>
                <a:ext cx="59511" cy="60817"/>
              </a:xfrm>
              <a:prstGeom prst="flowChartConnector">
                <a:avLst/>
              </a:prstGeom>
              <a:solidFill>
                <a:srgbClr val="10BAA8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2000" dirty="0"/>
              </a:p>
            </p:txBody>
          </p:sp>
          <p:sp>
            <p:nvSpPr>
              <p:cNvPr id="141" name="순서도: 연결자 140"/>
              <p:cNvSpPr/>
              <p:nvPr/>
            </p:nvSpPr>
            <p:spPr>
              <a:xfrm>
                <a:off x="6375160" y="3965680"/>
                <a:ext cx="59511" cy="60817"/>
              </a:xfrm>
              <a:prstGeom prst="flowChartConnector">
                <a:avLst/>
              </a:prstGeom>
              <a:solidFill>
                <a:srgbClr val="10BAA8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2000" dirty="0"/>
              </a:p>
            </p:txBody>
          </p:sp>
          <p:sp>
            <p:nvSpPr>
              <p:cNvPr id="142" name="순서도: 연결자 141"/>
              <p:cNvSpPr/>
              <p:nvPr/>
            </p:nvSpPr>
            <p:spPr>
              <a:xfrm>
                <a:off x="6462290" y="3965680"/>
                <a:ext cx="59511" cy="60817"/>
              </a:xfrm>
              <a:prstGeom prst="flowChartConnector">
                <a:avLst/>
              </a:prstGeom>
              <a:solidFill>
                <a:srgbClr val="10BAA8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2000" dirty="0"/>
              </a:p>
            </p:txBody>
          </p:sp>
          <p:cxnSp>
            <p:nvCxnSpPr>
              <p:cNvPr id="143" name="직선 화살표 연결선 142"/>
              <p:cNvCxnSpPr/>
              <p:nvPr/>
            </p:nvCxnSpPr>
            <p:spPr>
              <a:xfrm>
                <a:off x="5608289" y="4079558"/>
                <a:ext cx="612277" cy="0"/>
              </a:xfrm>
              <a:prstGeom prst="straightConnector1">
                <a:avLst/>
              </a:prstGeom>
              <a:ln w="25400">
                <a:solidFill>
                  <a:srgbClr val="10BAA8"/>
                </a:solidFill>
                <a:headEnd type="none" w="med" len="med"/>
                <a:tailEnd type="none" w="med" len="me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44" name="직선 화살표 연결선 143"/>
              <p:cNvCxnSpPr/>
              <p:nvPr/>
            </p:nvCxnSpPr>
            <p:spPr>
              <a:xfrm>
                <a:off x="5608289" y="4014383"/>
                <a:ext cx="612277" cy="0"/>
              </a:xfrm>
              <a:prstGeom prst="straightConnector1">
                <a:avLst/>
              </a:prstGeom>
              <a:ln w="25400">
                <a:solidFill>
                  <a:srgbClr val="10BAA8"/>
                </a:solidFill>
                <a:headEnd type="none" w="med" len="med"/>
                <a:tailEnd type="none" w="med" len="me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45" name="직선 화살표 연결선 144"/>
              <p:cNvCxnSpPr/>
              <p:nvPr/>
            </p:nvCxnSpPr>
            <p:spPr>
              <a:xfrm>
                <a:off x="5608289" y="4144734"/>
                <a:ext cx="612277" cy="0"/>
              </a:xfrm>
              <a:prstGeom prst="straightConnector1">
                <a:avLst/>
              </a:prstGeom>
              <a:ln w="25400">
                <a:solidFill>
                  <a:srgbClr val="10BAA8"/>
                </a:solidFill>
                <a:headEnd type="none" w="med" len="med"/>
                <a:tailEnd type="none" w="med" len="me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136" name="모서리가 둥근 직사각형 135"/>
            <p:cNvSpPr/>
            <p:nvPr/>
          </p:nvSpPr>
          <p:spPr>
            <a:xfrm>
              <a:off x="4027835" y="3561816"/>
              <a:ext cx="1746856" cy="768561"/>
            </a:xfrm>
            <a:prstGeom prst="roundRect">
              <a:avLst/>
            </a:prstGeom>
            <a:noFill/>
            <a:ln>
              <a:solidFill>
                <a:srgbClr val="10BAA8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000" dirty="0"/>
            </a:p>
          </p:txBody>
        </p:sp>
      </p:grpSp>
      <p:sp>
        <p:nvSpPr>
          <p:cNvPr id="151" name="모서리가 둥근 직사각형 150"/>
          <p:cNvSpPr/>
          <p:nvPr/>
        </p:nvSpPr>
        <p:spPr bwMode="ltGray">
          <a:xfrm>
            <a:off x="3843987" y="1775483"/>
            <a:ext cx="2219906" cy="216182"/>
          </a:xfrm>
          <a:prstGeom prst="roundRect">
            <a:avLst/>
          </a:prstGeom>
          <a:solidFill>
            <a:schemeClr val="bg1"/>
          </a:solidFill>
          <a:ln w="28575">
            <a:solidFill>
              <a:srgbClr val="10BAA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050" b="1" dirty="0">
                <a:solidFill>
                  <a:srgbClr val="10BAA8"/>
                </a:solidFill>
                <a:latin typeface="+mn-ea"/>
              </a:rPr>
              <a:t>사용자 정보</a:t>
            </a:r>
          </a:p>
        </p:txBody>
      </p:sp>
      <p:sp>
        <p:nvSpPr>
          <p:cNvPr id="154" name="모서리가 둥근 직사각형 153"/>
          <p:cNvSpPr/>
          <p:nvPr/>
        </p:nvSpPr>
        <p:spPr bwMode="ltGray">
          <a:xfrm>
            <a:off x="3843987" y="2076087"/>
            <a:ext cx="956858" cy="468305"/>
          </a:xfrm>
          <a:prstGeom prst="roundRect">
            <a:avLst/>
          </a:prstGeom>
          <a:solidFill>
            <a:schemeClr val="bg1"/>
          </a:solidFill>
          <a:ln w="28575">
            <a:solidFill>
              <a:srgbClr val="10BAA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800" dirty="0">
                <a:solidFill>
                  <a:srgbClr val="10BAA8"/>
                </a:solidFill>
                <a:latin typeface="+mn-ea"/>
              </a:rPr>
              <a:t> Human</a:t>
            </a:r>
          </a:p>
          <a:p>
            <a:pPr algn="ctr"/>
            <a:r>
              <a:rPr lang="en-US" altLang="ko-KR" sz="800" dirty="0">
                <a:solidFill>
                  <a:srgbClr val="10BAA8"/>
                </a:solidFill>
                <a:latin typeface="+mn-ea"/>
              </a:rPr>
              <a:t>Resources DB</a:t>
            </a:r>
            <a:endParaRPr lang="ko-KR" altLang="en-US" sz="800" dirty="0">
              <a:solidFill>
                <a:srgbClr val="10BAA8"/>
              </a:solidFill>
              <a:latin typeface="+mn-ea"/>
            </a:endParaRPr>
          </a:p>
        </p:txBody>
      </p:sp>
      <p:sp>
        <p:nvSpPr>
          <p:cNvPr id="155" name="모서리가 둥근 직사각형 154"/>
          <p:cNvSpPr/>
          <p:nvPr/>
        </p:nvSpPr>
        <p:spPr bwMode="ltGray">
          <a:xfrm>
            <a:off x="5107035" y="2076087"/>
            <a:ext cx="956858" cy="468305"/>
          </a:xfrm>
          <a:prstGeom prst="roundRect">
            <a:avLst/>
          </a:prstGeom>
          <a:solidFill>
            <a:schemeClr val="bg1"/>
          </a:solidFill>
          <a:ln w="28575">
            <a:solidFill>
              <a:srgbClr val="10BAA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800" dirty="0">
                <a:solidFill>
                  <a:srgbClr val="10BAA8"/>
                </a:solidFill>
                <a:latin typeface="+mn-ea"/>
              </a:rPr>
              <a:t>Active Directory</a:t>
            </a:r>
            <a:endParaRPr lang="ko-KR" altLang="en-US" sz="800" dirty="0">
              <a:solidFill>
                <a:srgbClr val="10BAA8"/>
              </a:solidFill>
              <a:latin typeface="+mn-ea"/>
            </a:endParaRPr>
          </a:p>
        </p:txBody>
      </p:sp>
      <p:sp>
        <p:nvSpPr>
          <p:cNvPr id="159" name="모서리가 둥근 직사각형 158"/>
          <p:cNvSpPr/>
          <p:nvPr/>
        </p:nvSpPr>
        <p:spPr bwMode="ltGray">
          <a:xfrm>
            <a:off x="3682807" y="5172422"/>
            <a:ext cx="2561268" cy="1013532"/>
          </a:xfrm>
          <a:prstGeom prst="roundRect">
            <a:avLst/>
          </a:prstGeom>
          <a:pattFill prst="ltDnDiag">
            <a:fgClr>
              <a:srgbClr val="10BAA8"/>
            </a:fgClr>
            <a:bgClr>
              <a:schemeClr val="bg1"/>
            </a:bgClr>
          </a:pattFill>
          <a:ln w="28575">
            <a:solidFill>
              <a:srgbClr val="10BAA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600" dirty="0">
              <a:solidFill>
                <a:schemeClr val="bg1"/>
              </a:solidFill>
              <a:latin typeface="+mn-ea"/>
            </a:endParaRPr>
          </a:p>
        </p:txBody>
      </p:sp>
      <p:sp>
        <p:nvSpPr>
          <p:cNvPr id="160" name="모서리가 둥근 직사각형 159"/>
          <p:cNvSpPr/>
          <p:nvPr/>
        </p:nvSpPr>
        <p:spPr bwMode="ltGray">
          <a:xfrm>
            <a:off x="3846809" y="5292935"/>
            <a:ext cx="2219906" cy="216182"/>
          </a:xfrm>
          <a:prstGeom prst="roundRect">
            <a:avLst/>
          </a:prstGeom>
          <a:solidFill>
            <a:schemeClr val="bg1"/>
          </a:solidFill>
          <a:ln w="28575">
            <a:solidFill>
              <a:srgbClr val="10BAA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050" b="1" dirty="0">
                <a:solidFill>
                  <a:srgbClr val="10BAA8"/>
                </a:solidFill>
                <a:latin typeface="+mn-ea"/>
              </a:rPr>
              <a:t>추가 인증</a:t>
            </a:r>
          </a:p>
        </p:txBody>
      </p:sp>
      <p:sp>
        <p:nvSpPr>
          <p:cNvPr id="161" name="모서리가 둥근 직사각형 160"/>
          <p:cNvSpPr/>
          <p:nvPr/>
        </p:nvSpPr>
        <p:spPr bwMode="ltGray">
          <a:xfrm>
            <a:off x="3846809" y="5593539"/>
            <a:ext cx="956858" cy="468305"/>
          </a:xfrm>
          <a:prstGeom prst="roundRect">
            <a:avLst/>
          </a:prstGeom>
          <a:solidFill>
            <a:srgbClr val="10BAA8"/>
          </a:solidFill>
          <a:ln w="28575">
            <a:solidFill>
              <a:srgbClr val="10BAA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900" dirty="0" err="1">
                <a:solidFill>
                  <a:schemeClr val="bg1"/>
                </a:solidFill>
                <a:latin typeface="+mn-ea"/>
              </a:rPr>
              <a:t>SecureGuard</a:t>
            </a:r>
            <a:r>
              <a:rPr lang="en-US" altLang="ko-KR" sz="900" dirty="0">
                <a:solidFill>
                  <a:schemeClr val="bg1"/>
                </a:solidFill>
                <a:latin typeface="+mn-ea"/>
              </a:rPr>
              <a:t> OTP Module</a:t>
            </a:r>
            <a:endParaRPr lang="ko-KR" altLang="en-US" sz="900" dirty="0">
              <a:solidFill>
                <a:schemeClr val="bg1"/>
              </a:solidFill>
              <a:latin typeface="+mn-ea"/>
            </a:endParaRPr>
          </a:p>
        </p:txBody>
      </p:sp>
      <p:sp>
        <p:nvSpPr>
          <p:cNvPr id="162" name="모서리가 둥근 직사각형 161"/>
          <p:cNvSpPr/>
          <p:nvPr/>
        </p:nvSpPr>
        <p:spPr bwMode="ltGray">
          <a:xfrm>
            <a:off x="5109857" y="5593539"/>
            <a:ext cx="956858" cy="468305"/>
          </a:xfrm>
          <a:prstGeom prst="roundRect">
            <a:avLst/>
          </a:prstGeom>
          <a:solidFill>
            <a:schemeClr val="bg1"/>
          </a:solidFill>
          <a:ln w="28575">
            <a:solidFill>
              <a:srgbClr val="10BAA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800" dirty="0">
                <a:solidFill>
                  <a:srgbClr val="10BAA8"/>
                </a:solidFill>
                <a:latin typeface="+mn-ea"/>
              </a:rPr>
              <a:t>2-Factor</a:t>
            </a:r>
          </a:p>
          <a:p>
            <a:pPr algn="ctr"/>
            <a:r>
              <a:rPr lang="en-US" altLang="ko-KR" sz="800" dirty="0">
                <a:solidFill>
                  <a:srgbClr val="10BAA8"/>
                </a:solidFill>
                <a:latin typeface="+mn-ea"/>
              </a:rPr>
              <a:t>Authentication</a:t>
            </a:r>
            <a:endParaRPr lang="ko-KR" altLang="en-US" sz="800" dirty="0">
              <a:solidFill>
                <a:srgbClr val="10BAA8"/>
              </a:solidFill>
              <a:latin typeface="+mn-ea"/>
            </a:endParaRPr>
          </a:p>
        </p:txBody>
      </p:sp>
      <p:cxnSp>
        <p:nvCxnSpPr>
          <p:cNvPr id="11" name="직선 화살표 연결선 10"/>
          <p:cNvCxnSpPr/>
          <p:nvPr/>
        </p:nvCxnSpPr>
        <p:spPr>
          <a:xfrm flipH="1" flipV="1">
            <a:off x="4960619" y="2668502"/>
            <a:ext cx="1" cy="934374"/>
          </a:xfrm>
          <a:prstGeom prst="straightConnector1">
            <a:avLst/>
          </a:prstGeom>
          <a:ln w="25400">
            <a:solidFill>
              <a:srgbClr val="10BAA8"/>
            </a:solidFill>
            <a:headEnd type="triangle" w="lg" len="lg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1" name="직선 화살표 연결선 190"/>
          <p:cNvCxnSpPr>
            <a:stCxn id="159" idx="0"/>
            <a:endCxn id="136" idx="2"/>
          </p:cNvCxnSpPr>
          <p:nvPr/>
        </p:nvCxnSpPr>
        <p:spPr>
          <a:xfrm flipH="1" flipV="1">
            <a:off x="4960620" y="4238048"/>
            <a:ext cx="2821" cy="934374"/>
          </a:xfrm>
          <a:prstGeom prst="straightConnector1">
            <a:avLst/>
          </a:prstGeom>
          <a:ln w="25400">
            <a:solidFill>
              <a:srgbClr val="10BAA8"/>
            </a:solidFill>
            <a:headEnd type="triangle" w="lg" len="lg"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2" name="모서리가 둥근 직사각형 191"/>
          <p:cNvSpPr/>
          <p:nvPr/>
        </p:nvSpPr>
        <p:spPr bwMode="ltGray">
          <a:xfrm>
            <a:off x="4280662" y="2983118"/>
            <a:ext cx="1378386" cy="216182"/>
          </a:xfrm>
          <a:prstGeom prst="roundRect">
            <a:avLst/>
          </a:prstGeom>
          <a:solidFill>
            <a:schemeClr val="bg1"/>
          </a:solidFill>
          <a:ln w="28575">
            <a:solidFill>
              <a:srgbClr val="10BAA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050" dirty="0">
                <a:solidFill>
                  <a:srgbClr val="10BAA8"/>
                </a:solidFill>
                <a:latin typeface="+mn-ea"/>
              </a:rPr>
              <a:t>사용자 정보 연동</a:t>
            </a:r>
          </a:p>
        </p:txBody>
      </p:sp>
      <p:sp>
        <p:nvSpPr>
          <p:cNvPr id="193" name="모서리가 둥근 직사각형 192"/>
          <p:cNvSpPr/>
          <p:nvPr/>
        </p:nvSpPr>
        <p:spPr bwMode="ltGray">
          <a:xfrm>
            <a:off x="4276049" y="4559718"/>
            <a:ext cx="1378386" cy="216182"/>
          </a:xfrm>
          <a:prstGeom prst="roundRect">
            <a:avLst/>
          </a:prstGeom>
          <a:solidFill>
            <a:schemeClr val="bg1"/>
          </a:solidFill>
          <a:ln w="28575">
            <a:solidFill>
              <a:srgbClr val="10BAA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50" dirty="0">
                <a:solidFill>
                  <a:srgbClr val="10BAA8"/>
                </a:solidFill>
                <a:latin typeface="+mn-ea"/>
              </a:rPr>
              <a:t>2-Factor </a:t>
            </a:r>
            <a:r>
              <a:rPr lang="ko-KR" altLang="en-US" sz="1050" dirty="0">
                <a:solidFill>
                  <a:srgbClr val="10BAA8"/>
                </a:solidFill>
                <a:latin typeface="+mn-ea"/>
              </a:rPr>
              <a:t>인증</a:t>
            </a:r>
            <a:r>
              <a:rPr lang="en-US" altLang="ko-KR" sz="1050" dirty="0">
                <a:solidFill>
                  <a:srgbClr val="10BAA8"/>
                </a:solidFill>
                <a:latin typeface="+mn-ea"/>
              </a:rPr>
              <a:t>/</a:t>
            </a:r>
            <a:r>
              <a:rPr lang="ko-KR" altLang="en-US" sz="1050" dirty="0">
                <a:solidFill>
                  <a:srgbClr val="10BAA8"/>
                </a:solidFill>
                <a:latin typeface="+mn-ea"/>
              </a:rPr>
              <a:t>허용</a:t>
            </a:r>
          </a:p>
        </p:txBody>
      </p:sp>
      <p:cxnSp>
        <p:nvCxnSpPr>
          <p:cNvPr id="195" name="직선 화살표 연결선 194"/>
          <p:cNvCxnSpPr>
            <a:stCxn id="136" idx="1"/>
            <a:endCxn id="132" idx="6"/>
          </p:cNvCxnSpPr>
          <p:nvPr/>
        </p:nvCxnSpPr>
        <p:spPr>
          <a:xfrm flipH="1">
            <a:off x="1044863" y="3920462"/>
            <a:ext cx="3121731" cy="3150"/>
          </a:xfrm>
          <a:prstGeom prst="straightConnector1">
            <a:avLst/>
          </a:prstGeom>
          <a:ln w="25400">
            <a:solidFill>
              <a:srgbClr val="10BAA8"/>
            </a:solidFill>
            <a:headEnd type="triangle" w="lg" len="lg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6" name="직선 화살표 연결선 195"/>
          <p:cNvCxnSpPr>
            <a:stCxn id="111" idx="1"/>
            <a:endCxn id="136" idx="3"/>
          </p:cNvCxnSpPr>
          <p:nvPr/>
        </p:nvCxnSpPr>
        <p:spPr>
          <a:xfrm flipH="1">
            <a:off x="5754645" y="3909332"/>
            <a:ext cx="2557207" cy="11130"/>
          </a:xfrm>
          <a:prstGeom prst="straightConnector1">
            <a:avLst/>
          </a:prstGeom>
          <a:ln w="25400">
            <a:solidFill>
              <a:srgbClr val="10BAA8"/>
            </a:solidFill>
            <a:headEnd type="triangle" w="lg" len="lg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9" name="그룹 8"/>
          <p:cNvGrpSpPr/>
          <p:nvPr/>
        </p:nvGrpSpPr>
        <p:grpSpPr>
          <a:xfrm>
            <a:off x="6245804" y="3236139"/>
            <a:ext cx="1590346" cy="1087027"/>
            <a:chOff x="6245804" y="3236139"/>
            <a:chExt cx="1590346" cy="1087027"/>
          </a:xfrm>
        </p:grpSpPr>
        <p:sp>
          <p:nvSpPr>
            <p:cNvPr id="163" name="모서리가 둥근 직사각형 162"/>
            <p:cNvSpPr/>
            <p:nvPr/>
          </p:nvSpPr>
          <p:spPr bwMode="ltGray">
            <a:xfrm>
              <a:off x="6245804" y="3507376"/>
              <a:ext cx="1590346" cy="815790"/>
            </a:xfrm>
            <a:prstGeom prst="roundRect">
              <a:avLst>
                <a:gd name="adj" fmla="val 11997"/>
              </a:avLst>
            </a:prstGeom>
            <a:pattFill prst="pct70">
              <a:fgClr>
                <a:srgbClr val="10BAA8"/>
              </a:fgClr>
              <a:bgClr>
                <a:schemeClr val="bg1"/>
              </a:bgClr>
            </a:pattFill>
            <a:ln w="28575">
              <a:solidFill>
                <a:srgbClr val="10BAA8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600" dirty="0">
                <a:solidFill>
                  <a:schemeClr val="bg1"/>
                </a:solidFill>
                <a:latin typeface="+mn-ea"/>
              </a:endParaRPr>
            </a:p>
          </p:txBody>
        </p:sp>
        <p:sp>
          <p:nvSpPr>
            <p:cNvPr id="164" name="모서리가 둥근 직사각형 163"/>
            <p:cNvSpPr/>
            <p:nvPr/>
          </p:nvSpPr>
          <p:spPr bwMode="ltGray">
            <a:xfrm>
              <a:off x="6351784" y="3581938"/>
              <a:ext cx="1378386" cy="216182"/>
            </a:xfrm>
            <a:prstGeom prst="roundRect">
              <a:avLst/>
            </a:prstGeom>
            <a:solidFill>
              <a:schemeClr val="bg1"/>
            </a:solidFill>
            <a:ln w="28575">
              <a:solidFill>
                <a:srgbClr val="10BAA8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ko-KR" sz="1050" dirty="0">
                  <a:solidFill>
                    <a:srgbClr val="10BAA8"/>
                  </a:solidFill>
                  <a:latin typeface="+mn-ea"/>
                </a:rPr>
                <a:t>ACCOUNT / PW</a:t>
              </a:r>
              <a:endParaRPr lang="ko-KR" altLang="en-US" sz="1050" dirty="0">
                <a:solidFill>
                  <a:srgbClr val="10BAA8"/>
                </a:solidFill>
                <a:latin typeface="+mn-ea"/>
              </a:endParaRPr>
            </a:p>
          </p:txBody>
        </p:sp>
        <p:sp>
          <p:nvSpPr>
            <p:cNvPr id="183" name="모서리가 둥근 직사각형 182"/>
            <p:cNvSpPr/>
            <p:nvPr/>
          </p:nvSpPr>
          <p:spPr bwMode="ltGray">
            <a:xfrm>
              <a:off x="6351784" y="4031100"/>
              <a:ext cx="1378386" cy="216182"/>
            </a:xfrm>
            <a:prstGeom prst="roundRect">
              <a:avLst/>
            </a:prstGeom>
            <a:solidFill>
              <a:schemeClr val="bg1"/>
            </a:solidFill>
            <a:ln w="28575">
              <a:solidFill>
                <a:srgbClr val="10BAA8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ko-KR" sz="1050" dirty="0">
                  <a:solidFill>
                    <a:srgbClr val="10BAA8"/>
                  </a:solidFill>
                  <a:latin typeface="+mn-ea"/>
                </a:rPr>
                <a:t>2-Factor</a:t>
              </a:r>
              <a:endParaRPr lang="ko-KR" altLang="en-US" sz="1050" dirty="0">
                <a:solidFill>
                  <a:srgbClr val="10BAA8"/>
                </a:solidFill>
                <a:latin typeface="+mn-ea"/>
              </a:endParaRPr>
            </a:p>
          </p:txBody>
        </p:sp>
        <p:sp>
          <p:nvSpPr>
            <p:cNvPr id="184" name="TextBox 183"/>
            <p:cNvSpPr txBox="1"/>
            <p:nvPr/>
          </p:nvSpPr>
          <p:spPr>
            <a:xfrm>
              <a:off x="6403282" y="3236139"/>
              <a:ext cx="1275390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ko-KR" altLang="en-US" sz="1000" b="1" dirty="0" err="1">
                  <a:solidFill>
                    <a:srgbClr val="10BAA8"/>
                  </a:solidFill>
                </a:rPr>
                <a:t>대상시스템</a:t>
              </a:r>
              <a:r>
                <a:rPr lang="ko-KR" altLang="en-US" sz="1000" b="1" dirty="0">
                  <a:solidFill>
                    <a:srgbClr val="10BAA8"/>
                  </a:solidFill>
                </a:rPr>
                <a:t> 인증</a:t>
              </a:r>
            </a:p>
          </p:txBody>
        </p:sp>
        <p:sp>
          <p:nvSpPr>
            <p:cNvPr id="7" name="덧셈 기호 6"/>
            <p:cNvSpPr/>
            <p:nvPr/>
          </p:nvSpPr>
          <p:spPr>
            <a:xfrm>
              <a:off x="6932977" y="3809695"/>
              <a:ext cx="216000" cy="216000"/>
            </a:xfrm>
            <a:prstGeom prst="mathPlus">
              <a:avLst/>
            </a:prstGeom>
            <a:solidFill>
              <a:schemeClr val="bg1"/>
            </a:solidFill>
            <a:ln>
              <a:solidFill>
                <a:srgbClr val="10BAA8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grpSp>
        <p:nvGrpSpPr>
          <p:cNvPr id="60" name="그룹 59"/>
          <p:cNvGrpSpPr/>
          <p:nvPr/>
        </p:nvGrpSpPr>
        <p:grpSpPr>
          <a:xfrm>
            <a:off x="1731690" y="2951244"/>
            <a:ext cx="1590346" cy="1634200"/>
            <a:chOff x="1862081" y="3090944"/>
            <a:chExt cx="1590346" cy="1634200"/>
          </a:xfrm>
        </p:grpSpPr>
        <p:sp>
          <p:nvSpPr>
            <p:cNvPr id="186" name="모서리가 둥근 직사각형 185"/>
            <p:cNvSpPr/>
            <p:nvPr/>
          </p:nvSpPr>
          <p:spPr bwMode="ltGray">
            <a:xfrm>
              <a:off x="1862081" y="3360644"/>
              <a:ext cx="1590346" cy="1364500"/>
            </a:xfrm>
            <a:prstGeom prst="roundRect">
              <a:avLst>
                <a:gd name="adj" fmla="val 10384"/>
              </a:avLst>
            </a:prstGeom>
            <a:pattFill prst="pct70">
              <a:fgClr>
                <a:srgbClr val="10BAA8"/>
              </a:fgClr>
              <a:bgClr>
                <a:schemeClr val="bg1"/>
              </a:bgClr>
            </a:pattFill>
            <a:ln w="28575">
              <a:solidFill>
                <a:srgbClr val="10BAA8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600" dirty="0">
                <a:solidFill>
                  <a:schemeClr val="bg1"/>
                </a:solidFill>
                <a:latin typeface="+mn-ea"/>
              </a:endParaRPr>
            </a:p>
          </p:txBody>
        </p:sp>
        <p:sp>
          <p:nvSpPr>
            <p:cNvPr id="187" name="모서리가 둥근 직사각형 186"/>
            <p:cNvSpPr/>
            <p:nvPr/>
          </p:nvSpPr>
          <p:spPr bwMode="ltGray">
            <a:xfrm>
              <a:off x="1968061" y="3980270"/>
              <a:ext cx="1378386" cy="216182"/>
            </a:xfrm>
            <a:prstGeom prst="roundRect">
              <a:avLst/>
            </a:prstGeom>
            <a:solidFill>
              <a:schemeClr val="bg1"/>
            </a:solidFill>
            <a:ln w="28575">
              <a:solidFill>
                <a:srgbClr val="10BAA8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ko-KR" sz="800" dirty="0">
                  <a:solidFill>
                    <a:srgbClr val="10BAA8"/>
                  </a:solidFill>
                  <a:latin typeface="+mn-ea"/>
                </a:rPr>
                <a:t>CLIENT MAC ADDRESS</a:t>
              </a:r>
              <a:endParaRPr lang="ko-KR" altLang="en-US" sz="800" dirty="0">
                <a:solidFill>
                  <a:srgbClr val="10BAA8"/>
                </a:solidFill>
                <a:latin typeface="+mn-ea"/>
              </a:endParaRPr>
            </a:p>
          </p:txBody>
        </p:sp>
        <p:sp>
          <p:nvSpPr>
            <p:cNvPr id="188" name="모서리가 둥근 직사각형 187"/>
            <p:cNvSpPr/>
            <p:nvPr/>
          </p:nvSpPr>
          <p:spPr bwMode="ltGray">
            <a:xfrm>
              <a:off x="1968061" y="4422096"/>
              <a:ext cx="1378386" cy="216182"/>
            </a:xfrm>
            <a:prstGeom prst="roundRect">
              <a:avLst/>
            </a:prstGeom>
            <a:solidFill>
              <a:schemeClr val="bg1"/>
            </a:solidFill>
            <a:ln w="28575">
              <a:solidFill>
                <a:srgbClr val="10BAA8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ko-KR" sz="1050" dirty="0">
                  <a:solidFill>
                    <a:srgbClr val="10BAA8"/>
                  </a:solidFill>
                  <a:latin typeface="+mn-ea"/>
                </a:rPr>
                <a:t>2-Factor</a:t>
              </a:r>
              <a:endParaRPr lang="ko-KR" altLang="en-US" sz="1050" dirty="0">
                <a:solidFill>
                  <a:srgbClr val="10BAA8"/>
                </a:solidFill>
                <a:latin typeface="+mn-ea"/>
              </a:endParaRPr>
            </a:p>
          </p:txBody>
        </p:sp>
        <p:sp>
          <p:nvSpPr>
            <p:cNvPr id="189" name="TextBox 188"/>
            <p:cNvSpPr txBox="1"/>
            <p:nvPr/>
          </p:nvSpPr>
          <p:spPr>
            <a:xfrm>
              <a:off x="1955790" y="3090944"/>
              <a:ext cx="1402929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ko-KR" altLang="en-US" sz="1000" b="1" dirty="0">
                  <a:solidFill>
                    <a:srgbClr val="10BAA8"/>
                  </a:solidFill>
                </a:rPr>
                <a:t>접근제어시스템 인증</a:t>
              </a:r>
            </a:p>
          </p:txBody>
        </p:sp>
        <p:sp>
          <p:nvSpPr>
            <p:cNvPr id="190" name="덧셈 기호 189"/>
            <p:cNvSpPr/>
            <p:nvPr/>
          </p:nvSpPr>
          <p:spPr>
            <a:xfrm>
              <a:off x="2549254" y="4200691"/>
              <a:ext cx="216000" cy="216000"/>
            </a:xfrm>
            <a:prstGeom prst="mathPlus">
              <a:avLst/>
            </a:prstGeom>
            <a:solidFill>
              <a:schemeClr val="bg1"/>
            </a:solidFill>
            <a:ln>
              <a:solidFill>
                <a:srgbClr val="10BAA8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94" name="모서리가 둥근 직사각형 193"/>
            <p:cNvSpPr/>
            <p:nvPr/>
          </p:nvSpPr>
          <p:spPr bwMode="ltGray">
            <a:xfrm>
              <a:off x="1968061" y="3436743"/>
              <a:ext cx="1378386" cy="216182"/>
            </a:xfrm>
            <a:prstGeom prst="roundRect">
              <a:avLst/>
            </a:prstGeom>
            <a:solidFill>
              <a:schemeClr val="bg1"/>
            </a:solidFill>
            <a:ln w="28575">
              <a:solidFill>
                <a:srgbClr val="10BAA8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ko-KR" sz="1050" dirty="0">
                  <a:solidFill>
                    <a:srgbClr val="10BAA8"/>
                  </a:solidFill>
                  <a:latin typeface="+mn-ea"/>
                </a:rPr>
                <a:t>ID / PW</a:t>
              </a:r>
              <a:endParaRPr lang="ko-KR" altLang="en-US" sz="1050" dirty="0">
                <a:solidFill>
                  <a:srgbClr val="10BAA8"/>
                </a:solidFill>
                <a:latin typeface="+mn-ea"/>
              </a:endParaRPr>
            </a:p>
          </p:txBody>
        </p:sp>
        <p:sp>
          <p:nvSpPr>
            <p:cNvPr id="197" name="모서리가 둥근 직사각형 196"/>
            <p:cNvSpPr/>
            <p:nvPr/>
          </p:nvSpPr>
          <p:spPr bwMode="ltGray">
            <a:xfrm>
              <a:off x="1968061" y="3709345"/>
              <a:ext cx="1378386" cy="216182"/>
            </a:xfrm>
            <a:prstGeom prst="roundRect">
              <a:avLst/>
            </a:prstGeom>
            <a:solidFill>
              <a:schemeClr val="bg1"/>
            </a:solidFill>
            <a:ln w="28575">
              <a:solidFill>
                <a:srgbClr val="10BAA8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ko-KR" sz="1000" dirty="0">
                  <a:solidFill>
                    <a:srgbClr val="10BAA8"/>
                  </a:solidFill>
                  <a:latin typeface="+mn-ea"/>
                </a:rPr>
                <a:t>IP ADDRESS</a:t>
              </a:r>
              <a:endParaRPr lang="ko-KR" altLang="en-US" sz="1000" dirty="0">
                <a:solidFill>
                  <a:srgbClr val="10BAA8"/>
                </a:solidFill>
                <a:latin typeface="+mn-ea"/>
              </a:endParaRPr>
            </a:p>
          </p:txBody>
        </p:sp>
      </p:grpSp>
      <p:sp>
        <p:nvSpPr>
          <p:cNvPr id="202" name="모서리가 둥근 직사각형 201"/>
          <p:cNvSpPr/>
          <p:nvPr/>
        </p:nvSpPr>
        <p:spPr bwMode="ltGray">
          <a:xfrm>
            <a:off x="8342313" y="5593539"/>
            <a:ext cx="1395194" cy="314523"/>
          </a:xfrm>
          <a:prstGeom prst="roundRect">
            <a:avLst/>
          </a:prstGeom>
          <a:pattFill prst="pct70">
            <a:fgClr>
              <a:srgbClr val="10BAA8"/>
            </a:fgClr>
            <a:bgClr>
              <a:schemeClr val="bg1"/>
            </a:bgClr>
          </a:pattFill>
          <a:ln w="28575">
            <a:solidFill>
              <a:srgbClr val="10BAA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600" dirty="0">
              <a:solidFill>
                <a:schemeClr val="bg1"/>
              </a:solidFill>
              <a:latin typeface="+mn-ea"/>
            </a:endParaRPr>
          </a:p>
        </p:txBody>
      </p:sp>
      <p:sp>
        <p:nvSpPr>
          <p:cNvPr id="203" name="모서리가 둥근 직사각형 202"/>
          <p:cNvSpPr/>
          <p:nvPr/>
        </p:nvSpPr>
        <p:spPr bwMode="ltGray">
          <a:xfrm>
            <a:off x="8540222" y="5639048"/>
            <a:ext cx="999376" cy="216182"/>
          </a:xfrm>
          <a:prstGeom prst="roundRect">
            <a:avLst/>
          </a:prstGeom>
          <a:solidFill>
            <a:schemeClr val="bg1"/>
          </a:solidFill>
          <a:ln w="28575">
            <a:solidFill>
              <a:srgbClr val="10BAA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50" dirty="0">
                <a:solidFill>
                  <a:srgbClr val="10BAA8"/>
                </a:solidFill>
                <a:latin typeface="+mn-ea"/>
              </a:rPr>
              <a:t>2-Factor</a:t>
            </a:r>
            <a:endParaRPr lang="ko-KR" altLang="en-US" sz="1050" dirty="0">
              <a:solidFill>
                <a:srgbClr val="10BAA8"/>
              </a:solidFill>
              <a:latin typeface="+mn-ea"/>
            </a:endParaRPr>
          </a:p>
        </p:txBody>
      </p:sp>
      <p:sp>
        <p:nvSpPr>
          <p:cNvPr id="204" name="TextBox 203"/>
          <p:cNvSpPr txBox="1"/>
          <p:nvPr/>
        </p:nvSpPr>
        <p:spPr>
          <a:xfrm>
            <a:off x="8386975" y="5916171"/>
            <a:ext cx="127539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000" b="1" dirty="0">
                <a:solidFill>
                  <a:srgbClr val="10BAA8"/>
                </a:solidFill>
              </a:rPr>
              <a:t>명령어 사용 인증</a:t>
            </a:r>
          </a:p>
        </p:txBody>
      </p:sp>
    </p:spTree>
    <p:extLst>
      <p:ext uri="{BB962C8B-B14F-4D97-AF65-F5344CB8AC3E}">
        <p14:creationId xmlns:p14="http://schemas.microsoft.com/office/powerpoint/2010/main" val="374871736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텍스트 개체 틀 1"/>
          <p:cNvSpPr>
            <a:spLocks noGrp="1"/>
          </p:cNvSpPr>
          <p:nvPr>
            <p:ph type="body" sz="quarter" idx="10"/>
          </p:nvPr>
        </p:nvSpPr>
        <p:spPr>
          <a:xfrm>
            <a:off x="92040" y="58966"/>
            <a:ext cx="1873321" cy="431800"/>
          </a:xfrm>
        </p:spPr>
        <p:txBody>
          <a:bodyPr>
            <a:noAutofit/>
          </a:bodyPr>
          <a:lstStyle/>
          <a:p>
            <a:r>
              <a:rPr lang="en-US" altLang="ko-KR" sz="1100" dirty="0"/>
              <a:t>02 SecureGuard AM </a:t>
            </a:r>
            <a:r>
              <a:rPr lang="ko-KR" altLang="en-US" sz="1100" dirty="0"/>
              <a:t>소개</a:t>
            </a:r>
          </a:p>
        </p:txBody>
      </p:sp>
      <p:sp>
        <p:nvSpPr>
          <p:cNvPr id="3" name="텍스트 개체 틀 2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ko-KR" altLang="en-US" dirty="0">
                <a:solidFill>
                  <a:schemeClr val="tx1">
                    <a:lumMod val="65000"/>
                    <a:lumOff val="35000"/>
                  </a:schemeClr>
                </a:solidFill>
              </a:rPr>
              <a:t>주요 기능</a:t>
            </a:r>
          </a:p>
        </p:txBody>
      </p:sp>
      <p:sp>
        <p:nvSpPr>
          <p:cNvPr id="4" name="텍스트 개체 틀 3"/>
          <p:cNvSpPr>
            <a:spLocks noGrp="1"/>
          </p:cNvSpPr>
          <p:nvPr>
            <p:ph type="body" sz="quarter" idx="12"/>
          </p:nvPr>
        </p:nvSpPr>
        <p:spPr/>
        <p:txBody>
          <a:bodyPr>
            <a:normAutofit lnSpcReduction="10000"/>
          </a:bodyPr>
          <a:lstStyle/>
          <a:p>
            <a:r>
              <a:rPr lang="ko-KR" altLang="en-US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원격 작업 로그 </a:t>
            </a:r>
            <a:endParaRPr lang="en-US" altLang="ko-KR" b="1" dirty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r>
              <a:rPr lang="ko-KR" altLang="en-US" dirty="0">
                <a:solidFill>
                  <a:schemeClr val="tx1">
                    <a:lumMod val="65000"/>
                    <a:lumOff val="35000"/>
                  </a:schemeClr>
                </a:solidFill>
              </a:rPr>
              <a:t>인증된 사용자는 허용된 시스템에 원격 접속하여 </a:t>
            </a:r>
            <a:r>
              <a:rPr lang="en-US" altLang="ko-K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CLI, GUI </a:t>
            </a:r>
            <a:r>
              <a:rPr lang="ko-KR" altLang="en-US" dirty="0">
                <a:solidFill>
                  <a:schemeClr val="tx1">
                    <a:lumMod val="65000"/>
                    <a:lumOff val="35000"/>
                  </a:schemeClr>
                </a:solidFill>
              </a:rPr>
              <a:t>기반의 원격 작업을 수행하며</a:t>
            </a:r>
            <a:r>
              <a:rPr lang="en-US" altLang="ko-K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, </a:t>
            </a:r>
            <a:r>
              <a:rPr lang="ko-KR" altLang="en-US" dirty="0">
                <a:solidFill>
                  <a:schemeClr val="tx1">
                    <a:lumMod val="65000"/>
                    <a:lumOff val="35000"/>
                  </a:schemeClr>
                </a:solidFill>
              </a:rPr>
              <a:t>해당 수행 작업은 모두 실시간으로 </a:t>
            </a:r>
            <a:r>
              <a:rPr lang="en-US" altLang="ko-KR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SecureGuard</a:t>
            </a:r>
            <a:r>
              <a:rPr lang="en-US" altLang="ko-K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AM</a:t>
            </a:r>
            <a:r>
              <a:rPr lang="ko-KR" altLang="en-US" dirty="0">
                <a:solidFill>
                  <a:schemeClr val="tx1">
                    <a:lumMod val="65000"/>
                    <a:lumOff val="35000"/>
                  </a:schemeClr>
                </a:solidFill>
              </a:rPr>
              <a:t>에 저장되어</a:t>
            </a:r>
            <a:r>
              <a:rPr lang="en-US" altLang="ko-K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, </a:t>
            </a:r>
            <a:r>
              <a:rPr lang="ko-KR" altLang="en-US" dirty="0">
                <a:solidFill>
                  <a:schemeClr val="tx1">
                    <a:lumMod val="65000"/>
                    <a:lumOff val="35000"/>
                  </a:schemeClr>
                </a:solidFill>
              </a:rPr>
              <a:t>추후 문제 발생 시 신속한 원인 규명이 가능합니다</a:t>
            </a:r>
            <a:r>
              <a:rPr lang="en-US" altLang="ko-K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.</a:t>
            </a:r>
            <a:endParaRPr lang="ko-KR" altLang="en-US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grpSp>
        <p:nvGrpSpPr>
          <p:cNvPr id="6" name="그룹 5"/>
          <p:cNvGrpSpPr/>
          <p:nvPr/>
        </p:nvGrpSpPr>
        <p:grpSpPr>
          <a:xfrm>
            <a:off x="191960" y="1591279"/>
            <a:ext cx="9777411" cy="2071713"/>
            <a:chOff x="702011" y="1476045"/>
            <a:chExt cx="9257641" cy="2199622"/>
          </a:xfrm>
        </p:grpSpPr>
        <p:grpSp>
          <p:nvGrpSpPr>
            <p:cNvPr id="20" name="그룹 19"/>
            <p:cNvGrpSpPr/>
            <p:nvPr/>
          </p:nvGrpSpPr>
          <p:grpSpPr>
            <a:xfrm>
              <a:off x="4868185" y="1778882"/>
              <a:ext cx="5091467" cy="1896785"/>
              <a:chOff x="4710736" y="2343380"/>
              <a:chExt cx="5091467" cy="1896785"/>
            </a:xfrm>
          </p:grpSpPr>
          <p:sp>
            <p:nvSpPr>
              <p:cNvPr id="43" name="직사각형 42"/>
              <p:cNvSpPr/>
              <p:nvPr/>
            </p:nvSpPr>
            <p:spPr>
              <a:xfrm>
                <a:off x="4735526" y="2343380"/>
                <a:ext cx="4807016" cy="1877708"/>
              </a:xfrm>
              <a:prstGeom prst="rect">
                <a:avLst/>
              </a:prstGeom>
              <a:noFill/>
              <a:ln w="25400">
                <a:solidFill>
                  <a:srgbClr val="10BAA8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endParaRPr lang="en-US" altLang="ko-KR" sz="600" dirty="0">
                  <a:solidFill>
                    <a:srgbClr val="486AB1"/>
                  </a:solidFill>
                </a:endParaRPr>
              </a:p>
            </p:txBody>
          </p:sp>
          <p:sp>
            <p:nvSpPr>
              <p:cNvPr id="35" name="직사각형 34"/>
              <p:cNvSpPr/>
              <p:nvPr/>
            </p:nvSpPr>
            <p:spPr>
              <a:xfrm flipV="1">
                <a:off x="4735525" y="3911314"/>
                <a:ext cx="4807015" cy="309774"/>
              </a:xfrm>
              <a:prstGeom prst="rect">
                <a:avLst/>
              </a:prstGeom>
              <a:solidFill>
                <a:srgbClr val="10BAA8"/>
              </a:solidFill>
              <a:ln>
                <a:solidFill>
                  <a:srgbClr val="10BAA8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endParaRPr lang="en-US" altLang="ko-KR" sz="600" dirty="0">
                  <a:solidFill>
                    <a:srgbClr val="486AB1"/>
                  </a:solidFill>
                </a:endParaRPr>
              </a:p>
            </p:txBody>
          </p:sp>
          <p:sp>
            <p:nvSpPr>
              <p:cNvPr id="36" name="직사각형 35"/>
              <p:cNvSpPr/>
              <p:nvPr/>
            </p:nvSpPr>
            <p:spPr>
              <a:xfrm>
                <a:off x="4710736" y="2343380"/>
                <a:ext cx="3793083" cy="138499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en-US" altLang="ko-KR" sz="700" b="1" dirty="0">
                    <a:solidFill>
                      <a:srgbClr val="10BAA8"/>
                    </a:solidFill>
                  </a:rPr>
                  <a:t>[</a:t>
                </a:r>
                <a:r>
                  <a:rPr lang="en-US" altLang="ko-KR" sz="700" b="1" dirty="0" err="1">
                    <a:solidFill>
                      <a:srgbClr val="10BAA8"/>
                    </a:solidFill>
                  </a:rPr>
                  <a:t>root@SECUREGUARD-AM</a:t>
                </a:r>
                <a:r>
                  <a:rPr lang="en-US" altLang="ko-KR" sz="700" b="1" dirty="0">
                    <a:solidFill>
                      <a:srgbClr val="10BAA8"/>
                    </a:solidFill>
                  </a:rPr>
                  <a:t> /]# ls</a:t>
                </a:r>
              </a:p>
              <a:p>
                <a:r>
                  <a:rPr lang="en-US" altLang="ko-KR" sz="700" b="1" dirty="0">
                    <a:solidFill>
                      <a:srgbClr val="10BAA8"/>
                    </a:solidFill>
                  </a:rPr>
                  <a:t>am_3rd_install  bin   home        media  psycopg2-2.5.1  </a:t>
                </a:r>
                <a:r>
                  <a:rPr lang="en-US" altLang="ko-KR" sz="700" b="1" dirty="0" err="1">
                    <a:solidFill>
                      <a:srgbClr val="10BAA8"/>
                    </a:solidFill>
                  </a:rPr>
                  <a:t>secureguard</a:t>
                </a:r>
                <a:r>
                  <a:rPr lang="en-US" altLang="ko-KR" sz="700" b="1" dirty="0">
                    <a:solidFill>
                      <a:srgbClr val="10BAA8"/>
                    </a:solidFill>
                  </a:rPr>
                  <a:t>  </a:t>
                </a:r>
                <a:r>
                  <a:rPr lang="en-US" altLang="ko-KR" sz="700" b="1" dirty="0" err="1">
                    <a:solidFill>
                      <a:srgbClr val="10BAA8"/>
                    </a:solidFill>
                  </a:rPr>
                  <a:t>usr</a:t>
                </a:r>
                <a:endParaRPr lang="en-US" altLang="ko-KR" sz="700" b="1" dirty="0">
                  <a:solidFill>
                    <a:srgbClr val="10BAA8"/>
                  </a:solidFill>
                </a:endParaRPr>
              </a:p>
              <a:p>
                <a:r>
                  <a:rPr lang="en-US" altLang="ko-KR" sz="700" b="1" dirty="0" err="1">
                    <a:solidFill>
                      <a:srgbClr val="10BAA8"/>
                    </a:solidFill>
                  </a:rPr>
                  <a:t>am_pkg_install</a:t>
                </a:r>
                <a:r>
                  <a:rPr lang="en-US" altLang="ko-KR" sz="700" b="1" dirty="0">
                    <a:solidFill>
                      <a:srgbClr val="10BAA8"/>
                    </a:solidFill>
                  </a:rPr>
                  <a:t>  boot  lib         </a:t>
                </a:r>
                <a:r>
                  <a:rPr lang="en-US" altLang="ko-KR" sz="700" b="1" dirty="0" err="1">
                    <a:solidFill>
                      <a:srgbClr val="10BAA8"/>
                    </a:solidFill>
                  </a:rPr>
                  <a:t>mnt</a:t>
                </a:r>
                <a:r>
                  <a:rPr lang="en-US" altLang="ko-KR" sz="700" b="1" dirty="0">
                    <a:solidFill>
                      <a:srgbClr val="10BAA8"/>
                    </a:solidFill>
                  </a:rPr>
                  <a:t>    root            </a:t>
                </a:r>
                <a:r>
                  <a:rPr lang="en-US" altLang="ko-KR" sz="700" b="1" dirty="0" err="1">
                    <a:solidFill>
                      <a:srgbClr val="10BAA8"/>
                    </a:solidFill>
                  </a:rPr>
                  <a:t>srv</a:t>
                </a:r>
                <a:r>
                  <a:rPr lang="en-US" altLang="ko-KR" sz="700" b="1" dirty="0">
                    <a:solidFill>
                      <a:srgbClr val="10BAA8"/>
                    </a:solidFill>
                  </a:rPr>
                  <a:t>          </a:t>
                </a:r>
                <a:r>
                  <a:rPr lang="en-US" altLang="ko-KR" sz="700" b="1" dirty="0" err="1">
                    <a:solidFill>
                      <a:srgbClr val="10BAA8"/>
                    </a:solidFill>
                  </a:rPr>
                  <a:t>var</a:t>
                </a:r>
                <a:endParaRPr lang="en-US" altLang="ko-KR" sz="700" b="1" dirty="0">
                  <a:solidFill>
                    <a:srgbClr val="10BAA8"/>
                  </a:solidFill>
                </a:endParaRPr>
              </a:p>
              <a:p>
                <a:r>
                  <a:rPr lang="en-US" altLang="ko-KR" sz="700" b="1" dirty="0">
                    <a:solidFill>
                      <a:srgbClr val="10BAA8"/>
                    </a:solidFill>
                  </a:rPr>
                  <a:t>audit           dev   lib64       opt    run             sys</a:t>
                </a:r>
              </a:p>
              <a:p>
                <a:r>
                  <a:rPr lang="en-US" altLang="ko-KR" sz="700" b="1" dirty="0" err="1">
                    <a:solidFill>
                      <a:srgbClr val="10BAA8"/>
                    </a:solidFill>
                  </a:rPr>
                  <a:t>auditbackup</a:t>
                </a:r>
                <a:r>
                  <a:rPr lang="en-US" altLang="ko-KR" sz="700" b="1" dirty="0">
                    <a:solidFill>
                      <a:srgbClr val="10BAA8"/>
                    </a:solidFill>
                  </a:rPr>
                  <a:t>     </a:t>
                </a:r>
                <a:r>
                  <a:rPr lang="en-US" altLang="ko-KR" sz="700" b="1" dirty="0" err="1">
                    <a:solidFill>
                      <a:srgbClr val="10BAA8"/>
                    </a:solidFill>
                  </a:rPr>
                  <a:t>etc</a:t>
                </a:r>
                <a:r>
                  <a:rPr lang="en-US" altLang="ko-KR" sz="700" b="1" dirty="0">
                    <a:solidFill>
                      <a:srgbClr val="10BAA8"/>
                    </a:solidFill>
                  </a:rPr>
                  <a:t>   </a:t>
                </a:r>
                <a:r>
                  <a:rPr lang="en-US" altLang="ko-KR" sz="700" b="1" dirty="0" err="1">
                    <a:solidFill>
                      <a:srgbClr val="10BAA8"/>
                    </a:solidFill>
                  </a:rPr>
                  <a:t>lost+found</a:t>
                </a:r>
                <a:r>
                  <a:rPr lang="en-US" altLang="ko-KR" sz="700" b="1" dirty="0">
                    <a:solidFill>
                      <a:srgbClr val="10BAA8"/>
                    </a:solidFill>
                  </a:rPr>
                  <a:t>  </a:t>
                </a:r>
                <a:r>
                  <a:rPr lang="en-US" altLang="ko-KR" sz="700" b="1" dirty="0" err="1">
                    <a:solidFill>
                      <a:srgbClr val="10BAA8"/>
                    </a:solidFill>
                  </a:rPr>
                  <a:t>proc</a:t>
                </a:r>
                <a:r>
                  <a:rPr lang="en-US" altLang="ko-KR" sz="700" b="1" dirty="0">
                    <a:solidFill>
                      <a:srgbClr val="10BAA8"/>
                    </a:solidFill>
                  </a:rPr>
                  <a:t>   </a:t>
                </a:r>
                <a:r>
                  <a:rPr lang="en-US" altLang="ko-KR" sz="700" b="1" dirty="0" err="1">
                    <a:solidFill>
                      <a:srgbClr val="10BAA8"/>
                    </a:solidFill>
                  </a:rPr>
                  <a:t>sbin</a:t>
                </a:r>
                <a:r>
                  <a:rPr lang="en-US" altLang="ko-KR" sz="700" b="1" dirty="0">
                    <a:solidFill>
                      <a:srgbClr val="10BAA8"/>
                    </a:solidFill>
                  </a:rPr>
                  <a:t>            </a:t>
                </a:r>
                <a:r>
                  <a:rPr lang="en-US" altLang="ko-KR" sz="700" b="1" dirty="0" err="1">
                    <a:solidFill>
                      <a:srgbClr val="10BAA8"/>
                    </a:solidFill>
                  </a:rPr>
                  <a:t>tmp</a:t>
                </a:r>
                <a:endParaRPr lang="en-US" altLang="ko-KR" sz="700" b="1" dirty="0">
                  <a:solidFill>
                    <a:srgbClr val="10BAA8"/>
                  </a:solidFill>
                </a:endParaRPr>
              </a:p>
              <a:p>
                <a:r>
                  <a:rPr lang="en-US" altLang="ko-KR" sz="700" b="1" dirty="0">
                    <a:solidFill>
                      <a:srgbClr val="10BAA8"/>
                    </a:solidFill>
                  </a:rPr>
                  <a:t>[</a:t>
                </a:r>
                <a:r>
                  <a:rPr lang="en-US" altLang="ko-KR" sz="700" b="1" dirty="0" err="1">
                    <a:solidFill>
                      <a:srgbClr val="10BAA8"/>
                    </a:solidFill>
                  </a:rPr>
                  <a:t>root@SECUREGUARD-AM</a:t>
                </a:r>
                <a:r>
                  <a:rPr lang="en-US" altLang="ko-KR" sz="700" b="1" dirty="0">
                    <a:solidFill>
                      <a:srgbClr val="10BAA8"/>
                    </a:solidFill>
                  </a:rPr>
                  <a:t> /]# cd /home/work</a:t>
                </a:r>
              </a:p>
              <a:p>
                <a:r>
                  <a:rPr lang="en-US" altLang="ko-KR" sz="700" b="1" dirty="0">
                    <a:solidFill>
                      <a:srgbClr val="10BAA8"/>
                    </a:solidFill>
                  </a:rPr>
                  <a:t>[</a:t>
                </a:r>
                <a:r>
                  <a:rPr lang="en-US" altLang="ko-KR" sz="700" b="1" dirty="0" err="1">
                    <a:solidFill>
                      <a:srgbClr val="10BAA8"/>
                    </a:solidFill>
                  </a:rPr>
                  <a:t>root@SECUREGUARD-AM</a:t>
                </a:r>
                <a:r>
                  <a:rPr lang="en-US" altLang="ko-KR" sz="700" b="1" dirty="0">
                    <a:solidFill>
                      <a:srgbClr val="10BAA8"/>
                    </a:solidFill>
                  </a:rPr>
                  <a:t> work]# ls</a:t>
                </a:r>
              </a:p>
              <a:p>
                <a:r>
                  <a:rPr lang="en-US" altLang="ko-KR" sz="700" b="1" dirty="0">
                    <a:solidFill>
                      <a:srgbClr val="10BAA8"/>
                    </a:solidFill>
                  </a:rPr>
                  <a:t>RPM_DOWN_CENTOS7_200710.tar.gz</a:t>
                </a:r>
              </a:p>
              <a:p>
                <a:r>
                  <a:rPr lang="en-US" altLang="ko-KR" sz="700" b="1" dirty="0">
                    <a:solidFill>
                      <a:srgbClr val="10BAA8"/>
                    </a:solidFill>
                  </a:rPr>
                  <a:t>SecureGuardAM-8.0.0.77.001-r6504.el7.x86_64.rpm</a:t>
                </a:r>
              </a:p>
              <a:p>
                <a:r>
                  <a:rPr lang="en-US" altLang="ko-KR" sz="700" b="1" dirty="0">
                    <a:solidFill>
                      <a:srgbClr val="10BAA8"/>
                    </a:solidFill>
                  </a:rPr>
                  <a:t>SecureGuardAM3rd-8.0.0.77.001-r6504.el7.x86_64.rpm</a:t>
                </a:r>
              </a:p>
              <a:p>
                <a:r>
                  <a:rPr lang="en-US" altLang="ko-KR" sz="700" b="1" dirty="0" err="1">
                    <a:solidFill>
                      <a:srgbClr val="10BAA8"/>
                    </a:solidFill>
                  </a:rPr>
                  <a:t>localyum</a:t>
                </a:r>
                <a:endParaRPr lang="en-US" altLang="ko-KR" sz="700" b="1" dirty="0">
                  <a:solidFill>
                    <a:srgbClr val="10BAA8"/>
                  </a:solidFill>
                </a:endParaRPr>
              </a:p>
              <a:p>
                <a:r>
                  <a:rPr lang="en-US" altLang="ko-KR" sz="700" b="1" dirty="0">
                    <a:solidFill>
                      <a:srgbClr val="10BAA8"/>
                    </a:solidFill>
                  </a:rPr>
                  <a:t>[</a:t>
                </a:r>
                <a:r>
                  <a:rPr lang="en-US" altLang="ko-KR" sz="700" b="1" dirty="0" err="1">
                    <a:solidFill>
                      <a:srgbClr val="10BAA8"/>
                    </a:solidFill>
                  </a:rPr>
                  <a:t>root@SECUREGUARD-AM</a:t>
                </a:r>
                <a:r>
                  <a:rPr lang="en-US" altLang="ko-KR" sz="700" b="1" dirty="0">
                    <a:solidFill>
                      <a:srgbClr val="10BAA8"/>
                    </a:solidFill>
                  </a:rPr>
                  <a:t> work]#</a:t>
                </a:r>
              </a:p>
            </p:txBody>
          </p:sp>
          <p:sp>
            <p:nvSpPr>
              <p:cNvPr id="51" name="직사각형 50"/>
              <p:cNvSpPr/>
              <p:nvPr/>
            </p:nvSpPr>
            <p:spPr>
              <a:xfrm>
                <a:off x="8553400" y="2348060"/>
                <a:ext cx="989140" cy="1563254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rgbClr val="10BAA8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endParaRPr lang="en-US" altLang="ko-KR" sz="600" dirty="0">
                  <a:solidFill>
                    <a:srgbClr val="486AB1"/>
                  </a:solidFill>
                </a:endParaRPr>
              </a:p>
            </p:txBody>
          </p:sp>
          <p:sp>
            <p:nvSpPr>
              <p:cNvPr id="52" name="직사각형 51"/>
              <p:cNvSpPr/>
              <p:nvPr/>
            </p:nvSpPr>
            <p:spPr>
              <a:xfrm>
                <a:off x="4751732" y="3944354"/>
                <a:ext cx="4774598" cy="39759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8" name="직사각형 7"/>
              <p:cNvSpPr/>
              <p:nvPr/>
            </p:nvSpPr>
            <p:spPr>
              <a:xfrm>
                <a:off x="4751730" y="3944353"/>
                <a:ext cx="3585646" cy="45719"/>
              </a:xfrm>
              <a:prstGeom prst="rect">
                <a:avLst/>
              </a:prstGeom>
              <a:solidFill>
                <a:srgbClr val="10BAA8">
                  <a:alpha val="50000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9" name="순서도: 연결자 8"/>
              <p:cNvSpPr/>
              <p:nvPr/>
            </p:nvSpPr>
            <p:spPr>
              <a:xfrm>
                <a:off x="8309481" y="3928233"/>
                <a:ext cx="72000" cy="72000"/>
              </a:xfrm>
              <a:prstGeom prst="flowChartConnector">
                <a:avLst/>
              </a:prstGeom>
              <a:solidFill>
                <a:srgbClr val="10BAA8"/>
              </a:solidFill>
              <a:ln>
                <a:solidFill>
                  <a:srgbClr val="1CA6AB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grpSp>
            <p:nvGrpSpPr>
              <p:cNvPr id="15" name="그룹 14"/>
              <p:cNvGrpSpPr/>
              <p:nvPr/>
            </p:nvGrpSpPr>
            <p:grpSpPr>
              <a:xfrm>
                <a:off x="4780682" y="4047359"/>
                <a:ext cx="524044" cy="126257"/>
                <a:chOff x="5330720" y="4890743"/>
                <a:chExt cx="3205000" cy="1130545"/>
              </a:xfrm>
            </p:grpSpPr>
            <p:sp>
              <p:nvSpPr>
                <p:cNvPr id="12" name="이등변 삼각형 11"/>
                <p:cNvSpPr/>
                <p:nvPr/>
              </p:nvSpPr>
              <p:spPr>
                <a:xfrm rot="5400000">
                  <a:off x="7445956" y="5024526"/>
                  <a:ext cx="1130542" cy="862976"/>
                </a:xfrm>
                <a:prstGeom prst="triangle">
                  <a:avLst/>
                </a:prstGeom>
                <a:solidFill>
                  <a:srgbClr val="1CA6AB"/>
                </a:solidFill>
                <a:ln w="12700"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53" name="이등변 삼각형 52"/>
                <p:cNvSpPr/>
                <p:nvPr/>
              </p:nvSpPr>
              <p:spPr>
                <a:xfrm rot="16200000">
                  <a:off x="5240943" y="5024529"/>
                  <a:ext cx="1130542" cy="862976"/>
                </a:xfrm>
                <a:prstGeom prst="triangle">
                  <a:avLst/>
                </a:prstGeom>
                <a:solidFill>
                  <a:srgbClr val="1CA6AB"/>
                </a:solidFill>
                <a:ln w="12700"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56" name="이등변 삼각형 55"/>
                <p:cNvSpPr/>
                <p:nvPr/>
              </p:nvSpPr>
              <p:spPr>
                <a:xfrm rot="5400000">
                  <a:off x="6343449" y="5024526"/>
                  <a:ext cx="1130542" cy="862976"/>
                </a:xfrm>
                <a:prstGeom prst="triangle">
                  <a:avLst/>
                </a:prstGeom>
                <a:solidFill>
                  <a:srgbClr val="1CA6AB"/>
                </a:solidFill>
                <a:ln w="12700"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13" name="직사각형 12"/>
                <p:cNvSpPr/>
                <p:nvPr/>
              </p:nvSpPr>
              <p:spPr>
                <a:xfrm>
                  <a:off x="8337376" y="4945033"/>
                  <a:ext cx="198344" cy="1021965"/>
                </a:xfrm>
                <a:prstGeom prst="rect">
                  <a:avLst/>
                </a:prstGeom>
                <a:solidFill>
                  <a:srgbClr val="1CA6AB"/>
                </a:solidFill>
                <a:ln w="12700"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57" name="직사각형 56"/>
                <p:cNvSpPr/>
                <p:nvPr/>
              </p:nvSpPr>
              <p:spPr>
                <a:xfrm>
                  <a:off x="5330720" y="4945033"/>
                  <a:ext cx="198344" cy="1021965"/>
                </a:xfrm>
                <a:prstGeom prst="rect">
                  <a:avLst/>
                </a:prstGeom>
                <a:solidFill>
                  <a:srgbClr val="1CA6AB"/>
                </a:solidFill>
                <a:ln w="12700"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</p:grpSp>
          <p:sp>
            <p:nvSpPr>
              <p:cNvPr id="16" name="TextBox 15"/>
              <p:cNvSpPr txBox="1"/>
              <p:nvPr/>
            </p:nvSpPr>
            <p:spPr>
              <a:xfrm>
                <a:off x="5319908" y="3962403"/>
                <a:ext cx="489568" cy="277762"/>
              </a:xfrm>
              <a:prstGeom prst="rect">
                <a:avLst/>
              </a:prstGeom>
              <a:noFill/>
            </p:spPr>
            <p:txBody>
              <a:bodyPr wrap="square" rtlCol="0" anchor="ctr">
                <a:spAutoFit/>
              </a:bodyPr>
              <a:lstStyle/>
              <a:p>
                <a:pPr algn="ctr"/>
                <a:r>
                  <a:rPr lang="en-US" altLang="ko-KR" sz="1100" b="1" dirty="0">
                    <a:solidFill>
                      <a:schemeClr val="bg1"/>
                    </a:solidFill>
                  </a:rPr>
                  <a:t>X 3</a:t>
                </a:r>
                <a:endParaRPr lang="ko-KR" altLang="en-US" sz="1100" b="1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59" name="TextBox 58"/>
              <p:cNvSpPr txBox="1"/>
              <p:nvPr/>
            </p:nvSpPr>
            <p:spPr>
              <a:xfrm>
                <a:off x="5619041" y="3984113"/>
                <a:ext cx="1001216" cy="230832"/>
              </a:xfrm>
              <a:prstGeom prst="rect">
                <a:avLst/>
              </a:prstGeom>
              <a:noFill/>
            </p:spPr>
            <p:txBody>
              <a:bodyPr wrap="square" rtlCol="0" anchor="ctr">
                <a:spAutoFit/>
              </a:bodyPr>
              <a:lstStyle/>
              <a:p>
                <a:pPr algn="ctr"/>
                <a:r>
                  <a:rPr lang="en-US" altLang="ko-KR" sz="900" b="1" dirty="0">
                    <a:solidFill>
                      <a:schemeClr val="bg1"/>
                    </a:solidFill>
                  </a:rPr>
                  <a:t>00:13/ 00:15</a:t>
                </a:r>
                <a:endParaRPr lang="ko-KR" altLang="en-US" sz="900" b="1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60" name="직사각형 59"/>
              <p:cNvSpPr/>
              <p:nvPr/>
            </p:nvSpPr>
            <p:spPr>
              <a:xfrm>
                <a:off x="8509013" y="2597944"/>
                <a:ext cx="1293190" cy="98488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en-US" altLang="ko-KR" sz="700" b="1" dirty="0">
                    <a:solidFill>
                      <a:srgbClr val="10BAA8"/>
                    </a:solidFill>
                  </a:rPr>
                  <a:t>ls</a:t>
                </a:r>
              </a:p>
              <a:p>
                <a:r>
                  <a:rPr lang="en-US" altLang="ko-KR" sz="600" b="1" dirty="0">
                    <a:solidFill>
                      <a:srgbClr val="10BAA8"/>
                    </a:solidFill>
                  </a:rPr>
                  <a:t>2021-09-01 15:10:10</a:t>
                </a:r>
              </a:p>
              <a:p>
                <a:endParaRPr lang="en-US" altLang="ko-KR" sz="600" b="1" dirty="0">
                  <a:solidFill>
                    <a:srgbClr val="10BAA8"/>
                  </a:solidFill>
                </a:endParaRPr>
              </a:p>
              <a:p>
                <a:r>
                  <a:rPr lang="en-US" altLang="ko-KR" sz="700" b="1" dirty="0">
                    <a:solidFill>
                      <a:srgbClr val="10BAA8"/>
                    </a:solidFill>
                  </a:rPr>
                  <a:t>cd /home/work</a:t>
                </a:r>
              </a:p>
              <a:p>
                <a:r>
                  <a:rPr lang="en-US" altLang="ko-KR" sz="600" b="1" dirty="0">
                    <a:solidFill>
                      <a:srgbClr val="10BAA8"/>
                    </a:solidFill>
                  </a:rPr>
                  <a:t>2021-09-01 15:10:17</a:t>
                </a:r>
              </a:p>
              <a:p>
                <a:endParaRPr lang="en-US" altLang="ko-KR" sz="600" b="1" dirty="0">
                  <a:solidFill>
                    <a:srgbClr val="10BAA8"/>
                  </a:solidFill>
                </a:endParaRPr>
              </a:p>
              <a:p>
                <a:r>
                  <a:rPr lang="en-US" altLang="ko-KR" sz="700" b="1" dirty="0">
                    <a:solidFill>
                      <a:srgbClr val="10BAA8"/>
                    </a:solidFill>
                  </a:rPr>
                  <a:t>ls</a:t>
                </a:r>
              </a:p>
              <a:p>
                <a:r>
                  <a:rPr lang="en-US" altLang="ko-KR" sz="600" b="1" dirty="0">
                    <a:solidFill>
                      <a:srgbClr val="10BAA8"/>
                    </a:solidFill>
                  </a:rPr>
                  <a:t>2021-09-01 15:10:24</a:t>
                </a:r>
              </a:p>
              <a:p>
                <a:endParaRPr lang="en-US" altLang="ko-KR" sz="700" b="1" dirty="0">
                  <a:solidFill>
                    <a:srgbClr val="10BAA8"/>
                  </a:solidFill>
                </a:endParaRPr>
              </a:p>
            </p:txBody>
          </p:sp>
          <p:sp>
            <p:nvSpPr>
              <p:cNvPr id="61" name="직사각형 60"/>
              <p:cNvSpPr/>
              <p:nvPr/>
            </p:nvSpPr>
            <p:spPr>
              <a:xfrm flipV="1">
                <a:off x="8553401" y="2361036"/>
                <a:ext cx="989140" cy="203868"/>
              </a:xfrm>
              <a:prstGeom prst="rect">
                <a:avLst/>
              </a:prstGeom>
              <a:solidFill>
                <a:srgbClr val="10BAA8"/>
              </a:solidFill>
              <a:ln>
                <a:solidFill>
                  <a:srgbClr val="10BAA8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endParaRPr lang="en-US" altLang="ko-KR" sz="600" dirty="0">
                  <a:solidFill>
                    <a:srgbClr val="486AB1"/>
                  </a:solidFill>
                </a:endParaRPr>
              </a:p>
            </p:txBody>
          </p:sp>
          <p:sp>
            <p:nvSpPr>
              <p:cNvPr id="62" name="TextBox 61"/>
              <p:cNvSpPr txBox="1"/>
              <p:nvPr/>
            </p:nvSpPr>
            <p:spPr>
              <a:xfrm>
                <a:off x="8541325" y="2347554"/>
                <a:ext cx="1001216" cy="230832"/>
              </a:xfrm>
              <a:prstGeom prst="rect">
                <a:avLst/>
              </a:prstGeom>
              <a:noFill/>
            </p:spPr>
            <p:txBody>
              <a:bodyPr wrap="square" rtlCol="0" anchor="ctr">
                <a:spAutoFit/>
              </a:bodyPr>
              <a:lstStyle/>
              <a:p>
                <a:pPr algn="ctr"/>
                <a:r>
                  <a:rPr lang="ko-KR" altLang="en-US" sz="900" b="1" dirty="0">
                    <a:solidFill>
                      <a:schemeClr val="bg1"/>
                    </a:solidFill>
                  </a:rPr>
                  <a:t>입력 명령어</a:t>
                </a:r>
              </a:p>
            </p:txBody>
          </p:sp>
          <p:cxnSp>
            <p:nvCxnSpPr>
              <p:cNvPr id="18" name="직선 연결선 17"/>
              <p:cNvCxnSpPr/>
              <p:nvPr/>
            </p:nvCxnSpPr>
            <p:spPr>
              <a:xfrm>
                <a:off x="8553260" y="3179068"/>
                <a:ext cx="976722" cy="0"/>
              </a:xfrm>
              <a:prstGeom prst="line">
                <a:avLst/>
              </a:prstGeom>
              <a:ln>
                <a:solidFill>
                  <a:srgbClr val="10BAA8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7" name="직선 연결선 66"/>
              <p:cNvCxnSpPr/>
              <p:nvPr/>
            </p:nvCxnSpPr>
            <p:spPr>
              <a:xfrm>
                <a:off x="8553260" y="3478148"/>
                <a:ext cx="976722" cy="0"/>
              </a:xfrm>
              <a:prstGeom prst="line">
                <a:avLst/>
              </a:prstGeom>
              <a:ln>
                <a:solidFill>
                  <a:srgbClr val="10BAA8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8" name="직선 연결선 67"/>
              <p:cNvCxnSpPr/>
              <p:nvPr/>
            </p:nvCxnSpPr>
            <p:spPr>
              <a:xfrm>
                <a:off x="8553260" y="2868176"/>
                <a:ext cx="976722" cy="0"/>
              </a:xfrm>
              <a:prstGeom prst="line">
                <a:avLst/>
              </a:prstGeom>
              <a:ln>
                <a:solidFill>
                  <a:srgbClr val="10BAA8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128" name="직사각형 127"/>
            <p:cNvSpPr/>
            <p:nvPr/>
          </p:nvSpPr>
          <p:spPr>
            <a:xfrm>
              <a:off x="702011" y="1772816"/>
              <a:ext cx="4034965" cy="1877631"/>
            </a:xfrm>
            <a:prstGeom prst="rect">
              <a:avLst/>
            </a:prstGeom>
            <a:solidFill>
              <a:schemeClr val="bg1"/>
            </a:solidFill>
            <a:ln>
              <a:solidFill>
                <a:srgbClr val="10BAA8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en-US" altLang="ko-KR" sz="800" b="1" dirty="0">
                <a:solidFill>
                  <a:srgbClr val="10BAA8"/>
                </a:solidFill>
              </a:endParaRPr>
            </a:p>
          </p:txBody>
        </p:sp>
        <p:sp>
          <p:nvSpPr>
            <p:cNvPr id="134" name="직사각형 133"/>
            <p:cNvSpPr/>
            <p:nvPr/>
          </p:nvSpPr>
          <p:spPr>
            <a:xfrm>
              <a:off x="706158" y="1880232"/>
              <a:ext cx="4026672" cy="1662798"/>
            </a:xfrm>
            <a:prstGeom prst="rect">
              <a:avLst/>
            </a:prstGeom>
          </p:spPr>
          <p:txBody>
            <a:bodyPr wrap="square" anchor="ctr">
              <a:spAutoFit/>
            </a:bodyPr>
            <a:lstStyle/>
            <a:p>
              <a:pPr marL="171450" indent="-171450">
                <a:lnSpc>
                  <a:spcPct val="150000"/>
                </a:lnSpc>
                <a:buFont typeface="Arial" panose="020B0604020202020204" pitchFamily="34" charset="0"/>
                <a:buChar char="•"/>
              </a:pPr>
              <a:r>
                <a:rPr lang="en-US" altLang="ko-KR" sz="1450" b="1" dirty="0">
                  <a:solidFill>
                    <a:srgbClr val="10BAA8"/>
                  </a:solidFill>
                </a:rPr>
                <a:t>SSH, SFTP, TELNET</a:t>
              </a:r>
              <a:r>
                <a:rPr lang="en-US" altLang="ko-KR" sz="1450" b="1">
                  <a:solidFill>
                    <a:srgbClr val="10BAA8"/>
                  </a:solidFill>
                </a:rPr>
                <a:t>, FTP</a:t>
              </a:r>
            </a:p>
            <a:p>
              <a:pPr marL="171450" indent="-171450">
                <a:lnSpc>
                  <a:spcPct val="150000"/>
                </a:lnSpc>
                <a:buFont typeface="Arial" panose="020B0604020202020204" pitchFamily="34" charset="0"/>
                <a:buChar char="•"/>
              </a:pPr>
              <a:r>
                <a:rPr lang="ko-KR" altLang="en-US" sz="1450" b="1">
                  <a:solidFill>
                    <a:srgbClr val="10BAA8"/>
                  </a:solidFill>
                </a:rPr>
                <a:t>실시간 작업 로그 확인 기능</a:t>
              </a:r>
              <a:endParaRPr lang="en-US" altLang="ko-KR" sz="1450" b="1" dirty="0">
                <a:solidFill>
                  <a:srgbClr val="10BAA8"/>
                </a:solidFill>
              </a:endParaRPr>
            </a:p>
            <a:p>
              <a:pPr marL="171450" indent="-171450">
                <a:lnSpc>
                  <a:spcPct val="150000"/>
                </a:lnSpc>
                <a:buFont typeface="Arial" panose="020B0604020202020204" pitchFamily="34" charset="0"/>
                <a:buChar char="•"/>
              </a:pPr>
              <a:r>
                <a:rPr lang="ko-KR" altLang="en-US" sz="1450" b="1" dirty="0">
                  <a:solidFill>
                    <a:srgbClr val="10BAA8"/>
                  </a:solidFill>
                </a:rPr>
                <a:t>텍스트 저장 방식</a:t>
              </a:r>
              <a:endParaRPr lang="en-US" altLang="ko-KR" sz="1450" b="1" dirty="0">
                <a:solidFill>
                  <a:srgbClr val="10BAA8"/>
                </a:solidFill>
              </a:endParaRPr>
            </a:p>
            <a:p>
              <a:pPr marL="171450" indent="-171450">
                <a:lnSpc>
                  <a:spcPct val="150000"/>
                </a:lnSpc>
                <a:buFont typeface="Arial" panose="020B0604020202020204" pitchFamily="34" charset="0"/>
                <a:buChar char="•"/>
              </a:pPr>
              <a:r>
                <a:rPr lang="ko-KR" altLang="en-US" sz="1450" b="1" dirty="0">
                  <a:solidFill>
                    <a:srgbClr val="10BAA8"/>
                  </a:solidFill>
                </a:rPr>
                <a:t>입력 명령어 검색 기능</a:t>
              </a:r>
              <a:endParaRPr lang="en-US" altLang="ko-KR" sz="1450" b="1" dirty="0">
                <a:solidFill>
                  <a:srgbClr val="10BAA8"/>
                </a:solidFill>
              </a:endParaRPr>
            </a:p>
            <a:p>
              <a:pPr marL="171450" indent="-171450">
                <a:lnSpc>
                  <a:spcPct val="150000"/>
                </a:lnSpc>
                <a:buFont typeface="Arial" panose="020B0604020202020204" pitchFamily="34" charset="0"/>
                <a:buChar char="•"/>
              </a:pPr>
              <a:r>
                <a:rPr lang="ko-KR" altLang="en-US" sz="1450" b="1" dirty="0">
                  <a:solidFill>
                    <a:srgbClr val="10BAA8"/>
                  </a:solidFill>
                </a:rPr>
                <a:t>배속 재생</a:t>
              </a:r>
              <a:r>
                <a:rPr lang="en-US" altLang="ko-KR" sz="1450" b="1" dirty="0">
                  <a:solidFill>
                    <a:srgbClr val="10BAA8"/>
                  </a:solidFill>
                </a:rPr>
                <a:t>(X3) </a:t>
              </a:r>
              <a:r>
                <a:rPr lang="ko-KR" altLang="en-US" sz="1450" b="1" dirty="0">
                  <a:solidFill>
                    <a:srgbClr val="10BAA8"/>
                  </a:solidFill>
                </a:rPr>
                <a:t>및</a:t>
              </a:r>
              <a:r>
                <a:rPr lang="en-US" altLang="ko-KR" sz="1450" b="1" dirty="0">
                  <a:solidFill>
                    <a:srgbClr val="10BAA8"/>
                  </a:solidFill>
                </a:rPr>
                <a:t> </a:t>
              </a:r>
              <a:r>
                <a:rPr lang="ko-KR" altLang="en-US" sz="1450" b="1" dirty="0">
                  <a:solidFill>
                    <a:srgbClr val="10BAA8"/>
                  </a:solidFill>
                </a:rPr>
                <a:t>타임라인 기능</a:t>
              </a:r>
              <a:endParaRPr lang="en-US" altLang="ko-KR" sz="1450" b="1" dirty="0">
                <a:solidFill>
                  <a:srgbClr val="10BAA8"/>
                </a:solidFill>
              </a:endParaRPr>
            </a:p>
          </p:txBody>
        </p:sp>
        <p:sp>
          <p:nvSpPr>
            <p:cNvPr id="101" name="직사각형 100"/>
            <p:cNvSpPr/>
            <p:nvPr/>
          </p:nvSpPr>
          <p:spPr>
            <a:xfrm rot="10800000" flipV="1">
              <a:off x="702011" y="1476045"/>
              <a:ext cx="8996049" cy="243235"/>
            </a:xfrm>
            <a:prstGeom prst="rect">
              <a:avLst/>
            </a:prstGeom>
            <a:solidFill>
              <a:srgbClr val="10BAA8"/>
            </a:solidFill>
            <a:ln>
              <a:solidFill>
                <a:srgbClr val="10BAA8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altLang="ko-KR" sz="1600" b="1" dirty="0">
                  <a:solidFill>
                    <a:schemeClr val="bg1"/>
                  </a:solidFill>
                </a:rPr>
                <a:t>CLI LOG</a:t>
              </a:r>
            </a:p>
          </p:txBody>
        </p:sp>
      </p:grpSp>
      <p:grpSp>
        <p:nvGrpSpPr>
          <p:cNvPr id="5" name="그룹 4"/>
          <p:cNvGrpSpPr/>
          <p:nvPr/>
        </p:nvGrpSpPr>
        <p:grpSpPr>
          <a:xfrm>
            <a:off x="191960" y="4044867"/>
            <a:ext cx="9775374" cy="2048429"/>
            <a:chOff x="702011" y="3990403"/>
            <a:chExt cx="9255712" cy="2174901"/>
          </a:xfrm>
        </p:grpSpPr>
        <p:grpSp>
          <p:nvGrpSpPr>
            <p:cNvPr id="64" name="그룹 63"/>
            <p:cNvGrpSpPr/>
            <p:nvPr/>
          </p:nvGrpSpPr>
          <p:grpSpPr>
            <a:xfrm>
              <a:off x="4891045" y="4283499"/>
              <a:ext cx="5066678" cy="1877708"/>
              <a:chOff x="4723964" y="4235494"/>
              <a:chExt cx="5066678" cy="1877708"/>
            </a:xfrm>
          </p:grpSpPr>
          <p:sp>
            <p:nvSpPr>
              <p:cNvPr id="78" name="직사각형 77"/>
              <p:cNvSpPr/>
              <p:nvPr/>
            </p:nvSpPr>
            <p:spPr>
              <a:xfrm>
                <a:off x="4723965" y="4235494"/>
                <a:ext cx="4807016" cy="1877708"/>
              </a:xfrm>
              <a:prstGeom prst="rect">
                <a:avLst/>
              </a:prstGeom>
              <a:pattFill prst="ltDnDiag">
                <a:fgClr>
                  <a:srgbClr val="10BAA8"/>
                </a:fgClr>
                <a:bgClr>
                  <a:schemeClr val="bg1"/>
                </a:bgClr>
              </a:pattFill>
              <a:ln w="25400">
                <a:solidFill>
                  <a:srgbClr val="10BAA8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endParaRPr lang="en-US" altLang="ko-KR" sz="600" dirty="0">
                  <a:solidFill>
                    <a:srgbClr val="486AB1"/>
                  </a:solidFill>
                </a:endParaRPr>
              </a:p>
            </p:txBody>
          </p:sp>
          <p:sp>
            <p:nvSpPr>
              <p:cNvPr id="79" name="직사각형 78"/>
              <p:cNvSpPr/>
              <p:nvPr/>
            </p:nvSpPr>
            <p:spPr>
              <a:xfrm flipV="1">
                <a:off x="4723964" y="5803428"/>
                <a:ext cx="4807015" cy="309774"/>
              </a:xfrm>
              <a:prstGeom prst="rect">
                <a:avLst/>
              </a:prstGeom>
              <a:solidFill>
                <a:srgbClr val="10BAA8"/>
              </a:solidFill>
              <a:ln>
                <a:solidFill>
                  <a:srgbClr val="10BAA8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endParaRPr lang="en-US" altLang="ko-KR" sz="600" dirty="0">
                  <a:solidFill>
                    <a:srgbClr val="486AB1"/>
                  </a:solidFill>
                </a:endParaRPr>
              </a:p>
            </p:txBody>
          </p:sp>
          <p:sp>
            <p:nvSpPr>
              <p:cNvPr id="83" name="직사각형 82"/>
              <p:cNvSpPr/>
              <p:nvPr/>
            </p:nvSpPr>
            <p:spPr>
              <a:xfrm>
                <a:off x="8541839" y="4240174"/>
                <a:ext cx="989140" cy="1563254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rgbClr val="10BAA8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endParaRPr lang="en-US" altLang="ko-KR" sz="600" dirty="0">
                  <a:solidFill>
                    <a:srgbClr val="486AB1"/>
                  </a:solidFill>
                </a:endParaRPr>
              </a:p>
            </p:txBody>
          </p:sp>
          <p:sp>
            <p:nvSpPr>
              <p:cNvPr id="84" name="직사각형 83"/>
              <p:cNvSpPr/>
              <p:nvPr/>
            </p:nvSpPr>
            <p:spPr>
              <a:xfrm>
                <a:off x="4740171" y="5836468"/>
                <a:ext cx="4774598" cy="39759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85" name="직사각형 84"/>
              <p:cNvSpPr/>
              <p:nvPr/>
            </p:nvSpPr>
            <p:spPr>
              <a:xfrm>
                <a:off x="4740169" y="5836467"/>
                <a:ext cx="3585646" cy="45719"/>
              </a:xfrm>
              <a:prstGeom prst="rect">
                <a:avLst/>
              </a:prstGeom>
              <a:solidFill>
                <a:srgbClr val="10BAA8">
                  <a:alpha val="50000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86" name="순서도: 연결자 85"/>
              <p:cNvSpPr/>
              <p:nvPr/>
            </p:nvSpPr>
            <p:spPr>
              <a:xfrm>
                <a:off x="8297920" y="5820347"/>
                <a:ext cx="72000" cy="72000"/>
              </a:xfrm>
              <a:prstGeom prst="flowChartConnector">
                <a:avLst/>
              </a:prstGeom>
              <a:solidFill>
                <a:srgbClr val="10BAA8"/>
              </a:solidFill>
              <a:ln>
                <a:solidFill>
                  <a:srgbClr val="1CA6AB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grpSp>
            <p:nvGrpSpPr>
              <p:cNvPr id="87" name="그룹 86"/>
              <p:cNvGrpSpPr/>
              <p:nvPr/>
            </p:nvGrpSpPr>
            <p:grpSpPr>
              <a:xfrm>
                <a:off x="4769121" y="5939473"/>
                <a:ext cx="524044" cy="126257"/>
                <a:chOff x="5330720" y="4890743"/>
                <a:chExt cx="3205000" cy="1130545"/>
              </a:xfrm>
            </p:grpSpPr>
            <p:sp>
              <p:nvSpPr>
                <p:cNvPr id="88" name="이등변 삼각형 87"/>
                <p:cNvSpPr/>
                <p:nvPr/>
              </p:nvSpPr>
              <p:spPr>
                <a:xfrm rot="5400000">
                  <a:off x="7445956" y="5024526"/>
                  <a:ext cx="1130542" cy="862976"/>
                </a:xfrm>
                <a:prstGeom prst="triangle">
                  <a:avLst/>
                </a:prstGeom>
                <a:solidFill>
                  <a:srgbClr val="1CA6AB"/>
                </a:solidFill>
                <a:ln w="12700"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89" name="이등변 삼각형 88"/>
                <p:cNvSpPr/>
                <p:nvPr/>
              </p:nvSpPr>
              <p:spPr>
                <a:xfrm rot="16200000">
                  <a:off x="5240943" y="5024529"/>
                  <a:ext cx="1130542" cy="862976"/>
                </a:xfrm>
                <a:prstGeom prst="triangle">
                  <a:avLst/>
                </a:prstGeom>
                <a:solidFill>
                  <a:srgbClr val="1CA6AB"/>
                </a:solidFill>
                <a:ln w="12700"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90" name="이등변 삼각형 89"/>
                <p:cNvSpPr/>
                <p:nvPr/>
              </p:nvSpPr>
              <p:spPr>
                <a:xfrm rot="5400000">
                  <a:off x="6343449" y="5024526"/>
                  <a:ext cx="1130542" cy="862976"/>
                </a:xfrm>
                <a:prstGeom prst="triangle">
                  <a:avLst/>
                </a:prstGeom>
                <a:solidFill>
                  <a:srgbClr val="1CA6AB"/>
                </a:solidFill>
                <a:ln w="12700"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91" name="직사각형 90"/>
                <p:cNvSpPr/>
                <p:nvPr/>
              </p:nvSpPr>
              <p:spPr>
                <a:xfrm>
                  <a:off x="8337376" y="4945033"/>
                  <a:ext cx="198344" cy="1021965"/>
                </a:xfrm>
                <a:prstGeom prst="rect">
                  <a:avLst/>
                </a:prstGeom>
                <a:solidFill>
                  <a:srgbClr val="1CA6AB"/>
                </a:solidFill>
                <a:ln w="12700"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92" name="직사각형 91"/>
                <p:cNvSpPr/>
                <p:nvPr/>
              </p:nvSpPr>
              <p:spPr>
                <a:xfrm>
                  <a:off x="5330720" y="4945033"/>
                  <a:ext cx="198344" cy="1021965"/>
                </a:xfrm>
                <a:prstGeom prst="rect">
                  <a:avLst/>
                </a:prstGeom>
                <a:solidFill>
                  <a:srgbClr val="1CA6AB"/>
                </a:solidFill>
                <a:ln w="12700"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</p:grpSp>
          <p:sp>
            <p:nvSpPr>
              <p:cNvPr id="93" name="TextBox 92"/>
              <p:cNvSpPr txBox="1"/>
              <p:nvPr/>
            </p:nvSpPr>
            <p:spPr>
              <a:xfrm>
                <a:off x="5308347" y="5895122"/>
                <a:ext cx="489568" cy="196551"/>
              </a:xfrm>
              <a:prstGeom prst="rect">
                <a:avLst/>
              </a:prstGeom>
              <a:noFill/>
            </p:spPr>
            <p:txBody>
              <a:bodyPr wrap="square" rtlCol="0" anchor="ctr">
                <a:spAutoFit/>
              </a:bodyPr>
              <a:lstStyle/>
              <a:p>
                <a:pPr algn="ctr"/>
                <a:r>
                  <a:rPr lang="en-US" altLang="ko-KR" sz="1100" b="1" dirty="0">
                    <a:solidFill>
                      <a:schemeClr val="bg1"/>
                    </a:solidFill>
                  </a:rPr>
                  <a:t>X 1</a:t>
                </a:r>
                <a:endParaRPr lang="ko-KR" altLang="en-US" sz="1100" b="1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94" name="TextBox 93"/>
              <p:cNvSpPr txBox="1"/>
              <p:nvPr/>
            </p:nvSpPr>
            <p:spPr>
              <a:xfrm>
                <a:off x="5607480" y="5876227"/>
                <a:ext cx="1001216" cy="230832"/>
              </a:xfrm>
              <a:prstGeom prst="rect">
                <a:avLst/>
              </a:prstGeom>
              <a:noFill/>
            </p:spPr>
            <p:txBody>
              <a:bodyPr wrap="square" rtlCol="0" anchor="ctr">
                <a:spAutoFit/>
              </a:bodyPr>
              <a:lstStyle/>
              <a:p>
                <a:pPr algn="ctr"/>
                <a:r>
                  <a:rPr lang="en-US" altLang="ko-KR" sz="900" b="1" dirty="0">
                    <a:solidFill>
                      <a:schemeClr val="bg1"/>
                    </a:solidFill>
                  </a:rPr>
                  <a:t>01:51/ 02:10</a:t>
                </a:r>
                <a:endParaRPr lang="ko-KR" altLang="en-US" sz="900" b="1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95" name="직사각형 94"/>
              <p:cNvSpPr/>
              <p:nvPr/>
            </p:nvSpPr>
            <p:spPr>
              <a:xfrm>
                <a:off x="8497452" y="4490058"/>
                <a:ext cx="1293190" cy="1045693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en-US" altLang="ko-KR" sz="700" b="1" dirty="0">
                    <a:solidFill>
                      <a:srgbClr val="10BAA8"/>
                    </a:solidFill>
                  </a:rPr>
                  <a:t>DIR[ENTER]</a:t>
                </a:r>
              </a:p>
              <a:p>
                <a:r>
                  <a:rPr lang="en-US" altLang="ko-KR" sz="600" b="1" dirty="0">
                    <a:solidFill>
                      <a:srgbClr val="10BAA8"/>
                    </a:solidFill>
                  </a:rPr>
                  <a:t>2021-09-01 14:29:46</a:t>
                </a:r>
              </a:p>
              <a:p>
                <a:endParaRPr lang="en-US" altLang="ko-KR" sz="600" b="1" dirty="0">
                  <a:solidFill>
                    <a:srgbClr val="10BAA8"/>
                  </a:solidFill>
                </a:endParaRPr>
              </a:p>
              <a:p>
                <a:r>
                  <a:rPr lang="en-US" altLang="ko-KR" sz="700" b="1" dirty="0">
                    <a:solidFill>
                      <a:srgbClr val="10BAA8"/>
                    </a:solidFill>
                  </a:rPr>
                  <a:t>CD WINDOWS[ENTER]</a:t>
                </a:r>
              </a:p>
              <a:p>
                <a:r>
                  <a:rPr lang="en-US" altLang="ko-KR" sz="600" b="1" dirty="0">
                    <a:solidFill>
                      <a:srgbClr val="10BAA8"/>
                    </a:solidFill>
                  </a:rPr>
                  <a:t>2021-09-01 14:29:51</a:t>
                </a:r>
              </a:p>
              <a:p>
                <a:endParaRPr lang="en-US" altLang="ko-KR" sz="600" b="1" dirty="0">
                  <a:solidFill>
                    <a:srgbClr val="10BAA8"/>
                  </a:solidFill>
                </a:endParaRPr>
              </a:p>
              <a:p>
                <a:r>
                  <a:rPr lang="en-US" altLang="ko-KR" sz="700" b="1" dirty="0">
                    <a:solidFill>
                      <a:srgbClr val="10BAA8"/>
                    </a:solidFill>
                  </a:rPr>
                  <a:t>DIR[ENTER]</a:t>
                </a:r>
              </a:p>
              <a:p>
                <a:r>
                  <a:rPr lang="en-US" altLang="ko-KR" sz="600" b="1" dirty="0">
                    <a:solidFill>
                      <a:srgbClr val="10BAA8"/>
                    </a:solidFill>
                  </a:rPr>
                  <a:t>2021-09-01 14:29:52</a:t>
                </a:r>
              </a:p>
              <a:p>
                <a:endParaRPr lang="en-US" altLang="ko-KR" sz="700" b="1" dirty="0">
                  <a:solidFill>
                    <a:srgbClr val="10BAA8"/>
                  </a:solidFill>
                </a:endParaRPr>
              </a:p>
            </p:txBody>
          </p:sp>
          <p:sp>
            <p:nvSpPr>
              <p:cNvPr id="96" name="직사각형 95"/>
              <p:cNvSpPr/>
              <p:nvPr/>
            </p:nvSpPr>
            <p:spPr>
              <a:xfrm flipV="1">
                <a:off x="8541840" y="4253150"/>
                <a:ext cx="989140" cy="203868"/>
              </a:xfrm>
              <a:prstGeom prst="rect">
                <a:avLst/>
              </a:prstGeom>
              <a:solidFill>
                <a:srgbClr val="10BAA8"/>
              </a:solidFill>
              <a:ln>
                <a:solidFill>
                  <a:srgbClr val="10BAA8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endParaRPr lang="en-US" altLang="ko-KR" sz="600" dirty="0">
                  <a:solidFill>
                    <a:srgbClr val="486AB1"/>
                  </a:solidFill>
                </a:endParaRPr>
              </a:p>
            </p:txBody>
          </p:sp>
          <p:sp>
            <p:nvSpPr>
              <p:cNvPr id="97" name="TextBox 96"/>
              <p:cNvSpPr txBox="1"/>
              <p:nvPr/>
            </p:nvSpPr>
            <p:spPr>
              <a:xfrm>
                <a:off x="8529764" y="4239668"/>
                <a:ext cx="1001216" cy="230832"/>
              </a:xfrm>
              <a:prstGeom prst="rect">
                <a:avLst/>
              </a:prstGeom>
              <a:noFill/>
            </p:spPr>
            <p:txBody>
              <a:bodyPr wrap="square" rtlCol="0" anchor="ctr">
                <a:spAutoFit/>
              </a:bodyPr>
              <a:lstStyle/>
              <a:p>
                <a:pPr algn="ctr"/>
                <a:r>
                  <a:rPr lang="ko-KR" altLang="en-US" sz="900" b="1" dirty="0">
                    <a:solidFill>
                      <a:schemeClr val="bg1"/>
                    </a:solidFill>
                  </a:rPr>
                  <a:t>입력 명령어</a:t>
                </a:r>
              </a:p>
            </p:txBody>
          </p:sp>
          <p:cxnSp>
            <p:nvCxnSpPr>
              <p:cNvPr id="98" name="직선 연결선 97"/>
              <p:cNvCxnSpPr/>
              <p:nvPr/>
            </p:nvCxnSpPr>
            <p:spPr>
              <a:xfrm>
                <a:off x="8541699" y="5071182"/>
                <a:ext cx="976722" cy="0"/>
              </a:xfrm>
              <a:prstGeom prst="line">
                <a:avLst/>
              </a:prstGeom>
              <a:ln>
                <a:solidFill>
                  <a:srgbClr val="10BAA8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99" name="직선 연결선 98"/>
              <p:cNvCxnSpPr/>
              <p:nvPr/>
            </p:nvCxnSpPr>
            <p:spPr>
              <a:xfrm>
                <a:off x="8541699" y="5370262"/>
                <a:ext cx="976722" cy="0"/>
              </a:xfrm>
              <a:prstGeom prst="line">
                <a:avLst/>
              </a:prstGeom>
              <a:ln>
                <a:solidFill>
                  <a:srgbClr val="10BAA8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00" name="직선 연결선 99"/>
              <p:cNvCxnSpPr/>
              <p:nvPr/>
            </p:nvCxnSpPr>
            <p:spPr>
              <a:xfrm>
                <a:off x="8541699" y="4760290"/>
                <a:ext cx="976722" cy="0"/>
              </a:xfrm>
              <a:prstGeom prst="line">
                <a:avLst/>
              </a:prstGeom>
              <a:ln>
                <a:solidFill>
                  <a:srgbClr val="10BAA8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11" name="직사각형 110"/>
              <p:cNvSpPr/>
              <p:nvPr/>
            </p:nvSpPr>
            <p:spPr>
              <a:xfrm>
                <a:off x="4740168" y="5646990"/>
                <a:ext cx="3789595" cy="142005"/>
              </a:xfrm>
              <a:prstGeom prst="rect">
                <a:avLst/>
              </a:prstGeom>
              <a:solidFill>
                <a:srgbClr val="10BAA8"/>
              </a:solidFill>
              <a:ln>
                <a:solidFill>
                  <a:srgbClr val="10BAA8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endParaRPr lang="en-US" altLang="ko-KR" sz="600" dirty="0">
                  <a:solidFill>
                    <a:srgbClr val="486AB1"/>
                  </a:solidFill>
                </a:endParaRPr>
              </a:p>
            </p:txBody>
          </p:sp>
          <p:grpSp>
            <p:nvGrpSpPr>
              <p:cNvPr id="23" name="그룹 22"/>
              <p:cNvGrpSpPr/>
              <p:nvPr/>
            </p:nvGrpSpPr>
            <p:grpSpPr>
              <a:xfrm>
                <a:off x="4918986" y="4319577"/>
                <a:ext cx="2198238" cy="1016650"/>
                <a:chOff x="915358" y="1814160"/>
                <a:chExt cx="2418062" cy="1118315"/>
              </a:xfrm>
            </p:grpSpPr>
            <p:sp>
              <p:nvSpPr>
                <p:cNvPr id="112" name="직사각형 111"/>
                <p:cNvSpPr/>
                <p:nvPr/>
              </p:nvSpPr>
              <p:spPr>
                <a:xfrm>
                  <a:off x="920552" y="1821947"/>
                  <a:ext cx="2412868" cy="1110528"/>
                </a:xfrm>
                <a:prstGeom prst="rect">
                  <a:avLst/>
                </a:prstGeom>
                <a:solidFill>
                  <a:schemeClr val="bg1"/>
                </a:solidFill>
                <a:ln w="25400">
                  <a:solidFill>
                    <a:srgbClr val="10BAA8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endParaRPr lang="en-US" altLang="ko-KR" sz="600" dirty="0">
                    <a:solidFill>
                      <a:srgbClr val="486AB1"/>
                    </a:solidFill>
                  </a:endParaRPr>
                </a:p>
              </p:txBody>
            </p:sp>
            <p:sp>
              <p:nvSpPr>
                <p:cNvPr id="113" name="직사각형 112"/>
                <p:cNvSpPr/>
                <p:nvPr/>
              </p:nvSpPr>
              <p:spPr>
                <a:xfrm>
                  <a:off x="920552" y="1821946"/>
                  <a:ext cx="2412868" cy="173894"/>
                </a:xfrm>
                <a:prstGeom prst="rect">
                  <a:avLst/>
                </a:prstGeom>
                <a:solidFill>
                  <a:srgbClr val="10BAA8"/>
                </a:solidFill>
                <a:ln>
                  <a:solidFill>
                    <a:srgbClr val="10BAA8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endParaRPr lang="en-US" altLang="ko-KR" sz="600" dirty="0">
                    <a:solidFill>
                      <a:srgbClr val="486AB1"/>
                    </a:solidFill>
                  </a:endParaRPr>
                </a:p>
              </p:txBody>
            </p:sp>
            <p:sp>
              <p:nvSpPr>
                <p:cNvPr id="114" name="TextBox 113"/>
                <p:cNvSpPr txBox="1"/>
                <p:nvPr/>
              </p:nvSpPr>
              <p:spPr>
                <a:xfrm>
                  <a:off x="915358" y="1814160"/>
                  <a:ext cx="589808" cy="203133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ko-KR" altLang="en-US" sz="600" b="1" dirty="0">
                      <a:solidFill>
                        <a:schemeClr val="bg1"/>
                      </a:solidFill>
                    </a:rPr>
                    <a:t>제어판</a:t>
                  </a:r>
                </a:p>
              </p:txBody>
            </p:sp>
            <p:sp>
              <p:nvSpPr>
                <p:cNvPr id="22" name="직사각형 21"/>
                <p:cNvSpPr/>
                <p:nvPr/>
              </p:nvSpPr>
              <p:spPr>
                <a:xfrm>
                  <a:off x="993844" y="2105531"/>
                  <a:ext cx="913677" cy="409651"/>
                </a:xfrm>
                <a:prstGeom prst="rect">
                  <a:avLst/>
                </a:prstGeom>
              </p:spPr>
              <p:txBody>
                <a:bodyPr wrap="square">
                  <a:spAutoFit/>
                </a:bodyPr>
                <a:lstStyle/>
                <a:p>
                  <a:r>
                    <a:rPr lang="ko-KR" altLang="en-US" sz="700" b="1" dirty="0">
                      <a:solidFill>
                        <a:srgbClr val="10BAA8"/>
                      </a:solidFill>
                    </a:rPr>
                    <a:t>시스템 및 보안</a:t>
                  </a:r>
                  <a:endParaRPr lang="en-US" altLang="ko-KR" sz="700" b="1" dirty="0">
                    <a:solidFill>
                      <a:srgbClr val="10BAA8"/>
                    </a:solidFill>
                  </a:endParaRPr>
                </a:p>
              </p:txBody>
            </p:sp>
            <p:sp>
              <p:nvSpPr>
                <p:cNvPr id="115" name="직사각형 114"/>
                <p:cNvSpPr/>
                <p:nvPr/>
              </p:nvSpPr>
              <p:spPr>
                <a:xfrm>
                  <a:off x="993844" y="2372191"/>
                  <a:ext cx="1079431" cy="409651"/>
                </a:xfrm>
                <a:prstGeom prst="rect">
                  <a:avLst/>
                </a:prstGeom>
              </p:spPr>
              <p:txBody>
                <a:bodyPr wrap="square">
                  <a:spAutoFit/>
                </a:bodyPr>
                <a:lstStyle/>
                <a:p>
                  <a:r>
                    <a:rPr lang="ko-KR" altLang="en-US" sz="700" b="1">
                      <a:solidFill>
                        <a:srgbClr val="10BAA8"/>
                      </a:solidFill>
                    </a:rPr>
                    <a:t>네트워크 및 인터넷</a:t>
                  </a:r>
                  <a:endParaRPr lang="en-US" altLang="ko-KR" sz="700" b="1" dirty="0">
                    <a:solidFill>
                      <a:srgbClr val="10BAA8"/>
                    </a:solidFill>
                  </a:endParaRPr>
                </a:p>
              </p:txBody>
            </p:sp>
            <p:sp>
              <p:nvSpPr>
                <p:cNvPr id="116" name="직사각형 115"/>
                <p:cNvSpPr/>
                <p:nvPr/>
              </p:nvSpPr>
              <p:spPr>
                <a:xfrm>
                  <a:off x="993844" y="2622645"/>
                  <a:ext cx="1079431" cy="266273"/>
                </a:xfrm>
                <a:prstGeom prst="rect">
                  <a:avLst/>
                </a:prstGeom>
              </p:spPr>
              <p:txBody>
                <a:bodyPr wrap="square">
                  <a:spAutoFit/>
                </a:bodyPr>
                <a:lstStyle/>
                <a:p>
                  <a:r>
                    <a:rPr lang="ko-KR" altLang="en-US" sz="700" b="1">
                      <a:solidFill>
                        <a:srgbClr val="10BAA8"/>
                      </a:solidFill>
                    </a:rPr>
                    <a:t>프로그램</a:t>
                  </a:r>
                  <a:endParaRPr lang="en-US" altLang="ko-KR" sz="700" b="1" dirty="0">
                    <a:solidFill>
                      <a:srgbClr val="10BAA8"/>
                    </a:solidFill>
                  </a:endParaRPr>
                </a:p>
              </p:txBody>
            </p:sp>
            <p:sp>
              <p:nvSpPr>
                <p:cNvPr id="117" name="직사각형 116"/>
                <p:cNvSpPr/>
                <p:nvPr/>
              </p:nvSpPr>
              <p:spPr>
                <a:xfrm>
                  <a:off x="2147222" y="2105531"/>
                  <a:ext cx="1079431" cy="266273"/>
                </a:xfrm>
                <a:prstGeom prst="rect">
                  <a:avLst/>
                </a:prstGeom>
              </p:spPr>
              <p:txBody>
                <a:bodyPr wrap="square">
                  <a:spAutoFit/>
                </a:bodyPr>
                <a:lstStyle/>
                <a:p>
                  <a:r>
                    <a:rPr lang="ko-KR" altLang="en-US" sz="700" b="1" dirty="0">
                      <a:solidFill>
                        <a:srgbClr val="10BAA8"/>
                      </a:solidFill>
                    </a:rPr>
                    <a:t>사용자 계정</a:t>
                  </a:r>
                  <a:endParaRPr lang="en-US" altLang="ko-KR" sz="700" b="1" dirty="0">
                    <a:solidFill>
                      <a:srgbClr val="10BAA8"/>
                    </a:solidFill>
                  </a:endParaRPr>
                </a:p>
              </p:txBody>
            </p:sp>
            <p:sp>
              <p:nvSpPr>
                <p:cNvPr id="118" name="직사각형 117"/>
                <p:cNvSpPr/>
                <p:nvPr/>
              </p:nvSpPr>
              <p:spPr>
                <a:xfrm>
                  <a:off x="2147222" y="2372191"/>
                  <a:ext cx="1079431" cy="266273"/>
                </a:xfrm>
                <a:prstGeom prst="rect">
                  <a:avLst/>
                </a:prstGeom>
              </p:spPr>
              <p:txBody>
                <a:bodyPr wrap="square">
                  <a:spAutoFit/>
                </a:bodyPr>
                <a:lstStyle/>
                <a:p>
                  <a:r>
                    <a:rPr lang="ko-KR" altLang="en-US" sz="700" b="1" dirty="0">
                      <a:solidFill>
                        <a:srgbClr val="10BAA8"/>
                      </a:solidFill>
                    </a:rPr>
                    <a:t>시계</a:t>
                  </a:r>
                  <a:r>
                    <a:rPr lang="en-US" altLang="ko-KR" sz="700" b="1" dirty="0">
                      <a:solidFill>
                        <a:srgbClr val="10BAA8"/>
                      </a:solidFill>
                    </a:rPr>
                    <a:t> </a:t>
                  </a:r>
                  <a:r>
                    <a:rPr lang="ko-KR" altLang="en-US" sz="700" b="1" dirty="0">
                      <a:solidFill>
                        <a:srgbClr val="10BAA8"/>
                      </a:solidFill>
                    </a:rPr>
                    <a:t>및 국가</a:t>
                  </a:r>
                  <a:endParaRPr lang="en-US" altLang="ko-KR" sz="700" b="1" dirty="0">
                    <a:solidFill>
                      <a:srgbClr val="10BAA8"/>
                    </a:solidFill>
                  </a:endParaRPr>
                </a:p>
              </p:txBody>
            </p:sp>
            <p:sp>
              <p:nvSpPr>
                <p:cNvPr id="119" name="직사각형 118"/>
                <p:cNvSpPr/>
                <p:nvPr/>
              </p:nvSpPr>
              <p:spPr>
                <a:xfrm>
                  <a:off x="2147222" y="2622645"/>
                  <a:ext cx="1079431" cy="266273"/>
                </a:xfrm>
                <a:prstGeom prst="rect">
                  <a:avLst/>
                </a:prstGeom>
              </p:spPr>
              <p:txBody>
                <a:bodyPr wrap="square">
                  <a:spAutoFit/>
                </a:bodyPr>
                <a:lstStyle/>
                <a:p>
                  <a:r>
                    <a:rPr lang="ko-KR" altLang="en-US" sz="700" b="1" dirty="0">
                      <a:solidFill>
                        <a:srgbClr val="10BAA8"/>
                      </a:solidFill>
                    </a:rPr>
                    <a:t>접근성</a:t>
                  </a:r>
                  <a:endParaRPr lang="en-US" altLang="ko-KR" sz="700" b="1" dirty="0">
                    <a:solidFill>
                      <a:srgbClr val="10BAA8"/>
                    </a:solidFill>
                  </a:endParaRPr>
                </a:p>
              </p:txBody>
            </p:sp>
          </p:grpSp>
          <p:sp>
            <p:nvSpPr>
              <p:cNvPr id="103" name="직사각형 102"/>
              <p:cNvSpPr/>
              <p:nvPr/>
            </p:nvSpPr>
            <p:spPr>
              <a:xfrm>
                <a:off x="6381232" y="4636691"/>
                <a:ext cx="1994106" cy="917791"/>
              </a:xfrm>
              <a:prstGeom prst="rect">
                <a:avLst/>
              </a:prstGeom>
              <a:solidFill>
                <a:schemeClr val="bg1"/>
              </a:solidFill>
              <a:ln w="25400">
                <a:solidFill>
                  <a:srgbClr val="10BAA8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endParaRPr lang="en-US" altLang="ko-KR" sz="400" dirty="0">
                  <a:solidFill>
                    <a:srgbClr val="486AB1"/>
                  </a:solidFill>
                </a:endParaRPr>
              </a:p>
            </p:txBody>
          </p:sp>
          <p:sp>
            <p:nvSpPr>
              <p:cNvPr id="104" name="직사각형 103"/>
              <p:cNvSpPr/>
              <p:nvPr/>
            </p:nvSpPr>
            <p:spPr>
              <a:xfrm>
                <a:off x="6381232" y="4636690"/>
                <a:ext cx="1994106" cy="143714"/>
              </a:xfrm>
              <a:prstGeom prst="rect">
                <a:avLst/>
              </a:prstGeom>
              <a:solidFill>
                <a:srgbClr val="10BAA8"/>
              </a:solidFill>
              <a:ln>
                <a:solidFill>
                  <a:srgbClr val="10BAA8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endParaRPr lang="en-US" altLang="ko-KR" sz="400" dirty="0">
                  <a:solidFill>
                    <a:srgbClr val="486AB1"/>
                  </a:solidFill>
                </a:endParaRPr>
              </a:p>
            </p:txBody>
          </p:sp>
          <p:sp>
            <p:nvSpPr>
              <p:cNvPr id="105" name="직사각형 104"/>
              <p:cNvSpPr/>
              <p:nvPr/>
            </p:nvSpPr>
            <p:spPr>
              <a:xfrm>
                <a:off x="6329998" y="4775549"/>
                <a:ext cx="2084035" cy="669897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en-US" altLang="ko-KR" sz="500" b="1" dirty="0">
                    <a:solidFill>
                      <a:srgbClr val="10BAA8"/>
                    </a:solidFill>
                  </a:rPr>
                  <a:t>C:\&gt; DIR</a:t>
                </a:r>
              </a:p>
              <a:p>
                <a:r>
                  <a:rPr lang="en-US" altLang="ko-KR" sz="500" b="1" dirty="0">
                    <a:solidFill>
                      <a:srgbClr val="10BAA8"/>
                    </a:solidFill>
                  </a:rPr>
                  <a:t>2021-07-21  </a:t>
                </a:r>
                <a:r>
                  <a:rPr lang="ko-KR" altLang="en-US" sz="500" b="1" dirty="0">
                    <a:solidFill>
                      <a:srgbClr val="10BAA8"/>
                    </a:solidFill>
                  </a:rPr>
                  <a:t>오전 </a:t>
                </a:r>
                <a:r>
                  <a:rPr lang="en-US" altLang="ko-KR" sz="500" b="1" dirty="0">
                    <a:solidFill>
                      <a:srgbClr val="10BAA8"/>
                    </a:solidFill>
                  </a:rPr>
                  <a:t>11:03    &lt;DIR&gt;          Program Files</a:t>
                </a:r>
              </a:p>
              <a:p>
                <a:r>
                  <a:rPr lang="en-US" altLang="ko-KR" sz="500" b="1" dirty="0">
                    <a:solidFill>
                      <a:srgbClr val="10BAA8"/>
                    </a:solidFill>
                  </a:rPr>
                  <a:t>2021-04-08  </a:t>
                </a:r>
                <a:r>
                  <a:rPr lang="ko-KR" altLang="en-US" sz="500" b="1" dirty="0">
                    <a:solidFill>
                      <a:srgbClr val="10BAA8"/>
                    </a:solidFill>
                  </a:rPr>
                  <a:t>오후 </a:t>
                </a:r>
                <a:r>
                  <a:rPr lang="en-US" altLang="ko-KR" sz="500" b="1" dirty="0">
                    <a:solidFill>
                      <a:srgbClr val="10BAA8"/>
                    </a:solidFill>
                  </a:rPr>
                  <a:t>02:18    &lt;DIR&gt;          Program Files (x86)</a:t>
                </a:r>
              </a:p>
              <a:p>
                <a:r>
                  <a:rPr lang="en-US" altLang="ko-KR" sz="500" b="1" dirty="0">
                    <a:solidFill>
                      <a:srgbClr val="10BAA8"/>
                    </a:solidFill>
                  </a:rPr>
                  <a:t>2021-08-11  </a:t>
                </a:r>
                <a:r>
                  <a:rPr lang="ko-KR" altLang="en-US" sz="500" b="1" dirty="0">
                    <a:solidFill>
                      <a:srgbClr val="10BAA8"/>
                    </a:solidFill>
                  </a:rPr>
                  <a:t>오후 </a:t>
                </a:r>
                <a:r>
                  <a:rPr lang="en-US" altLang="ko-KR" sz="500" b="1" dirty="0">
                    <a:solidFill>
                      <a:srgbClr val="10BAA8"/>
                    </a:solidFill>
                  </a:rPr>
                  <a:t>08:19    &lt;DIR&gt;          Windows</a:t>
                </a:r>
              </a:p>
              <a:p>
                <a:r>
                  <a:rPr lang="en-US" altLang="ko-KR" sz="500" b="1" dirty="0">
                    <a:solidFill>
                      <a:srgbClr val="10BAA8"/>
                    </a:solidFill>
                  </a:rPr>
                  <a:t>C:\&gt; CD WIDOWS</a:t>
                </a:r>
              </a:p>
              <a:p>
                <a:r>
                  <a:rPr lang="en-US" altLang="ko-KR" sz="500" b="1" dirty="0">
                    <a:solidFill>
                      <a:srgbClr val="10BAA8"/>
                    </a:solidFill>
                  </a:rPr>
                  <a:t>C:\&gt; DIR</a:t>
                </a:r>
              </a:p>
              <a:p>
                <a:endParaRPr lang="en-US" altLang="ko-KR" sz="500" b="1" dirty="0">
                  <a:solidFill>
                    <a:srgbClr val="10BAA8"/>
                  </a:solidFill>
                </a:endParaRPr>
              </a:p>
            </p:txBody>
          </p:sp>
          <p:grpSp>
            <p:nvGrpSpPr>
              <p:cNvPr id="106" name="그룹 105"/>
              <p:cNvGrpSpPr/>
              <p:nvPr/>
            </p:nvGrpSpPr>
            <p:grpSpPr>
              <a:xfrm>
                <a:off x="8029886" y="4667176"/>
                <a:ext cx="306517" cy="86631"/>
                <a:chOff x="7789592" y="1488800"/>
                <a:chExt cx="382123" cy="108000"/>
              </a:xfrm>
            </p:grpSpPr>
            <p:sp>
              <p:nvSpPr>
                <p:cNvPr id="107" name="뺄셈 기호 106"/>
                <p:cNvSpPr/>
                <p:nvPr/>
              </p:nvSpPr>
              <p:spPr>
                <a:xfrm>
                  <a:off x="7789592" y="1488800"/>
                  <a:ext cx="108000" cy="108000"/>
                </a:xfrm>
                <a:prstGeom prst="mathMinus">
                  <a:avLst/>
                </a:prstGeom>
                <a:solidFill>
                  <a:schemeClr val="bg1"/>
                </a:solidFill>
                <a:ln w="12700">
                  <a:solidFill>
                    <a:srgbClr val="10BAA8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sz="900"/>
                </a:p>
              </p:txBody>
            </p:sp>
            <p:sp>
              <p:nvSpPr>
                <p:cNvPr id="108" name="곱셈 기호 107"/>
                <p:cNvSpPr/>
                <p:nvPr/>
              </p:nvSpPr>
              <p:spPr>
                <a:xfrm>
                  <a:off x="8063715" y="1488800"/>
                  <a:ext cx="108000" cy="108000"/>
                </a:xfrm>
                <a:prstGeom prst="mathMultiply">
                  <a:avLst/>
                </a:prstGeom>
                <a:solidFill>
                  <a:schemeClr val="bg1"/>
                </a:solidFill>
                <a:ln w="12700">
                  <a:solidFill>
                    <a:srgbClr val="10BAA8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sz="900"/>
                </a:p>
              </p:txBody>
            </p:sp>
            <p:sp>
              <p:nvSpPr>
                <p:cNvPr id="109" name="직사각형 108"/>
                <p:cNvSpPr/>
                <p:nvPr/>
              </p:nvSpPr>
              <p:spPr>
                <a:xfrm>
                  <a:off x="7949783" y="1503000"/>
                  <a:ext cx="81142" cy="81142"/>
                </a:xfrm>
                <a:prstGeom prst="rect">
                  <a:avLst/>
                </a:prstGeom>
                <a:solidFill>
                  <a:schemeClr val="bg1"/>
                </a:solidFill>
                <a:ln w="12700">
                  <a:solidFill>
                    <a:srgbClr val="10BAA8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sz="900"/>
                </a:p>
              </p:txBody>
            </p:sp>
          </p:grpSp>
          <p:sp>
            <p:nvSpPr>
              <p:cNvPr id="110" name="TextBox 109"/>
              <p:cNvSpPr txBox="1"/>
              <p:nvPr/>
            </p:nvSpPr>
            <p:spPr>
              <a:xfrm>
                <a:off x="6325159" y="4631095"/>
                <a:ext cx="487445" cy="1692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ko-KR" sz="500" b="1" dirty="0">
                    <a:solidFill>
                      <a:schemeClr val="bg1"/>
                    </a:solidFill>
                  </a:rPr>
                  <a:t>CMD.EXE</a:t>
                </a:r>
                <a:endParaRPr lang="ko-KR" altLang="en-US" sz="500" b="1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20" name="TextBox 119"/>
              <p:cNvSpPr txBox="1"/>
              <p:nvPr/>
            </p:nvSpPr>
            <p:spPr>
              <a:xfrm>
                <a:off x="7496212" y="5660209"/>
                <a:ext cx="1058940" cy="141158"/>
              </a:xfrm>
              <a:prstGeom prst="rect">
                <a:avLst/>
              </a:prstGeom>
              <a:noFill/>
            </p:spPr>
            <p:txBody>
              <a:bodyPr wrap="square" rtlCol="0" anchor="ctr">
                <a:spAutoFit/>
              </a:bodyPr>
              <a:lstStyle/>
              <a:p>
                <a:pPr algn="r"/>
                <a:r>
                  <a:rPr lang="en-US" altLang="ko-KR" sz="600" b="1" dirty="0">
                    <a:solidFill>
                      <a:schemeClr val="bg1"/>
                    </a:solidFill>
                  </a:rPr>
                  <a:t>2021-09-01 </a:t>
                </a:r>
                <a:r>
                  <a:rPr lang="ko-KR" altLang="en-US" sz="600" b="1" dirty="0">
                    <a:solidFill>
                      <a:schemeClr val="bg1"/>
                    </a:solidFill>
                  </a:rPr>
                  <a:t>오후 </a:t>
                </a:r>
                <a:r>
                  <a:rPr lang="en-US" altLang="ko-KR" sz="600" b="1" dirty="0">
                    <a:solidFill>
                      <a:schemeClr val="bg1"/>
                    </a:solidFill>
                  </a:rPr>
                  <a:t>02:30</a:t>
                </a:r>
                <a:endParaRPr lang="ko-KR" altLang="en-US" sz="600" b="1" dirty="0">
                  <a:solidFill>
                    <a:schemeClr val="bg1"/>
                  </a:solidFill>
                </a:endParaRPr>
              </a:p>
            </p:txBody>
          </p:sp>
          <p:grpSp>
            <p:nvGrpSpPr>
              <p:cNvPr id="121" name="그룹 120"/>
              <p:cNvGrpSpPr/>
              <p:nvPr/>
            </p:nvGrpSpPr>
            <p:grpSpPr>
              <a:xfrm>
                <a:off x="6785790" y="4362531"/>
                <a:ext cx="306517" cy="86631"/>
                <a:chOff x="7789592" y="1488800"/>
                <a:chExt cx="382123" cy="108000"/>
              </a:xfrm>
            </p:grpSpPr>
            <p:sp>
              <p:nvSpPr>
                <p:cNvPr id="122" name="뺄셈 기호 121"/>
                <p:cNvSpPr/>
                <p:nvPr/>
              </p:nvSpPr>
              <p:spPr>
                <a:xfrm>
                  <a:off x="7789592" y="1488800"/>
                  <a:ext cx="108000" cy="108000"/>
                </a:xfrm>
                <a:prstGeom prst="mathMinus">
                  <a:avLst/>
                </a:prstGeom>
                <a:solidFill>
                  <a:schemeClr val="bg1"/>
                </a:solidFill>
                <a:ln w="12700">
                  <a:solidFill>
                    <a:srgbClr val="10BAA8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sz="900"/>
                </a:p>
              </p:txBody>
            </p:sp>
            <p:sp>
              <p:nvSpPr>
                <p:cNvPr id="123" name="곱셈 기호 122"/>
                <p:cNvSpPr/>
                <p:nvPr/>
              </p:nvSpPr>
              <p:spPr>
                <a:xfrm>
                  <a:off x="8063715" y="1488800"/>
                  <a:ext cx="108000" cy="108000"/>
                </a:xfrm>
                <a:prstGeom prst="mathMultiply">
                  <a:avLst/>
                </a:prstGeom>
                <a:solidFill>
                  <a:schemeClr val="bg1"/>
                </a:solidFill>
                <a:ln w="12700">
                  <a:solidFill>
                    <a:srgbClr val="10BAA8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sz="900"/>
                </a:p>
              </p:txBody>
            </p:sp>
            <p:sp>
              <p:nvSpPr>
                <p:cNvPr id="124" name="직사각형 123"/>
                <p:cNvSpPr/>
                <p:nvPr/>
              </p:nvSpPr>
              <p:spPr>
                <a:xfrm>
                  <a:off x="7949783" y="1503000"/>
                  <a:ext cx="81142" cy="81142"/>
                </a:xfrm>
                <a:prstGeom prst="rect">
                  <a:avLst/>
                </a:prstGeom>
                <a:solidFill>
                  <a:schemeClr val="bg1"/>
                </a:solidFill>
                <a:ln w="12700">
                  <a:solidFill>
                    <a:srgbClr val="10BAA8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sz="900"/>
                </a:p>
              </p:txBody>
            </p:sp>
          </p:grpSp>
        </p:grpSp>
        <p:sp>
          <p:nvSpPr>
            <p:cNvPr id="130" name="직사각형 129"/>
            <p:cNvSpPr/>
            <p:nvPr/>
          </p:nvSpPr>
          <p:spPr>
            <a:xfrm>
              <a:off x="702011" y="4287673"/>
              <a:ext cx="4034965" cy="1877631"/>
            </a:xfrm>
            <a:prstGeom prst="rect">
              <a:avLst/>
            </a:prstGeom>
            <a:solidFill>
              <a:schemeClr val="bg1"/>
            </a:solidFill>
            <a:ln>
              <a:solidFill>
                <a:srgbClr val="10BAA8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altLang="ko-KR" sz="1600" dirty="0">
                <a:solidFill>
                  <a:schemeClr val="bg1"/>
                </a:solidFill>
              </a:endParaRPr>
            </a:p>
          </p:txBody>
        </p:sp>
        <p:sp>
          <p:nvSpPr>
            <p:cNvPr id="65" name="순서도: 처리 64"/>
            <p:cNvSpPr/>
            <p:nvPr/>
          </p:nvSpPr>
          <p:spPr>
            <a:xfrm>
              <a:off x="4915618" y="5703451"/>
              <a:ext cx="392773" cy="166917"/>
            </a:xfrm>
            <a:prstGeom prst="flowChartProcess">
              <a:avLst/>
            </a:prstGeom>
            <a:solidFill>
              <a:srgbClr val="10BAA8"/>
            </a:solidFill>
            <a:ln w="127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ko-KR" altLang="en-US" sz="700" b="1" dirty="0"/>
                <a:t>시작</a:t>
              </a:r>
            </a:p>
          </p:txBody>
        </p:sp>
        <p:sp>
          <p:nvSpPr>
            <p:cNvPr id="132" name="순서도: 처리 131"/>
            <p:cNvSpPr/>
            <p:nvPr/>
          </p:nvSpPr>
          <p:spPr>
            <a:xfrm>
              <a:off x="6066033" y="5703451"/>
              <a:ext cx="481551" cy="166917"/>
            </a:xfrm>
            <a:prstGeom prst="flowChartProcess">
              <a:avLst/>
            </a:prstGeom>
            <a:solidFill>
              <a:srgbClr val="10BAA8"/>
            </a:solidFill>
            <a:ln w="127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ko-KR" altLang="en-US" sz="700" b="1"/>
                <a:t>제어판</a:t>
              </a:r>
              <a:endParaRPr lang="ko-KR" altLang="en-US" sz="700" b="1" dirty="0"/>
            </a:p>
          </p:txBody>
        </p:sp>
        <p:sp>
          <p:nvSpPr>
            <p:cNvPr id="133" name="순서도: 처리 132"/>
            <p:cNvSpPr/>
            <p:nvPr/>
          </p:nvSpPr>
          <p:spPr>
            <a:xfrm>
              <a:off x="5395456" y="5703451"/>
              <a:ext cx="640945" cy="166917"/>
            </a:xfrm>
            <a:prstGeom prst="flowChartProcess">
              <a:avLst/>
            </a:prstGeom>
            <a:solidFill>
              <a:srgbClr val="10BAA8"/>
            </a:solidFill>
            <a:ln w="127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ko-KR" sz="700" b="1" dirty="0"/>
                <a:t>CMD.EXE</a:t>
              </a:r>
              <a:endParaRPr lang="ko-KR" altLang="en-US" sz="700" b="1" dirty="0"/>
            </a:p>
          </p:txBody>
        </p:sp>
        <p:sp>
          <p:nvSpPr>
            <p:cNvPr id="135" name="직사각형 134"/>
            <p:cNvSpPr/>
            <p:nvPr/>
          </p:nvSpPr>
          <p:spPr>
            <a:xfrm>
              <a:off x="714275" y="4387396"/>
              <a:ext cx="4010437" cy="1662799"/>
            </a:xfrm>
            <a:prstGeom prst="rect">
              <a:avLst/>
            </a:prstGeom>
          </p:spPr>
          <p:txBody>
            <a:bodyPr wrap="square" anchor="ctr">
              <a:spAutoFit/>
            </a:bodyPr>
            <a:lstStyle/>
            <a:p>
              <a:pPr marL="171450" indent="-171450">
                <a:lnSpc>
                  <a:spcPct val="150000"/>
                </a:lnSpc>
                <a:buFont typeface="Arial" panose="020B0604020202020204" pitchFamily="34" charset="0"/>
                <a:buChar char="•"/>
              </a:pPr>
              <a:r>
                <a:rPr lang="en-US" altLang="ko-KR" sz="1450" b="1" dirty="0">
                  <a:solidFill>
                    <a:srgbClr val="10BAA8"/>
                  </a:solidFill>
                </a:rPr>
                <a:t>RDP, HTTP</a:t>
              </a:r>
              <a:r>
                <a:rPr lang="en-US" altLang="ko-KR" sz="1450" b="1">
                  <a:solidFill>
                    <a:srgbClr val="10BAA8"/>
                  </a:solidFill>
                </a:rPr>
                <a:t>, HTTPS</a:t>
              </a:r>
            </a:p>
            <a:p>
              <a:pPr marL="171450" indent="-171450">
                <a:lnSpc>
                  <a:spcPct val="150000"/>
                </a:lnSpc>
                <a:buFont typeface="Arial" panose="020B0604020202020204" pitchFamily="34" charset="0"/>
                <a:buChar char="•"/>
              </a:pPr>
              <a:r>
                <a:rPr lang="ko-KR" altLang="en-US" sz="1450" b="1">
                  <a:solidFill>
                    <a:srgbClr val="10BAA8"/>
                  </a:solidFill>
                </a:rPr>
                <a:t>실시간 작업 로그 확인 기능</a:t>
              </a:r>
              <a:endParaRPr lang="en-US" altLang="ko-KR" sz="1450" b="1" dirty="0">
                <a:solidFill>
                  <a:srgbClr val="10BAA8"/>
                </a:solidFill>
              </a:endParaRPr>
            </a:p>
            <a:p>
              <a:pPr marL="171450" indent="-171450">
                <a:lnSpc>
                  <a:spcPct val="150000"/>
                </a:lnSpc>
                <a:buFont typeface="Arial" panose="020B0604020202020204" pitchFamily="34" charset="0"/>
                <a:buChar char="•"/>
              </a:pPr>
              <a:r>
                <a:rPr lang="ko-KR" altLang="en-US" sz="1450" b="1" dirty="0">
                  <a:solidFill>
                    <a:srgbClr val="10BAA8"/>
                  </a:solidFill>
                </a:rPr>
                <a:t>이벤트 발생에 의한 </a:t>
              </a:r>
              <a:r>
                <a:rPr lang="ko-KR" altLang="en-US" sz="1450" b="1" dirty="0" err="1">
                  <a:solidFill>
                    <a:srgbClr val="10BAA8"/>
                  </a:solidFill>
                </a:rPr>
                <a:t>스크린샷</a:t>
              </a:r>
              <a:r>
                <a:rPr lang="en-US" altLang="ko-KR" sz="1450" b="1" dirty="0">
                  <a:solidFill>
                    <a:srgbClr val="10BAA8"/>
                  </a:solidFill>
                </a:rPr>
                <a:t>(PNG) </a:t>
              </a:r>
              <a:r>
                <a:rPr lang="ko-KR" altLang="en-US" sz="1450" b="1" dirty="0">
                  <a:solidFill>
                    <a:srgbClr val="10BAA8"/>
                  </a:solidFill>
                </a:rPr>
                <a:t>저장 방식</a:t>
              </a:r>
              <a:endParaRPr lang="en-US" altLang="ko-KR" sz="1450" b="1" dirty="0">
                <a:solidFill>
                  <a:srgbClr val="10BAA8"/>
                </a:solidFill>
              </a:endParaRPr>
            </a:p>
            <a:p>
              <a:pPr marL="171450" indent="-171450">
                <a:lnSpc>
                  <a:spcPct val="150000"/>
                </a:lnSpc>
                <a:buFont typeface="Arial" panose="020B0604020202020204" pitchFamily="34" charset="0"/>
                <a:buChar char="•"/>
              </a:pPr>
              <a:r>
                <a:rPr lang="ko-KR" altLang="en-US" sz="1450" b="1" dirty="0">
                  <a:solidFill>
                    <a:srgbClr val="10BAA8"/>
                  </a:solidFill>
                </a:rPr>
                <a:t>입력 명령어 검색 기능</a:t>
              </a:r>
              <a:endParaRPr lang="en-US" altLang="ko-KR" sz="1450" b="1" dirty="0">
                <a:solidFill>
                  <a:srgbClr val="10BAA8"/>
                </a:solidFill>
              </a:endParaRPr>
            </a:p>
            <a:p>
              <a:pPr marL="171450" indent="-171450">
                <a:lnSpc>
                  <a:spcPct val="150000"/>
                </a:lnSpc>
                <a:buFont typeface="Arial" panose="020B0604020202020204" pitchFamily="34" charset="0"/>
                <a:buChar char="•"/>
              </a:pPr>
              <a:r>
                <a:rPr lang="ko-KR" altLang="en-US" sz="1450" b="1" dirty="0">
                  <a:solidFill>
                    <a:srgbClr val="10BAA8"/>
                  </a:solidFill>
                </a:rPr>
                <a:t>배속 재생</a:t>
              </a:r>
              <a:r>
                <a:rPr lang="en-US" altLang="ko-KR" sz="1450" b="1" dirty="0">
                  <a:solidFill>
                    <a:srgbClr val="10BAA8"/>
                  </a:solidFill>
                </a:rPr>
                <a:t>(X3) </a:t>
              </a:r>
              <a:r>
                <a:rPr lang="ko-KR" altLang="en-US" sz="1450" b="1" dirty="0">
                  <a:solidFill>
                    <a:srgbClr val="10BAA8"/>
                  </a:solidFill>
                </a:rPr>
                <a:t>및 타임라인 기능</a:t>
              </a:r>
              <a:endParaRPr lang="en-US" altLang="ko-KR" sz="1450" b="1" dirty="0">
                <a:solidFill>
                  <a:srgbClr val="10BAA8"/>
                </a:solidFill>
              </a:endParaRPr>
            </a:p>
          </p:txBody>
        </p:sp>
        <p:sp>
          <p:nvSpPr>
            <p:cNvPr id="102" name="직사각형 101"/>
            <p:cNvSpPr/>
            <p:nvPr/>
          </p:nvSpPr>
          <p:spPr>
            <a:xfrm rot="10800000" flipV="1">
              <a:off x="702011" y="3990403"/>
              <a:ext cx="8996049" cy="243235"/>
            </a:xfrm>
            <a:prstGeom prst="rect">
              <a:avLst/>
            </a:prstGeom>
            <a:solidFill>
              <a:srgbClr val="10BAA8"/>
            </a:solidFill>
            <a:ln>
              <a:solidFill>
                <a:srgbClr val="10BAA8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altLang="ko-KR" sz="1600" b="1" dirty="0">
                  <a:solidFill>
                    <a:schemeClr val="bg1"/>
                  </a:solidFill>
                </a:rPr>
                <a:t>GUI LOG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60050537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텍스트 개체 틀 1"/>
          <p:cNvSpPr>
            <a:spLocks noGrp="1"/>
          </p:cNvSpPr>
          <p:nvPr>
            <p:ph type="body" sz="quarter" idx="10"/>
          </p:nvPr>
        </p:nvSpPr>
        <p:spPr>
          <a:xfrm>
            <a:off x="101314" y="58966"/>
            <a:ext cx="1854773" cy="431800"/>
          </a:xfrm>
        </p:spPr>
        <p:txBody>
          <a:bodyPr>
            <a:noAutofit/>
          </a:bodyPr>
          <a:lstStyle/>
          <a:p>
            <a:r>
              <a:rPr lang="en-US" altLang="ko-KR" sz="1100" dirty="0"/>
              <a:t>02 SecureGuard AM </a:t>
            </a:r>
            <a:r>
              <a:rPr lang="ko-KR" altLang="en-US" sz="1100" dirty="0"/>
              <a:t>소개</a:t>
            </a:r>
          </a:p>
        </p:txBody>
      </p:sp>
      <p:sp>
        <p:nvSpPr>
          <p:cNvPr id="3" name="텍스트 개체 틀 2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ko-KR" altLang="en-US" dirty="0">
                <a:solidFill>
                  <a:schemeClr val="tx1">
                    <a:lumMod val="65000"/>
                    <a:lumOff val="35000"/>
                  </a:schemeClr>
                </a:solidFill>
              </a:rPr>
              <a:t>주요 기능</a:t>
            </a:r>
          </a:p>
        </p:txBody>
      </p:sp>
      <p:sp>
        <p:nvSpPr>
          <p:cNvPr id="4" name="텍스트 개체 틀 3"/>
          <p:cNvSpPr>
            <a:spLocks noGrp="1"/>
          </p:cNvSpPr>
          <p:nvPr>
            <p:ph type="body" sz="quarter" idx="12"/>
          </p:nvPr>
        </p:nvSpPr>
        <p:spPr/>
        <p:txBody>
          <a:bodyPr>
            <a:normAutofit lnSpcReduction="10000"/>
          </a:bodyPr>
          <a:lstStyle/>
          <a:p>
            <a:r>
              <a:rPr lang="ko-KR" altLang="en-US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무결성 체크</a:t>
            </a:r>
            <a:endParaRPr lang="en-US" altLang="ko-KR" b="1" dirty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r>
              <a:rPr lang="en-US" altLang="ko-KR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SecureGuard</a:t>
            </a:r>
            <a:r>
              <a:rPr lang="en-US" altLang="ko-K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AM</a:t>
            </a:r>
            <a:r>
              <a:rPr lang="ko-KR" altLang="en-US" dirty="0">
                <a:solidFill>
                  <a:schemeClr val="tx1">
                    <a:lumMod val="65000"/>
                    <a:lumOff val="35000"/>
                  </a:schemeClr>
                </a:solidFill>
              </a:rPr>
              <a:t>은 솔루션의 주요 프로세스 및 설정 파일에 대한 </a:t>
            </a:r>
            <a:r>
              <a:rPr lang="ko-KR" altLang="en-US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체크섬을</a:t>
            </a:r>
            <a:r>
              <a:rPr lang="ko-KR" altLang="en-US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</a:t>
            </a:r>
            <a:r>
              <a:rPr lang="ko-KR" altLang="en-US">
                <a:solidFill>
                  <a:schemeClr val="tx1">
                    <a:lumMod val="65000"/>
                    <a:lumOff val="35000"/>
                  </a:schemeClr>
                </a:solidFill>
              </a:rPr>
              <a:t>저장하여 자체 무결성 </a:t>
            </a:r>
            <a:r>
              <a:rPr lang="ko-KR" altLang="en-US" dirty="0">
                <a:solidFill>
                  <a:schemeClr val="tx1">
                    <a:lumMod val="65000"/>
                    <a:lumOff val="35000"/>
                  </a:schemeClr>
                </a:solidFill>
              </a:rPr>
              <a:t>체크 기능을 제공하여</a:t>
            </a:r>
            <a:r>
              <a:rPr lang="en-US" altLang="ko-K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, </a:t>
            </a:r>
            <a:r>
              <a:rPr lang="ko-KR" altLang="en-US" dirty="0">
                <a:solidFill>
                  <a:schemeClr val="tx1">
                    <a:lumMod val="65000"/>
                    <a:lumOff val="35000"/>
                  </a:schemeClr>
                </a:solidFill>
              </a:rPr>
              <a:t>솔루션의 주요 모듈 </a:t>
            </a:r>
            <a:r>
              <a:rPr lang="ko-KR" altLang="en-US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위</a:t>
            </a:r>
            <a:r>
              <a:rPr lang="ko-KR" altLang="en-US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〮</a:t>
            </a:r>
            <a:r>
              <a:rPr lang="ko-KR" altLang="en-US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변조에</a:t>
            </a:r>
            <a:r>
              <a:rPr lang="ko-KR" altLang="en-US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대한 가능성을 사전에 차단합니다</a:t>
            </a:r>
            <a:r>
              <a:rPr lang="en-US" altLang="ko-K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.</a:t>
            </a:r>
            <a:endParaRPr lang="ko-KR" altLang="en-US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grpSp>
        <p:nvGrpSpPr>
          <p:cNvPr id="5" name="그룹 4"/>
          <p:cNvGrpSpPr/>
          <p:nvPr/>
        </p:nvGrpSpPr>
        <p:grpSpPr>
          <a:xfrm>
            <a:off x="1100999" y="2010538"/>
            <a:ext cx="7719339" cy="3569649"/>
            <a:chOff x="1001416" y="2019591"/>
            <a:chExt cx="7719339" cy="3569649"/>
          </a:xfrm>
        </p:grpSpPr>
        <p:sp>
          <p:nvSpPr>
            <p:cNvPr id="41" name="직사각형 40"/>
            <p:cNvSpPr/>
            <p:nvPr/>
          </p:nvSpPr>
          <p:spPr>
            <a:xfrm>
              <a:off x="1001416" y="2836560"/>
              <a:ext cx="1167516" cy="287474"/>
            </a:xfrm>
            <a:prstGeom prst="rect">
              <a:avLst/>
            </a:prstGeom>
            <a:noFill/>
            <a:ln>
              <a:solidFill>
                <a:srgbClr val="10BAA8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ko-KR" sz="900" b="1" dirty="0" err="1">
                  <a:solidFill>
                    <a:srgbClr val="10BAA8"/>
                  </a:solidFill>
                </a:rPr>
                <a:t>sgproxy_http.conf</a:t>
              </a:r>
              <a:endParaRPr lang="ko-KR" altLang="en-US" sz="900" b="1" dirty="0">
                <a:solidFill>
                  <a:srgbClr val="10BAA8"/>
                </a:solidFill>
              </a:endParaRPr>
            </a:p>
          </p:txBody>
        </p:sp>
        <p:sp>
          <p:nvSpPr>
            <p:cNvPr id="42" name="직사각형 41"/>
            <p:cNvSpPr/>
            <p:nvPr/>
          </p:nvSpPr>
          <p:spPr>
            <a:xfrm>
              <a:off x="2280387" y="2836560"/>
              <a:ext cx="4371800" cy="287474"/>
            </a:xfrm>
            <a:prstGeom prst="rect">
              <a:avLst/>
            </a:prstGeom>
            <a:noFill/>
            <a:ln>
              <a:solidFill>
                <a:srgbClr val="10BAA8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altLang="ko-KR" sz="900" b="1" dirty="0">
                  <a:solidFill>
                    <a:srgbClr val="10BAA8"/>
                  </a:solidFill>
                </a:rPr>
                <a:t>1b5daa0f5b611e20a5332962f7119f1fe081d331c72badb5895c6335b763c9de</a:t>
              </a:r>
              <a:endParaRPr lang="ko-KR" altLang="en-US" sz="900" b="1" dirty="0">
                <a:solidFill>
                  <a:srgbClr val="10BAA8"/>
                </a:solidFill>
              </a:endParaRPr>
            </a:p>
          </p:txBody>
        </p:sp>
        <p:sp>
          <p:nvSpPr>
            <p:cNvPr id="98" name="직사각형 97"/>
            <p:cNvSpPr/>
            <p:nvPr/>
          </p:nvSpPr>
          <p:spPr>
            <a:xfrm>
              <a:off x="1001416" y="2428076"/>
              <a:ext cx="1167516" cy="287474"/>
            </a:xfrm>
            <a:prstGeom prst="rect">
              <a:avLst/>
            </a:prstGeom>
            <a:noFill/>
            <a:ln>
              <a:solidFill>
                <a:srgbClr val="10BAA8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ko-KR" sz="900" b="1" dirty="0" err="1">
                  <a:solidFill>
                    <a:srgbClr val="10BAA8"/>
                  </a:solidFill>
                </a:rPr>
                <a:t>sgproxy_http</a:t>
              </a:r>
              <a:endParaRPr lang="ko-KR" altLang="en-US" sz="900" b="1" dirty="0">
                <a:solidFill>
                  <a:srgbClr val="10BAA8"/>
                </a:solidFill>
              </a:endParaRPr>
            </a:p>
          </p:txBody>
        </p:sp>
        <p:sp>
          <p:nvSpPr>
            <p:cNvPr id="99" name="직사각형 98"/>
            <p:cNvSpPr/>
            <p:nvPr/>
          </p:nvSpPr>
          <p:spPr>
            <a:xfrm>
              <a:off x="2280387" y="2428076"/>
              <a:ext cx="4371800" cy="287474"/>
            </a:xfrm>
            <a:prstGeom prst="rect">
              <a:avLst/>
            </a:prstGeom>
            <a:noFill/>
            <a:ln>
              <a:solidFill>
                <a:srgbClr val="10BAA8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altLang="ko-KR" sz="900" b="1" dirty="0">
                  <a:solidFill>
                    <a:srgbClr val="10BAA8"/>
                  </a:solidFill>
                </a:rPr>
                <a:t>1f26e04a27154aa6cd9b31554e7b37336b314986fb78cbd6941fe67a99a35b18</a:t>
              </a:r>
              <a:endParaRPr lang="ko-KR" altLang="en-US" sz="900" b="1" dirty="0">
                <a:solidFill>
                  <a:srgbClr val="10BAA8"/>
                </a:solidFill>
              </a:endParaRPr>
            </a:p>
          </p:txBody>
        </p:sp>
        <p:sp>
          <p:nvSpPr>
            <p:cNvPr id="101" name="직사각형 100"/>
            <p:cNvSpPr/>
            <p:nvPr/>
          </p:nvSpPr>
          <p:spPr>
            <a:xfrm>
              <a:off x="1001416" y="2019591"/>
              <a:ext cx="1167516" cy="287474"/>
            </a:xfrm>
            <a:prstGeom prst="rect">
              <a:avLst/>
            </a:prstGeom>
            <a:solidFill>
              <a:srgbClr val="10BAA8"/>
            </a:solidFill>
            <a:ln>
              <a:solidFill>
                <a:srgbClr val="10BAA8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ko-KR" sz="900" b="1" dirty="0">
                  <a:solidFill>
                    <a:schemeClr val="bg1"/>
                  </a:solidFill>
                </a:rPr>
                <a:t>MODULE</a:t>
              </a:r>
              <a:endParaRPr lang="ko-KR" altLang="en-US" sz="900" b="1" dirty="0">
                <a:solidFill>
                  <a:schemeClr val="bg1"/>
                </a:solidFill>
              </a:endParaRPr>
            </a:p>
          </p:txBody>
        </p:sp>
        <p:sp>
          <p:nvSpPr>
            <p:cNvPr id="102" name="직사각형 101"/>
            <p:cNvSpPr/>
            <p:nvPr/>
          </p:nvSpPr>
          <p:spPr>
            <a:xfrm>
              <a:off x="2280387" y="2019591"/>
              <a:ext cx="4371800" cy="287474"/>
            </a:xfrm>
            <a:prstGeom prst="rect">
              <a:avLst/>
            </a:prstGeom>
            <a:solidFill>
              <a:srgbClr val="10BAA8"/>
            </a:solidFill>
            <a:ln>
              <a:solidFill>
                <a:srgbClr val="10BAA8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ko-KR" sz="900" b="1" dirty="0">
                  <a:solidFill>
                    <a:schemeClr val="bg1"/>
                  </a:solidFill>
                </a:rPr>
                <a:t>CHECKSUM</a:t>
              </a:r>
              <a:endParaRPr lang="ko-KR" altLang="en-US" sz="900" b="1" dirty="0">
                <a:solidFill>
                  <a:schemeClr val="bg1"/>
                </a:solidFill>
              </a:endParaRPr>
            </a:p>
          </p:txBody>
        </p:sp>
        <p:sp>
          <p:nvSpPr>
            <p:cNvPr id="104" name="직사각형 103"/>
            <p:cNvSpPr/>
            <p:nvPr/>
          </p:nvSpPr>
          <p:spPr>
            <a:xfrm>
              <a:off x="1001416" y="3245045"/>
              <a:ext cx="1167516" cy="287474"/>
            </a:xfrm>
            <a:prstGeom prst="rect">
              <a:avLst/>
            </a:prstGeom>
            <a:noFill/>
            <a:ln>
              <a:solidFill>
                <a:srgbClr val="10BAA8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ko-KR" sz="900" b="1" dirty="0" err="1">
                  <a:solidFill>
                    <a:srgbClr val="10BAA8"/>
                  </a:solidFill>
                </a:rPr>
                <a:t>sgmaster</a:t>
              </a:r>
              <a:endParaRPr lang="ko-KR" altLang="en-US" sz="900" b="1" dirty="0">
                <a:solidFill>
                  <a:srgbClr val="10BAA8"/>
                </a:solidFill>
              </a:endParaRPr>
            </a:p>
          </p:txBody>
        </p:sp>
        <p:sp>
          <p:nvSpPr>
            <p:cNvPr id="105" name="직사각형 104"/>
            <p:cNvSpPr/>
            <p:nvPr/>
          </p:nvSpPr>
          <p:spPr>
            <a:xfrm>
              <a:off x="2280387" y="3245045"/>
              <a:ext cx="4371800" cy="287474"/>
            </a:xfrm>
            <a:prstGeom prst="rect">
              <a:avLst/>
            </a:prstGeom>
            <a:noFill/>
            <a:ln>
              <a:solidFill>
                <a:srgbClr val="10BAA8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altLang="ko-KR" sz="900" b="1" dirty="0">
                  <a:solidFill>
                    <a:srgbClr val="10BAA8"/>
                  </a:solidFill>
                </a:rPr>
                <a:t>7d3e017c53885bff7e8582ff93d6695ec26ba2023d2ee10f481707e41ae36319</a:t>
              </a:r>
              <a:endParaRPr lang="ko-KR" altLang="en-US" sz="900" b="1" dirty="0">
                <a:solidFill>
                  <a:srgbClr val="10BAA8"/>
                </a:solidFill>
              </a:endParaRPr>
            </a:p>
          </p:txBody>
        </p:sp>
        <p:sp>
          <p:nvSpPr>
            <p:cNvPr id="107" name="직사각형 106"/>
            <p:cNvSpPr/>
            <p:nvPr/>
          </p:nvSpPr>
          <p:spPr>
            <a:xfrm>
              <a:off x="1001416" y="3653529"/>
              <a:ext cx="1167516" cy="287474"/>
            </a:xfrm>
            <a:prstGeom prst="rect">
              <a:avLst/>
            </a:prstGeom>
            <a:noFill/>
            <a:ln>
              <a:solidFill>
                <a:srgbClr val="10BAA8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ko-KR" sz="900" b="1" dirty="0" err="1">
                  <a:solidFill>
                    <a:srgbClr val="10BAA8"/>
                  </a:solidFill>
                </a:rPr>
                <a:t>sgproxy_tel</a:t>
              </a:r>
              <a:endParaRPr lang="ko-KR" altLang="en-US" sz="900" b="1" dirty="0">
                <a:solidFill>
                  <a:srgbClr val="10BAA8"/>
                </a:solidFill>
              </a:endParaRPr>
            </a:p>
          </p:txBody>
        </p:sp>
        <p:sp>
          <p:nvSpPr>
            <p:cNvPr id="108" name="직사각형 107"/>
            <p:cNvSpPr/>
            <p:nvPr/>
          </p:nvSpPr>
          <p:spPr>
            <a:xfrm>
              <a:off x="2280387" y="3653529"/>
              <a:ext cx="4371800" cy="287474"/>
            </a:xfrm>
            <a:prstGeom prst="rect">
              <a:avLst/>
            </a:prstGeom>
            <a:noFill/>
            <a:ln>
              <a:solidFill>
                <a:srgbClr val="10BAA8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altLang="ko-KR" sz="900" b="1" dirty="0">
                  <a:solidFill>
                    <a:srgbClr val="10BAA8"/>
                  </a:solidFill>
                </a:rPr>
                <a:t>44a9fa229680bf8a86abab47ffbd5175681f7ca5f8e65f46f92bdba64be50bb1</a:t>
              </a:r>
              <a:endParaRPr lang="ko-KR" altLang="en-US" sz="900" b="1" dirty="0">
                <a:solidFill>
                  <a:srgbClr val="10BAA8"/>
                </a:solidFill>
              </a:endParaRPr>
            </a:p>
          </p:txBody>
        </p:sp>
        <p:sp>
          <p:nvSpPr>
            <p:cNvPr id="110" name="직사각형 109"/>
            <p:cNvSpPr/>
            <p:nvPr/>
          </p:nvSpPr>
          <p:spPr>
            <a:xfrm>
              <a:off x="1001416" y="4062014"/>
              <a:ext cx="1167516" cy="287474"/>
            </a:xfrm>
            <a:prstGeom prst="rect">
              <a:avLst/>
            </a:prstGeom>
            <a:noFill/>
            <a:ln>
              <a:solidFill>
                <a:srgbClr val="10BAA8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ko-KR" sz="900" b="1" dirty="0" err="1">
                  <a:solidFill>
                    <a:srgbClr val="10BAA8"/>
                  </a:solidFill>
                </a:rPr>
                <a:t>sgproxy_ssh</a:t>
              </a:r>
              <a:endParaRPr lang="ko-KR" altLang="en-US" sz="900" b="1" dirty="0">
                <a:solidFill>
                  <a:srgbClr val="10BAA8"/>
                </a:solidFill>
              </a:endParaRPr>
            </a:p>
          </p:txBody>
        </p:sp>
        <p:sp>
          <p:nvSpPr>
            <p:cNvPr id="111" name="직사각형 110"/>
            <p:cNvSpPr/>
            <p:nvPr/>
          </p:nvSpPr>
          <p:spPr>
            <a:xfrm>
              <a:off x="2280387" y="4062014"/>
              <a:ext cx="4371800" cy="287474"/>
            </a:xfrm>
            <a:prstGeom prst="rect">
              <a:avLst/>
            </a:prstGeom>
            <a:noFill/>
            <a:ln>
              <a:solidFill>
                <a:srgbClr val="10BAA8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altLang="ko-KR" sz="900" b="1" dirty="0">
                  <a:solidFill>
                    <a:srgbClr val="10BAA8"/>
                  </a:solidFill>
                </a:rPr>
                <a:t>84702b5191ffb8fddfe85d90baa9446ddee3a9a0ff534859a7f7e31e0902b700</a:t>
              </a:r>
              <a:endParaRPr lang="ko-KR" altLang="en-US" sz="900" b="1" dirty="0">
                <a:solidFill>
                  <a:srgbClr val="10BAA8"/>
                </a:solidFill>
              </a:endParaRPr>
            </a:p>
          </p:txBody>
        </p:sp>
        <p:sp>
          <p:nvSpPr>
            <p:cNvPr id="113" name="직사각형 112"/>
            <p:cNvSpPr/>
            <p:nvPr/>
          </p:nvSpPr>
          <p:spPr>
            <a:xfrm>
              <a:off x="1001416" y="4470499"/>
              <a:ext cx="1167516" cy="287474"/>
            </a:xfrm>
            <a:prstGeom prst="rect">
              <a:avLst/>
            </a:prstGeom>
            <a:noFill/>
            <a:ln>
              <a:solidFill>
                <a:srgbClr val="10BAA8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ko-KR" sz="900" b="1" dirty="0" err="1">
                  <a:solidFill>
                    <a:srgbClr val="10BAA8"/>
                  </a:solidFill>
                </a:rPr>
                <a:t>sgproxy_rdp</a:t>
              </a:r>
              <a:endParaRPr lang="ko-KR" altLang="en-US" sz="900" b="1" dirty="0">
                <a:solidFill>
                  <a:srgbClr val="10BAA8"/>
                </a:solidFill>
              </a:endParaRPr>
            </a:p>
          </p:txBody>
        </p:sp>
        <p:sp>
          <p:nvSpPr>
            <p:cNvPr id="114" name="직사각형 113"/>
            <p:cNvSpPr/>
            <p:nvPr/>
          </p:nvSpPr>
          <p:spPr>
            <a:xfrm>
              <a:off x="2280387" y="4470499"/>
              <a:ext cx="4371800" cy="287474"/>
            </a:xfrm>
            <a:prstGeom prst="rect">
              <a:avLst/>
            </a:prstGeom>
            <a:noFill/>
            <a:ln>
              <a:solidFill>
                <a:srgbClr val="10BAA8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altLang="ko-KR" sz="900" b="1" dirty="0">
                  <a:solidFill>
                    <a:srgbClr val="10BAA8"/>
                  </a:solidFill>
                </a:rPr>
                <a:t>29ec2105bb71796464f531d268a83958c70bf2a38c7a87c39fe46bb068eb5278</a:t>
              </a:r>
              <a:endParaRPr lang="ko-KR" altLang="en-US" sz="900" b="1" dirty="0">
                <a:solidFill>
                  <a:srgbClr val="10BAA8"/>
                </a:solidFill>
              </a:endParaRPr>
            </a:p>
          </p:txBody>
        </p:sp>
        <p:sp>
          <p:nvSpPr>
            <p:cNvPr id="116" name="직사각형 115"/>
            <p:cNvSpPr/>
            <p:nvPr/>
          </p:nvSpPr>
          <p:spPr>
            <a:xfrm>
              <a:off x="1001416" y="4878985"/>
              <a:ext cx="1167516" cy="287474"/>
            </a:xfrm>
            <a:prstGeom prst="rect">
              <a:avLst/>
            </a:prstGeom>
            <a:noFill/>
            <a:ln>
              <a:solidFill>
                <a:srgbClr val="10BAA8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ko-KR" sz="900" b="1" dirty="0" err="1">
                  <a:solidFill>
                    <a:srgbClr val="10BAA8"/>
                  </a:solidFill>
                </a:rPr>
                <a:t>sglog</a:t>
              </a:r>
              <a:endParaRPr lang="ko-KR" altLang="en-US" sz="900" b="1" dirty="0">
                <a:solidFill>
                  <a:srgbClr val="10BAA8"/>
                </a:solidFill>
              </a:endParaRPr>
            </a:p>
          </p:txBody>
        </p:sp>
        <p:sp>
          <p:nvSpPr>
            <p:cNvPr id="117" name="직사각형 116"/>
            <p:cNvSpPr/>
            <p:nvPr/>
          </p:nvSpPr>
          <p:spPr>
            <a:xfrm>
              <a:off x="2280387" y="4878985"/>
              <a:ext cx="4371800" cy="287474"/>
            </a:xfrm>
            <a:prstGeom prst="rect">
              <a:avLst/>
            </a:prstGeom>
            <a:noFill/>
            <a:ln>
              <a:solidFill>
                <a:srgbClr val="10BAA8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altLang="ko-KR" sz="900" b="1" dirty="0">
                  <a:solidFill>
                    <a:srgbClr val="10BAA8"/>
                  </a:solidFill>
                </a:rPr>
                <a:t>4370529a1d7a8d54fc3009e0e471fb73456eabaf6e00cecbbefbdb6c87f28d0c</a:t>
              </a:r>
              <a:endParaRPr lang="ko-KR" altLang="en-US" sz="900" b="1" dirty="0">
                <a:solidFill>
                  <a:srgbClr val="10BAA8"/>
                </a:solidFill>
              </a:endParaRPr>
            </a:p>
          </p:txBody>
        </p:sp>
        <p:sp>
          <p:nvSpPr>
            <p:cNvPr id="119" name="직사각형 118"/>
            <p:cNvSpPr/>
            <p:nvPr/>
          </p:nvSpPr>
          <p:spPr>
            <a:xfrm>
              <a:off x="1001416" y="5287471"/>
              <a:ext cx="1167516" cy="287474"/>
            </a:xfrm>
            <a:prstGeom prst="rect">
              <a:avLst/>
            </a:prstGeom>
            <a:noFill/>
            <a:ln>
              <a:solidFill>
                <a:srgbClr val="10BAA8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ko-KR" sz="900" b="1" dirty="0">
                  <a:solidFill>
                    <a:srgbClr val="10BAA8"/>
                  </a:solidFill>
                </a:rPr>
                <a:t>client</a:t>
              </a:r>
              <a:endParaRPr lang="ko-KR" altLang="en-US" sz="900" b="1" dirty="0">
                <a:solidFill>
                  <a:srgbClr val="10BAA8"/>
                </a:solidFill>
              </a:endParaRPr>
            </a:p>
          </p:txBody>
        </p:sp>
        <p:sp>
          <p:nvSpPr>
            <p:cNvPr id="120" name="직사각형 119"/>
            <p:cNvSpPr/>
            <p:nvPr/>
          </p:nvSpPr>
          <p:spPr>
            <a:xfrm>
              <a:off x="2280387" y="5287471"/>
              <a:ext cx="4371800" cy="287474"/>
            </a:xfrm>
            <a:prstGeom prst="rect">
              <a:avLst/>
            </a:prstGeom>
            <a:noFill/>
            <a:ln>
              <a:solidFill>
                <a:srgbClr val="10BAA8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altLang="ko-KR" sz="900" b="1" dirty="0">
                  <a:solidFill>
                    <a:srgbClr val="10BAA8"/>
                  </a:solidFill>
                </a:rPr>
                <a:t>a8c2b03a20e6995be0cd5ca6fa246926ac6e9d4c09e1132fb573fbb7b31bbb46</a:t>
              </a:r>
              <a:endParaRPr lang="ko-KR" altLang="en-US" sz="900" b="1" dirty="0">
                <a:solidFill>
                  <a:srgbClr val="10BAA8"/>
                </a:solidFill>
              </a:endParaRPr>
            </a:p>
          </p:txBody>
        </p:sp>
        <p:sp>
          <p:nvSpPr>
            <p:cNvPr id="121" name="직사각형 120"/>
            <p:cNvSpPr/>
            <p:nvPr/>
          </p:nvSpPr>
          <p:spPr>
            <a:xfrm>
              <a:off x="7755866" y="2836560"/>
              <a:ext cx="964889" cy="287474"/>
            </a:xfrm>
            <a:prstGeom prst="rect">
              <a:avLst/>
            </a:prstGeom>
            <a:pattFill prst="ltDnDiag">
              <a:fgClr>
                <a:srgbClr val="10BAA8"/>
              </a:fgClr>
              <a:bgClr>
                <a:schemeClr val="bg1"/>
              </a:bgClr>
            </a:pattFill>
            <a:ln>
              <a:solidFill>
                <a:srgbClr val="10BAA8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ko-KR" sz="900" b="1">
                  <a:solidFill>
                    <a:srgbClr val="10BAA8"/>
                  </a:solidFill>
                </a:rPr>
                <a:t>SUCCESS</a:t>
              </a:r>
              <a:endParaRPr lang="ko-KR" altLang="en-US" sz="900" b="1">
                <a:solidFill>
                  <a:srgbClr val="10BAA8"/>
                </a:solidFill>
              </a:endParaRPr>
            </a:p>
          </p:txBody>
        </p:sp>
        <p:sp>
          <p:nvSpPr>
            <p:cNvPr id="122" name="직사각형 121"/>
            <p:cNvSpPr/>
            <p:nvPr/>
          </p:nvSpPr>
          <p:spPr>
            <a:xfrm>
              <a:off x="7755866" y="2428076"/>
              <a:ext cx="964889" cy="287474"/>
            </a:xfrm>
            <a:prstGeom prst="rect">
              <a:avLst/>
            </a:prstGeom>
            <a:pattFill prst="ltDnDiag">
              <a:fgClr>
                <a:srgbClr val="10BAA8"/>
              </a:fgClr>
              <a:bgClr>
                <a:schemeClr val="bg1"/>
              </a:bgClr>
            </a:pattFill>
            <a:ln>
              <a:solidFill>
                <a:srgbClr val="10BAA8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ko-KR" sz="900" b="1" dirty="0">
                  <a:solidFill>
                    <a:srgbClr val="10BAA8"/>
                  </a:solidFill>
                </a:rPr>
                <a:t>SUCCESS</a:t>
              </a:r>
              <a:endParaRPr lang="ko-KR" altLang="en-US" sz="900" b="1" dirty="0">
                <a:solidFill>
                  <a:srgbClr val="10BAA8"/>
                </a:solidFill>
              </a:endParaRPr>
            </a:p>
          </p:txBody>
        </p:sp>
        <p:sp>
          <p:nvSpPr>
            <p:cNvPr id="123" name="직사각형 122"/>
            <p:cNvSpPr/>
            <p:nvPr/>
          </p:nvSpPr>
          <p:spPr>
            <a:xfrm>
              <a:off x="7755866" y="2019591"/>
              <a:ext cx="964889" cy="287474"/>
            </a:xfrm>
            <a:prstGeom prst="rect">
              <a:avLst/>
            </a:prstGeom>
            <a:solidFill>
              <a:srgbClr val="10BAA8"/>
            </a:solidFill>
            <a:ln>
              <a:solidFill>
                <a:srgbClr val="10BAA8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ko-KR" sz="900" b="1" dirty="0">
                  <a:solidFill>
                    <a:schemeClr val="bg1"/>
                  </a:solidFill>
                </a:rPr>
                <a:t>RESULT</a:t>
              </a:r>
              <a:endParaRPr lang="ko-KR" altLang="en-US" sz="900" b="1" dirty="0">
                <a:solidFill>
                  <a:schemeClr val="bg1"/>
                </a:solidFill>
              </a:endParaRPr>
            </a:p>
          </p:txBody>
        </p:sp>
        <p:sp>
          <p:nvSpPr>
            <p:cNvPr id="124" name="직사각형 123"/>
            <p:cNvSpPr/>
            <p:nvPr/>
          </p:nvSpPr>
          <p:spPr>
            <a:xfrm>
              <a:off x="7755866" y="3245045"/>
              <a:ext cx="964889" cy="287474"/>
            </a:xfrm>
            <a:prstGeom prst="rect">
              <a:avLst/>
            </a:prstGeom>
            <a:pattFill prst="ltDnDiag">
              <a:fgClr>
                <a:srgbClr val="10BAA8"/>
              </a:fgClr>
              <a:bgClr>
                <a:schemeClr val="bg1"/>
              </a:bgClr>
            </a:pattFill>
            <a:ln>
              <a:solidFill>
                <a:srgbClr val="10BAA8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ko-KR" sz="900" b="1" dirty="0">
                  <a:solidFill>
                    <a:srgbClr val="10BAA8"/>
                  </a:solidFill>
                </a:rPr>
                <a:t>SUCCESS</a:t>
              </a:r>
              <a:endParaRPr lang="ko-KR" altLang="en-US" sz="900" b="1" dirty="0">
                <a:solidFill>
                  <a:srgbClr val="10BAA8"/>
                </a:solidFill>
              </a:endParaRPr>
            </a:p>
          </p:txBody>
        </p:sp>
        <p:sp>
          <p:nvSpPr>
            <p:cNvPr id="125" name="직사각형 124"/>
            <p:cNvSpPr/>
            <p:nvPr/>
          </p:nvSpPr>
          <p:spPr>
            <a:xfrm>
              <a:off x="7755866" y="3653529"/>
              <a:ext cx="964889" cy="287474"/>
            </a:xfrm>
            <a:prstGeom prst="rect">
              <a:avLst/>
            </a:prstGeom>
            <a:pattFill prst="ltDnDiag">
              <a:fgClr>
                <a:srgbClr val="10BAA8"/>
              </a:fgClr>
              <a:bgClr>
                <a:schemeClr val="bg1"/>
              </a:bgClr>
            </a:pattFill>
            <a:ln>
              <a:solidFill>
                <a:srgbClr val="10BAA8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ko-KR" sz="900" b="1" dirty="0">
                  <a:solidFill>
                    <a:srgbClr val="10BAA8"/>
                  </a:solidFill>
                </a:rPr>
                <a:t>SUCCESS</a:t>
              </a:r>
              <a:endParaRPr lang="ko-KR" altLang="en-US" sz="900" b="1" dirty="0">
                <a:solidFill>
                  <a:srgbClr val="10BAA8"/>
                </a:solidFill>
              </a:endParaRPr>
            </a:p>
          </p:txBody>
        </p:sp>
        <p:sp>
          <p:nvSpPr>
            <p:cNvPr id="126" name="직사각형 125"/>
            <p:cNvSpPr/>
            <p:nvPr/>
          </p:nvSpPr>
          <p:spPr>
            <a:xfrm>
              <a:off x="7755866" y="4062014"/>
              <a:ext cx="964889" cy="287474"/>
            </a:xfrm>
            <a:prstGeom prst="rect">
              <a:avLst/>
            </a:prstGeom>
            <a:pattFill prst="pct5">
              <a:fgClr>
                <a:srgbClr val="10BAA8"/>
              </a:fgClr>
              <a:bgClr>
                <a:schemeClr val="bg1"/>
              </a:bgClr>
            </a:pattFill>
            <a:ln>
              <a:solidFill>
                <a:srgbClr val="10BAA8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ko-KR" sz="900" b="1" dirty="0">
                  <a:solidFill>
                    <a:srgbClr val="10BAA8"/>
                  </a:solidFill>
                </a:rPr>
                <a:t>FAIL</a:t>
              </a:r>
              <a:endParaRPr lang="ko-KR" altLang="en-US" sz="900" b="1" dirty="0">
                <a:solidFill>
                  <a:srgbClr val="10BAA8"/>
                </a:solidFill>
              </a:endParaRPr>
            </a:p>
          </p:txBody>
        </p:sp>
        <p:sp>
          <p:nvSpPr>
            <p:cNvPr id="127" name="직사각형 126"/>
            <p:cNvSpPr/>
            <p:nvPr/>
          </p:nvSpPr>
          <p:spPr>
            <a:xfrm>
              <a:off x="7755866" y="4470499"/>
              <a:ext cx="964889" cy="287474"/>
            </a:xfrm>
            <a:prstGeom prst="rect">
              <a:avLst/>
            </a:prstGeom>
            <a:pattFill prst="pct5">
              <a:fgClr>
                <a:srgbClr val="10BAA8"/>
              </a:fgClr>
              <a:bgClr>
                <a:schemeClr val="bg1"/>
              </a:bgClr>
            </a:pattFill>
            <a:ln>
              <a:solidFill>
                <a:srgbClr val="10BAA8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ko-KR" sz="900" b="1" dirty="0">
                  <a:solidFill>
                    <a:srgbClr val="10BAA8"/>
                  </a:solidFill>
                </a:rPr>
                <a:t>FAIL</a:t>
              </a:r>
              <a:endParaRPr lang="ko-KR" altLang="en-US" sz="900" b="1" dirty="0">
                <a:solidFill>
                  <a:srgbClr val="10BAA8"/>
                </a:solidFill>
              </a:endParaRPr>
            </a:p>
          </p:txBody>
        </p:sp>
        <p:sp>
          <p:nvSpPr>
            <p:cNvPr id="128" name="직사각형 127"/>
            <p:cNvSpPr/>
            <p:nvPr/>
          </p:nvSpPr>
          <p:spPr>
            <a:xfrm>
              <a:off x="7755866" y="4878985"/>
              <a:ext cx="964889" cy="287474"/>
            </a:xfrm>
            <a:prstGeom prst="rect">
              <a:avLst/>
            </a:prstGeom>
            <a:pattFill prst="pct5">
              <a:fgClr>
                <a:srgbClr val="10BAA8"/>
              </a:fgClr>
              <a:bgClr>
                <a:schemeClr val="bg1"/>
              </a:bgClr>
            </a:pattFill>
            <a:ln>
              <a:solidFill>
                <a:srgbClr val="10BAA8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ko-KR" sz="900" b="1" dirty="0">
                  <a:solidFill>
                    <a:srgbClr val="10BAA8"/>
                  </a:solidFill>
                </a:rPr>
                <a:t>FAIL</a:t>
              </a:r>
              <a:endParaRPr lang="ko-KR" altLang="en-US" sz="900" b="1" dirty="0">
                <a:solidFill>
                  <a:srgbClr val="10BAA8"/>
                </a:solidFill>
              </a:endParaRPr>
            </a:p>
          </p:txBody>
        </p:sp>
        <p:sp>
          <p:nvSpPr>
            <p:cNvPr id="129" name="직사각형 128"/>
            <p:cNvSpPr/>
            <p:nvPr/>
          </p:nvSpPr>
          <p:spPr>
            <a:xfrm>
              <a:off x="7755866" y="5287471"/>
              <a:ext cx="964889" cy="287474"/>
            </a:xfrm>
            <a:prstGeom prst="rect">
              <a:avLst/>
            </a:prstGeom>
            <a:pattFill prst="ltDnDiag">
              <a:fgClr>
                <a:srgbClr val="10BAA8"/>
              </a:fgClr>
              <a:bgClr>
                <a:schemeClr val="bg1"/>
              </a:bgClr>
            </a:pattFill>
            <a:ln>
              <a:solidFill>
                <a:srgbClr val="10BAA8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ko-KR" sz="900" b="1" dirty="0">
                  <a:solidFill>
                    <a:srgbClr val="10BAA8"/>
                  </a:solidFill>
                </a:rPr>
                <a:t>SUCCESS</a:t>
              </a:r>
              <a:endParaRPr lang="ko-KR" altLang="en-US" sz="900" b="1" dirty="0">
                <a:solidFill>
                  <a:srgbClr val="10BAA8"/>
                </a:solidFill>
              </a:endParaRPr>
            </a:p>
          </p:txBody>
        </p:sp>
        <p:sp>
          <p:nvSpPr>
            <p:cNvPr id="9" name="오른쪽 화살표 8"/>
            <p:cNvSpPr/>
            <p:nvPr/>
          </p:nvSpPr>
          <p:spPr>
            <a:xfrm>
              <a:off x="6753200" y="2428075"/>
              <a:ext cx="901122" cy="287474"/>
            </a:xfrm>
            <a:prstGeom prst="rightArrow">
              <a:avLst/>
            </a:prstGeom>
            <a:noFill/>
            <a:ln>
              <a:solidFill>
                <a:srgbClr val="10BAA8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ko-KR" sz="800" b="1">
                  <a:solidFill>
                    <a:srgbClr val="10BAA8"/>
                  </a:solidFill>
                </a:rPr>
                <a:t>CHECK</a:t>
              </a:r>
              <a:endParaRPr lang="ko-KR" altLang="en-US" sz="800" b="1">
                <a:solidFill>
                  <a:srgbClr val="10BAA8"/>
                </a:solidFill>
              </a:endParaRPr>
            </a:p>
          </p:txBody>
        </p:sp>
        <p:sp>
          <p:nvSpPr>
            <p:cNvPr id="130" name="오른쪽 화살표 129"/>
            <p:cNvSpPr/>
            <p:nvPr/>
          </p:nvSpPr>
          <p:spPr>
            <a:xfrm>
              <a:off x="6753200" y="2838602"/>
              <a:ext cx="901122" cy="287474"/>
            </a:xfrm>
            <a:prstGeom prst="rightArrow">
              <a:avLst/>
            </a:prstGeom>
            <a:noFill/>
            <a:ln>
              <a:solidFill>
                <a:srgbClr val="10BAA8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ko-KR" sz="800" b="1">
                  <a:solidFill>
                    <a:srgbClr val="10BAA8"/>
                  </a:solidFill>
                </a:rPr>
                <a:t>CHECK</a:t>
              </a:r>
              <a:endParaRPr lang="ko-KR" altLang="en-US" sz="800" b="1">
                <a:solidFill>
                  <a:srgbClr val="10BAA8"/>
                </a:solidFill>
              </a:endParaRPr>
            </a:p>
          </p:txBody>
        </p:sp>
        <p:sp>
          <p:nvSpPr>
            <p:cNvPr id="131" name="오른쪽 화살표 130"/>
            <p:cNvSpPr/>
            <p:nvPr/>
          </p:nvSpPr>
          <p:spPr>
            <a:xfrm>
              <a:off x="6753200" y="3249129"/>
              <a:ext cx="901122" cy="287474"/>
            </a:xfrm>
            <a:prstGeom prst="rightArrow">
              <a:avLst/>
            </a:prstGeom>
            <a:noFill/>
            <a:ln>
              <a:solidFill>
                <a:srgbClr val="10BAA8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ko-KR" sz="800" b="1">
                  <a:solidFill>
                    <a:srgbClr val="10BAA8"/>
                  </a:solidFill>
                </a:rPr>
                <a:t>CHECK</a:t>
              </a:r>
              <a:endParaRPr lang="ko-KR" altLang="en-US" sz="800" b="1">
                <a:solidFill>
                  <a:srgbClr val="10BAA8"/>
                </a:solidFill>
              </a:endParaRPr>
            </a:p>
          </p:txBody>
        </p:sp>
        <p:sp>
          <p:nvSpPr>
            <p:cNvPr id="132" name="오른쪽 화살표 131"/>
            <p:cNvSpPr/>
            <p:nvPr/>
          </p:nvSpPr>
          <p:spPr>
            <a:xfrm>
              <a:off x="6753200" y="5301766"/>
              <a:ext cx="901122" cy="287474"/>
            </a:xfrm>
            <a:prstGeom prst="rightArrow">
              <a:avLst/>
            </a:prstGeom>
            <a:noFill/>
            <a:ln>
              <a:solidFill>
                <a:srgbClr val="10BAA8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ko-KR" sz="800" b="1">
                  <a:solidFill>
                    <a:srgbClr val="10BAA8"/>
                  </a:solidFill>
                </a:rPr>
                <a:t>CHECK</a:t>
              </a:r>
              <a:endParaRPr lang="ko-KR" altLang="en-US" sz="800" b="1">
                <a:solidFill>
                  <a:srgbClr val="10BAA8"/>
                </a:solidFill>
              </a:endParaRPr>
            </a:p>
          </p:txBody>
        </p:sp>
        <p:sp>
          <p:nvSpPr>
            <p:cNvPr id="133" name="오른쪽 화살표 132"/>
            <p:cNvSpPr/>
            <p:nvPr/>
          </p:nvSpPr>
          <p:spPr>
            <a:xfrm>
              <a:off x="6753200" y="3659656"/>
              <a:ext cx="901122" cy="287474"/>
            </a:xfrm>
            <a:prstGeom prst="rightArrow">
              <a:avLst/>
            </a:prstGeom>
            <a:noFill/>
            <a:ln>
              <a:solidFill>
                <a:srgbClr val="10BAA8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ko-KR" sz="800" b="1">
                  <a:solidFill>
                    <a:srgbClr val="10BAA8"/>
                  </a:solidFill>
                </a:rPr>
                <a:t>CHECK</a:t>
              </a:r>
              <a:endParaRPr lang="ko-KR" altLang="en-US" sz="800" b="1">
                <a:solidFill>
                  <a:srgbClr val="10BAA8"/>
                </a:solidFill>
              </a:endParaRPr>
            </a:p>
          </p:txBody>
        </p:sp>
        <p:sp>
          <p:nvSpPr>
            <p:cNvPr id="134" name="오른쪽 화살표 133"/>
            <p:cNvSpPr/>
            <p:nvPr/>
          </p:nvSpPr>
          <p:spPr>
            <a:xfrm>
              <a:off x="6753200" y="4070184"/>
              <a:ext cx="901122" cy="287474"/>
            </a:xfrm>
            <a:prstGeom prst="rightArrow">
              <a:avLst/>
            </a:prstGeom>
            <a:noFill/>
            <a:ln>
              <a:solidFill>
                <a:srgbClr val="10BAA8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ko-KR" sz="800" b="1">
                  <a:solidFill>
                    <a:srgbClr val="10BAA8"/>
                  </a:solidFill>
                </a:rPr>
                <a:t>CHECK</a:t>
              </a:r>
              <a:endParaRPr lang="ko-KR" altLang="en-US" sz="800" b="1">
                <a:solidFill>
                  <a:srgbClr val="10BAA8"/>
                </a:solidFill>
              </a:endParaRPr>
            </a:p>
          </p:txBody>
        </p:sp>
        <p:sp>
          <p:nvSpPr>
            <p:cNvPr id="135" name="오른쪽 화살표 134"/>
            <p:cNvSpPr/>
            <p:nvPr/>
          </p:nvSpPr>
          <p:spPr>
            <a:xfrm>
              <a:off x="6753200" y="4480711"/>
              <a:ext cx="901122" cy="287474"/>
            </a:xfrm>
            <a:prstGeom prst="rightArrow">
              <a:avLst/>
            </a:prstGeom>
            <a:noFill/>
            <a:ln>
              <a:solidFill>
                <a:srgbClr val="10BAA8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ko-KR" sz="800" b="1">
                  <a:solidFill>
                    <a:srgbClr val="10BAA8"/>
                  </a:solidFill>
                </a:rPr>
                <a:t>CHECK</a:t>
              </a:r>
              <a:endParaRPr lang="ko-KR" altLang="en-US" sz="800" b="1">
                <a:solidFill>
                  <a:srgbClr val="10BAA8"/>
                </a:solidFill>
              </a:endParaRPr>
            </a:p>
          </p:txBody>
        </p:sp>
        <p:sp>
          <p:nvSpPr>
            <p:cNvPr id="136" name="오른쪽 화살표 135"/>
            <p:cNvSpPr/>
            <p:nvPr/>
          </p:nvSpPr>
          <p:spPr>
            <a:xfrm>
              <a:off x="6753200" y="4891238"/>
              <a:ext cx="901122" cy="287474"/>
            </a:xfrm>
            <a:prstGeom prst="rightArrow">
              <a:avLst/>
            </a:prstGeom>
            <a:noFill/>
            <a:ln>
              <a:solidFill>
                <a:srgbClr val="10BAA8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ko-KR" sz="800" b="1">
                  <a:solidFill>
                    <a:srgbClr val="10BAA8"/>
                  </a:solidFill>
                </a:rPr>
                <a:t>CHECK</a:t>
              </a:r>
              <a:endParaRPr lang="ko-KR" altLang="en-US" sz="800" b="1">
                <a:solidFill>
                  <a:srgbClr val="10BAA8"/>
                </a:solidFill>
              </a:endParaRPr>
            </a:p>
          </p:txBody>
        </p:sp>
        <p:sp>
          <p:nvSpPr>
            <p:cNvPr id="43" name="직사각형 42"/>
            <p:cNvSpPr/>
            <p:nvPr/>
          </p:nvSpPr>
          <p:spPr>
            <a:xfrm>
              <a:off x="6760153" y="2019591"/>
              <a:ext cx="901122" cy="287474"/>
            </a:xfrm>
            <a:prstGeom prst="rect">
              <a:avLst/>
            </a:prstGeom>
            <a:solidFill>
              <a:srgbClr val="10BAA8"/>
            </a:solidFill>
            <a:ln>
              <a:solidFill>
                <a:srgbClr val="10BAA8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ko-KR" sz="900" b="1" dirty="0">
                  <a:solidFill>
                    <a:schemeClr val="bg1"/>
                  </a:solidFill>
                </a:rPr>
                <a:t>INTEGRITY</a:t>
              </a:r>
              <a:endParaRPr lang="ko-KR" altLang="en-US" sz="900" b="1" dirty="0">
                <a:solidFill>
                  <a:schemeClr val="bg1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57391702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텍스트 개체 틀 1"/>
          <p:cNvSpPr>
            <a:spLocks noGrp="1"/>
          </p:cNvSpPr>
          <p:nvPr>
            <p:ph type="body" sz="quarter" idx="10"/>
          </p:nvPr>
        </p:nvSpPr>
        <p:spPr>
          <a:xfrm>
            <a:off x="101314" y="58966"/>
            <a:ext cx="1854773" cy="431800"/>
          </a:xfrm>
        </p:spPr>
        <p:txBody>
          <a:bodyPr>
            <a:noAutofit/>
          </a:bodyPr>
          <a:lstStyle/>
          <a:p>
            <a:r>
              <a:rPr lang="en-US" altLang="ko-KR" sz="1100" dirty="0"/>
              <a:t>02 SecureGuard AM </a:t>
            </a:r>
            <a:r>
              <a:rPr lang="ko-KR" altLang="en-US" sz="1100" dirty="0"/>
              <a:t>소개</a:t>
            </a:r>
          </a:p>
        </p:txBody>
      </p:sp>
      <p:sp>
        <p:nvSpPr>
          <p:cNvPr id="3" name="텍스트 개체 틀 2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ko-KR" altLang="en-US" dirty="0">
                <a:solidFill>
                  <a:schemeClr val="tx1">
                    <a:lumMod val="65000"/>
                    <a:lumOff val="35000"/>
                  </a:schemeClr>
                </a:solidFill>
              </a:rPr>
              <a:t>주요 기능</a:t>
            </a:r>
          </a:p>
        </p:txBody>
      </p:sp>
      <p:sp>
        <p:nvSpPr>
          <p:cNvPr id="4" name="텍스트 개체 틀 3"/>
          <p:cNvSpPr>
            <a:spLocks noGrp="1"/>
          </p:cNvSpPr>
          <p:nvPr>
            <p:ph type="body" sz="quarter" idx="12"/>
          </p:nvPr>
        </p:nvSpPr>
        <p:spPr/>
        <p:txBody>
          <a:bodyPr>
            <a:normAutofit lnSpcReduction="10000"/>
          </a:bodyPr>
          <a:lstStyle/>
          <a:p>
            <a:r>
              <a:rPr lang="ko-KR" altLang="en-US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사용자 접속프로그램</a:t>
            </a:r>
            <a:endParaRPr lang="en-US" altLang="ko-KR" b="1" dirty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r>
              <a:rPr lang="en-US" altLang="ko-KR" sz="1350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SecureGuard</a:t>
            </a:r>
            <a:r>
              <a:rPr lang="en-US" altLang="ko-KR" sz="135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AM</a:t>
            </a:r>
            <a:r>
              <a:rPr lang="ko-KR" altLang="en-US" sz="135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은 </a:t>
            </a:r>
            <a:r>
              <a:rPr lang="en-US" altLang="ko-KR" sz="135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SOCKS5 PROXY </a:t>
            </a:r>
            <a:r>
              <a:rPr lang="ko-KR" altLang="en-US" sz="135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표준 프로토콜 사용으로 사용자 기존 접속프로그램과의 높은 호환성을 제공합니다</a:t>
            </a:r>
            <a:r>
              <a:rPr lang="en-US" altLang="ko-KR" sz="135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.</a:t>
            </a:r>
          </a:p>
          <a:p>
            <a:r>
              <a:rPr lang="en-US" altLang="ko-KR" sz="1350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SecureCRT</a:t>
            </a:r>
            <a:r>
              <a:rPr lang="en-US" altLang="ko-KR" sz="135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, </a:t>
            </a:r>
            <a:r>
              <a:rPr lang="en-US" altLang="ko-KR" sz="1350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Xshell</a:t>
            </a:r>
            <a:r>
              <a:rPr lang="en-US" altLang="ko-KR" sz="135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, </a:t>
            </a:r>
            <a:r>
              <a:rPr lang="en-US" altLang="ko-KR" sz="1350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PuTTY</a:t>
            </a:r>
            <a:r>
              <a:rPr lang="en-US" altLang="ko-KR" sz="135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, FileZilla, </a:t>
            </a:r>
            <a:r>
              <a:rPr lang="en-US" altLang="ko-KR" sz="1350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tera</a:t>
            </a:r>
            <a:r>
              <a:rPr lang="en-US" altLang="ko-KR" sz="135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term </a:t>
            </a:r>
            <a:r>
              <a:rPr lang="ko-KR" altLang="en-US" sz="135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등 </a:t>
            </a:r>
            <a:r>
              <a:rPr lang="en-US" altLang="ko-KR" sz="135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SOCKS5 PROXY(USERNAME/PASSWORD) </a:t>
            </a:r>
            <a:r>
              <a:rPr lang="ko-KR" altLang="en-US" sz="135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지원 프로그램 호환</a:t>
            </a:r>
          </a:p>
        </p:txBody>
      </p:sp>
      <p:grpSp>
        <p:nvGrpSpPr>
          <p:cNvPr id="19" name="그룹 18"/>
          <p:cNvGrpSpPr/>
          <p:nvPr/>
        </p:nvGrpSpPr>
        <p:grpSpPr>
          <a:xfrm>
            <a:off x="411393" y="1697717"/>
            <a:ext cx="9081736" cy="4422470"/>
            <a:chOff x="411393" y="1697717"/>
            <a:chExt cx="9081736" cy="4422470"/>
          </a:xfrm>
        </p:grpSpPr>
        <p:pic>
          <p:nvPicPr>
            <p:cNvPr id="15" name="그림 14"/>
            <p:cNvPicPr preferRelativeResize="0">
              <a:picLocks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6552396" y="1697717"/>
              <a:ext cx="2940733" cy="2147212"/>
            </a:xfrm>
            <a:prstGeom prst="rect">
              <a:avLst/>
            </a:prstGeom>
            <a:ln w="25400">
              <a:solidFill>
                <a:srgbClr val="10BAA8"/>
              </a:solidFill>
            </a:ln>
          </p:spPr>
        </p:pic>
        <p:pic>
          <p:nvPicPr>
            <p:cNvPr id="16" name="그림 15"/>
            <p:cNvPicPr preferRelativeResize="0">
              <a:picLocks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411393" y="1697717"/>
              <a:ext cx="2940733" cy="2147212"/>
            </a:xfrm>
            <a:prstGeom prst="rect">
              <a:avLst/>
            </a:prstGeom>
            <a:ln w="25400">
              <a:solidFill>
                <a:srgbClr val="10BAA8"/>
              </a:solidFill>
            </a:ln>
          </p:spPr>
        </p:pic>
        <p:pic>
          <p:nvPicPr>
            <p:cNvPr id="17" name="그림 16"/>
            <p:cNvPicPr preferRelativeResize="0">
              <a:picLocks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3481894" y="1697717"/>
              <a:ext cx="2940733" cy="2147212"/>
            </a:xfrm>
            <a:prstGeom prst="rect">
              <a:avLst/>
            </a:prstGeom>
            <a:ln w="25400">
              <a:solidFill>
                <a:srgbClr val="10BAA8"/>
              </a:solidFill>
            </a:ln>
          </p:spPr>
        </p:pic>
        <p:pic>
          <p:nvPicPr>
            <p:cNvPr id="18" name="그림 17"/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3481894" y="3973714"/>
              <a:ext cx="2940733" cy="2146472"/>
            </a:xfrm>
            <a:prstGeom prst="rect">
              <a:avLst/>
            </a:prstGeom>
            <a:ln w="25400">
              <a:solidFill>
                <a:srgbClr val="10BAA8"/>
              </a:solidFill>
            </a:ln>
          </p:spPr>
        </p:pic>
        <p:pic>
          <p:nvPicPr>
            <p:cNvPr id="26" name="그림 25"/>
            <p:cNvPicPr preferRelativeResize="0">
              <a:picLocks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411393" y="3973714"/>
              <a:ext cx="2941699" cy="2146473"/>
            </a:xfrm>
            <a:prstGeom prst="rect">
              <a:avLst/>
            </a:prstGeom>
            <a:ln w="25400">
              <a:solidFill>
                <a:srgbClr val="10BAA8"/>
              </a:solidFill>
            </a:ln>
          </p:spPr>
        </p:pic>
        <p:pic>
          <p:nvPicPr>
            <p:cNvPr id="27" name="그림 26"/>
            <p:cNvPicPr preferRelativeResize="0">
              <a:picLocks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6548312" y="3973714"/>
              <a:ext cx="2941699" cy="2146473"/>
            </a:xfrm>
            <a:prstGeom prst="rect">
              <a:avLst/>
            </a:prstGeom>
            <a:ln w="25400">
              <a:solidFill>
                <a:srgbClr val="10BAA8"/>
              </a:solidFill>
            </a:ln>
          </p:spPr>
        </p:pic>
        <p:sp>
          <p:nvSpPr>
            <p:cNvPr id="20" name="직사각형 19"/>
            <p:cNvSpPr/>
            <p:nvPr/>
          </p:nvSpPr>
          <p:spPr>
            <a:xfrm>
              <a:off x="2338017" y="1697717"/>
              <a:ext cx="1014108" cy="222529"/>
            </a:xfrm>
            <a:prstGeom prst="rect">
              <a:avLst/>
            </a:prstGeom>
            <a:solidFill>
              <a:srgbClr val="10BAA8"/>
            </a:solidFill>
            <a:ln w="25400">
              <a:solidFill>
                <a:srgbClr val="10BAA8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ko-KR" sz="1050" b="1" dirty="0" err="1">
                  <a:solidFill>
                    <a:schemeClr val="bg1"/>
                  </a:solidFill>
                </a:rPr>
                <a:t>SecureCRT</a:t>
              </a:r>
              <a:endParaRPr lang="ko-KR" altLang="en-US" sz="1050" b="1" dirty="0">
                <a:solidFill>
                  <a:schemeClr val="bg1"/>
                </a:solidFill>
              </a:endParaRPr>
            </a:p>
          </p:txBody>
        </p:sp>
        <p:sp>
          <p:nvSpPr>
            <p:cNvPr id="21" name="직사각형 20"/>
            <p:cNvSpPr/>
            <p:nvPr/>
          </p:nvSpPr>
          <p:spPr>
            <a:xfrm>
              <a:off x="5408519" y="1697717"/>
              <a:ext cx="1014108" cy="222529"/>
            </a:xfrm>
            <a:prstGeom prst="rect">
              <a:avLst/>
            </a:prstGeom>
            <a:solidFill>
              <a:srgbClr val="10BAA8"/>
            </a:solidFill>
            <a:ln w="25400">
              <a:solidFill>
                <a:srgbClr val="10BAA8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ko-KR" sz="1050" b="1" dirty="0" err="1">
                  <a:solidFill>
                    <a:schemeClr val="bg1"/>
                  </a:solidFill>
                </a:rPr>
                <a:t>UltraEdit</a:t>
              </a:r>
              <a:endParaRPr lang="ko-KR" altLang="en-US" sz="1050" b="1" dirty="0">
                <a:solidFill>
                  <a:schemeClr val="bg1"/>
                </a:solidFill>
              </a:endParaRPr>
            </a:p>
          </p:txBody>
        </p:sp>
        <p:sp>
          <p:nvSpPr>
            <p:cNvPr id="22" name="직사각형 21"/>
            <p:cNvSpPr/>
            <p:nvPr/>
          </p:nvSpPr>
          <p:spPr>
            <a:xfrm>
              <a:off x="8476115" y="1697717"/>
              <a:ext cx="1014108" cy="222529"/>
            </a:xfrm>
            <a:prstGeom prst="rect">
              <a:avLst/>
            </a:prstGeom>
            <a:solidFill>
              <a:srgbClr val="10BAA8"/>
            </a:solidFill>
            <a:ln w="25400">
              <a:solidFill>
                <a:srgbClr val="10BAA8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ko-KR" sz="1050" b="1" dirty="0" err="1">
                  <a:solidFill>
                    <a:schemeClr val="bg1"/>
                  </a:solidFill>
                </a:rPr>
                <a:t>Xshell</a:t>
              </a:r>
              <a:endParaRPr lang="ko-KR" altLang="en-US" sz="1050" b="1" dirty="0">
                <a:solidFill>
                  <a:schemeClr val="bg1"/>
                </a:solidFill>
              </a:endParaRPr>
            </a:p>
          </p:txBody>
        </p:sp>
        <p:sp>
          <p:nvSpPr>
            <p:cNvPr id="23" name="직사각형 22"/>
            <p:cNvSpPr/>
            <p:nvPr/>
          </p:nvSpPr>
          <p:spPr>
            <a:xfrm>
              <a:off x="5408519" y="3973714"/>
              <a:ext cx="1014108" cy="222529"/>
            </a:xfrm>
            <a:prstGeom prst="rect">
              <a:avLst/>
            </a:prstGeom>
            <a:solidFill>
              <a:srgbClr val="10BAA8"/>
            </a:solidFill>
            <a:ln w="25400">
              <a:solidFill>
                <a:srgbClr val="10BAA8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ko-KR" sz="1050" b="1" dirty="0" err="1">
                  <a:solidFill>
                    <a:schemeClr val="bg1"/>
                  </a:solidFill>
                </a:rPr>
                <a:t>PuTTY</a:t>
              </a:r>
              <a:endParaRPr lang="ko-KR" altLang="en-US" sz="1050" b="1" dirty="0">
                <a:solidFill>
                  <a:schemeClr val="bg1"/>
                </a:solidFill>
              </a:endParaRPr>
            </a:p>
          </p:txBody>
        </p:sp>
        <p:sp>
          <p:nvSpPr>
            <p:cNvPr id="24" name="직사각형 23"/>
            <p:cNvSpPr/>
            <p:nvPr/>
          </p:nvSpPr>
          <p:spPr>
            <a:xfrm>
              <a:off x="8475902" y="3973714"/>
              <a:ext cx="1014108" cy="222529"/>
            </a:xfrm>
            <a:prstGeom prst="rect">
              <a:avLst/>
            </a:prstGeom>
            <a:solidFill>
              <a:srgbClr val="10BAA8"/>
            </a:solidFill>
            <a:ln w="25400">
              <a:solidFill>
                <a:srgbClr val="10BAA8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ko-KR" sz="1050" b="1" dirty="0">
                  <a:solidFill>
                    <a:schemeClr val="bg1"/>
                  </a:solidFill>
                </a:rPr>
                <a:t>FileZilla</a:t>
              </a:r>
              <a:endParaRPr lang="ko-KR" altLang="en-US" sz="1050" b="1" dirty="0">
                <a:solidFill>
                  <a:schemeClr val="bg1"/>
                </a:solidFill>
              </a:endParaRPr>
            </a:p>
          </p:txBody>
        </p:sp>
        <p:sp>
          <p:nvSpPr>
            <p:cNvPr id="25" name="직사각형 24"/>
            <p:cNvSpPr/>
            <p:nvPr/>
          </p:nvSpPr>
          <p:spPr>
            <a:xfrm>
              <a:off x="2338017" y="3973714"/>
              <a:ext cx="1014108" cy="222529"/>
            </a:xfrm>
            <a:prstGeom prst="rect">
              <a:avLst/>
            </a:prstGeom>
            <a:solidFill>
              <a:srgbClr val="10BAA8"/>
            </a:solidFill>
            <a:ln w="25400">
              <a:solidFill>
                <a:srgbClr val="10BAA8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ko-KR" sz="1050" b="1" dirty="0" err="1">
                  <a:solidFill>
                    <a:schemeClr val="bg1"/>
                  </a:solidFill>
                </a:rPr>
                <a:t>Xftp</a:t>
              </a:r>
              <a:endParaRPr lang="ko-KR" altLang="en-US" sz="1050" b="1" dirty="0">
                <a:solidFill>
                  <a:schemeClr val="bg1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83906785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텍스트 개체 틀 1"/>
          <p:cNvSpPr>
            <a:spLocks noGrp="1"/>
          </p:cNvSpPr>
          <p:nvPr>
            <p:ph type="body" sz="quarter" idx="10"/>
          </p:nvPr>
        </p:nvSpPr>
        <p:spPr>
          <a:xfrm>
            <a:off x="101314" y="58966"/>
            <a:ext cx="1854773" cy="431800"/>
          </a:xfrm>
        </p:spPr>
        <p:txBody>
          <a:bodyPr>
            <a:noAutofit/>
          </a:bodyPr>
          <a:lstStyle/>
          <a:p>
            <a:r>
              <a:rPr lang="en-US" altLang="ko-KR" sz="1100" dirty="0"/>
              <a:t>02 SecureGuard AM </a:t>
            </a:r>
            <a:r>
              <a:rPr lang="ko-KR" altLang="en-US" sz="1100" dirty="0"/>
              <a:t>소개</a:t>
            </a:r>
          </a:p>
        </p:txBody>
      </p:sp>
      <p:sp>
        <p:nvSpPr>
          <p:cNvPr id="3" name="텍스트 개체 틀 2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ko-KR" altLang="en-US" dirty="0">
                <a:solidFill>
                  <a:schemeClr val="tx1">
                    <a:lumMod val="65000"/>
                    <a:lumOff val="35000"/>
                  </a:schemeClr>
                </a:solidFill>
              </a:rPr>
              <a:t>주요 기능</a:t>
            </a:r>
          </a:p>
        </p:txBody>
      </p:sp>
      <p:sp>
        <p:nvSpPr>
          <p:cNvPr id="4" name="텍스트 개체 틀 3"/>
          <p:cNvSpPr>
            <a:spLocks noGrp="1"/>
          </p:cNvSpPr>
          <p:nvPr>
            <p:ph type="body" sz="quarter" idx="12"/>
          </p:nvPr>
        </p:nvSpPr>
        <p:spPr/>
        <p:txBody>
          <a:bodyPr>
            <a:normAutofit/>
          </a:bodyPr>
          <a:lstStyle/>
          <a:p>
            <a:r>
              <a:rPr lang="ko-KR" altLang="en-US" b="1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고가용성</a:t>
            </a:r>
            <a:endParaRPr lang="en-US" altLang="ko-KR" b="1" dirty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r>
              <a:rPr lang="en-US" altLang="ko-KR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SecureGuard</a:t>
            </a:r>
            <a:r>
              <a:rPr lang="en-US" altLang="ko-K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AM</a:t>
            </a:r>
            <a:r>
              <a:rPr lang="ko-KR" altLang="en-US" dirty="0">
                <a:solidFill>
                  <a:schemeClr val="tx1">
                    <a:lumMod val="65000"/>
                    <a:lumOff val="35000"/>
                  </a:schemeClr>
                </a:solidFill>
              </a:rPr>
              <a:t>은 솔루션은</a:t>
            </a:r>
            <a:r>
              <a:rPr lang="en-US" altLang="ko-K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</a:t>
            </a:r>
            <a:r>
              <a:rPr lang="ko-KR" altLang="en-US" dirty="0">
                <a:solidFill>
                  <a:schemeClr val="tx1">
                    <a:lumMod val="65000"/>
                    <a:lumOff val="35000"/>
                  </a:schemeClr>
                </a:solidFill>
              </a:rPr>
              <a:t>다양한 형태의 </a:t>
            </a:r>
            <a:r>
              <a:rPr lang="ko-KR" altLang="en-US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고가용성</a:t>
            </a:r>
            <a:r>
              <a:rPr lang="ko-KR" altLang="en-US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구축이 가능하여 안정적인 서비스를 제공합니다</a:t>
            </a:r>
            <a:r>
              <a:rPr lang="en-US" altLang="ko-K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.</a:t>
            </a:r>
            <a:endParaRPr lang="ko-KR" altLang="en-US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grpSp>
        <p:nvGrpSpPr>
          <p:cNvPr id="23" name="그룹 22"/>
          <p:cNvGrpSpPr/>
          <p:nvPr/>
        </p:nvGrpSpPr>
        <p:grpSpPr>
          <a:xfrm>
            <a:off x="379336" y="1989131"/>
            <a:ext cx="2773464" cy="3816133"/>
            <a:chOff x="344488" y="1766679"/>
            <a:chExt cx="3050810" cy="4197746"/>
          </a:xfrm>
        </p:grpSpPr>
        <p:sp>
          <p:nvSpPr>
            <p:cNvPr id="45" name="직사각형 44"/>
            <p:cNvSpPr/>
            <p:nvPr/>
          </p:nvSpPr>
          <p:spPr>
            <a:xfrm>
              <a:off x="344488" y="1766679"/>
              <a:ext cx="3050810" cy="657174"/>
            </a:xfrm>
            <a:prstGeom prst="rect">
              <a:avLst/>
            </a:prstGeom>
            <a:solidFill>
              <a:srgbClr val="10BAA8"/>
            </a:solidFill>
            <a:ln>
              <a:solidFill>
                <a:srgbClr val="10BAA8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ko-KR" sz="1600" b="1" dirty="0"/>
                <a:t>Active-Standby</a:t>
              </a:r>
            </a:p>
          </p:txBody>
        </p:sp>
        <p:sp>
          <p:nvSpPr>
            <p:cNvPr id="46" name="직사각형 45"/>
            <p:cNvSpPr/>
            <p:nvPr/>
          </p:nvSpPr>
          <p:spPr>
            <a:xfrm>
              <a:off x="344488" y="2423852"/>
              <a:ext cx="3050810" cy="3540573"/>
            </a:xfrm>
            <a:prstGeom prst="rect">
              <a:avLst/>
            </a:prstGeom>
            <a:noFill/>
            <a:ln>
              <a:solidFill>
                <a:srgbClr val="10BAA8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200" dirty="0"/>
            </a:p>
          </p:txBody>
        </p:sp>
        <p:sp>
          <p:nvSpPr>
            <p:cNvPr id="47" name="순서도: 연결자 46"/>
            <p:cNvSpPr/>
            <p:nvPr/>
          </p:nvSpPr>
          <p:spPr>
            <a:xfrm>
              <a:off x="1610832" y="2527807"/>
              <a:ext cx="512839" cy="511875"/>
            </a:xfrm>
            <a:prstGeom prst="flowChartConnector">
              <a:avLst/>
            </a:prstGeom>
            <a:solidFill>
              <a:schemeClr val="bg1"/>
            </a:solidFill>
            <a:ln w="25400">
              <a:solidFill>
                <a:srgbClr val="10BAA8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100" dirty="0"/>
            </a:p>
          </p:txBody>
        </p:sp>
        <p:pic>
          <p:nvPicPr>
            <p:cNvPr id="48" name="그림 47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649244" y="2563020"/>
              <a:ext cx="441448" cy="441449"/>
            </a:xfrm>
            <a:prstGeom prst="rect">
              <a:avLst/>
            </a:prstGeom>
          </p:spPr>
        </p:pic>
        <p:cxnSp>
          <p:nvCxnSpPr>
            <p:cNvPr id="49" name="직선 화살표 연결선 48"/>
            <p:cNvCxnSpPr>
              <a:stCxn id="47" idx="4"/>
              <a:endCxn id="58" idx="0"/>
            </p:cNvCxnSpPr>
            <p:nvPr/>
          </p:nvCxnSpPr>
          <p:spPr>
            <a:xfrm flipH="1">
              <a:off x="1867251" y="3039682"/>
              <a:ext cx="1" cy="711882"/>
            </a:xfrm>
            <a:prstGeom prst="straightConnector1">
              <a:avLst/>
            </a:prstGeom>
            <a:ln w="25400">
              <a:solidFill>
                <a:srgbClr val="10BAA8"/>
              </a:solidFill>
              <a:headEnd type="none" w="med" len="med"/>
              <a:tail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0" name="직선 화살표 연결선 49"/>
            <p:cNvCxnSpPr>
              <a:stCxn id="58" idx="2"/>
              <a:endCxn id="95" idx="0"/>
            </p:cNvCxnSpPr>
            <p:nvPr/>
          </p:nvCxnSpPr>
          <p:spPr>
            <a:xfrm>
              <a:off x="1867251" y="4111604"/>
              <a:ext cx="948681" cy="664161"/>
            </a:xfrm>
            <a:prstGeom prst="straightConnector1">
              <a:avLst/>
            </a:prstGeom>
            <a:ln w="25400">
              <a:solidFill>
                <a:srgbClr val="10BAA8"/>
              </a:solidFill>
              <a:prstDash val="solid"/>
              <a:headEnd type="none" w="med" len="med"/>
              <a:tail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1" name="직선 화살표 연결선 50"/>
            <p:cNvCxnSpPr>
              <a:stCxn id="58" idx="2"/>
              <a:endCxn id="72" idx="0"/>
            </p:cNvCxnSpPr>
            <p:nvPr/>
          </p:nvCxnSpPr>
          <p:spPr>
            <a:xfrm flipH="1">
              <a:off x="980667" y="4111604"/>
              <a:ext cx="886584" cy="670388"/>
            </a:xfrm>
            <a:prstGeom prst="straightConnector1">
              <a:avLst/>
            </a:prstGeom>
            <a:ln w="25400">
              <a:solidFill>
                <a:srgbClr val="10BAA8"/>
              </a:solidFill>
              <a:prstDash val="sysDash"/>
              <a:headEnd type="none" w="med" len="med"/>
              <a:tail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52" name="그룹 51"/>
            <p:cNvGrpSpPr/>
            <p:nvPr/>
          </p:nvGrpSpPr>
          <p:grpSpPr>
            <a:xfrm>
              <a:off x="682967" y="5320469"/>
              <a:ext cx="570189" cy="540000"/>
              <a:chOff x="6268242" y="5396664"/>
              <a:chExt cx="689929" cy="653400"/>
            </a:xfrm>
          </p:grpSpPr>
          <p:sp>
            <p:nvSpPr>
              <p:cNvPr id="53" name="순서도: 연결자 52"/>
              <p:cNvSpPr/>
              <p:nvPr/>
            </p:nvSpPr>
            <p:spPr>
              <a:xfrm>
                <a:off x="6286507" y="5396664"/>
                <a:ext cx="653400" cy="653400"/>
              </a:xfrm>
              <a:prstGeom prst="flowChartConnector">
                <a:avLst/>
              </a:prstGeom>
              <a:solidFill>
                <a:srgbClr val="00B0F0"/>
              </a:solidFill>
              <a:ln>
                <a:solidFill>
                  <a:srgbClr val="00B0F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200" dirty="0"/>
              </a:p>
            </p:txBody>
          </p:sp>
          <p:sp>
            <p:nvSpPr>
              <p:cNvPr id="54" name="TextBox 53"/>
              <p:cNvSpPr txBox="1"/>
              <p:nvPr/>
            </p:nvSpPr>
            <p:spPr>
              <a:xfrm>
                <a:off x="6268242" y="5507920"/>
                <a:ext cx="689929" cy="3724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altLang="ko-KR" sz="600" b="1" dirty="0">
                    <a:solidFill>
                      <a:schemeClr val="bg1"/>
                    </a:solidFill>
                  </a:rPr>
                  <a:t>Service</a:t>
                </a:r>
              </a:p>
              <a:p>
                <a:pPr algn="ctr"/>
                <a:r>
                  <a:rPr lang="en-US" altLang="ko-KR" sz="600" b="1" dirty="0">
                    <a:solidFill>
                      <a:schemeClr val="bg1"/>
                    </a:solidFill>
                  </a:rPr>
                  <a:t>running</a:t>
                </a:r>
                <a:endParaRPr lang="ko-KR" altLang="en-US" sz="600" b="1" dirty="0">
                  <a:solidFill>
                    <a:schemeClr val="bg1"/>
                  </a:solidFill>
                </a:endParaRPr>
              </a:p>
            </p:txBody>
          </p:sp>
        </p:grpSp>
        <p:grpSp>
          <p:nvGrpSpPr>
            <p:cNvPr id="55" name="그룹 54"/>
            <p:cNvGrpSpPr/>
            <p:nvPr/>
          </p:nvGrpSpPr>
          <p:grpSpPr>
            <a:xfrm>
              <a:off x="2513406" y="5311935"/>
              <a:ext cx="570189" cy="540000"/>
              <a:chOff x="6326441" y="5386338"/>
              <a:chExt cx="689929" cy="653400"/>
            </a:xfrm>
          </p:grpSpPr>
          <p:sp>
            <p:nvSpPr>
              <p:cNvPr id="56" name="순서도: 연결자 55"/>
              <p:cNvSpPr/>
              <p:nvPr/>
            </p:nvSpPr>
            <p:spPr>
              <a:xfrm>
                <a:off x="6344706" y="5386338"/>
                <a:ext cx="653400" cy="653400"/>
              </a:xfrm>
              <a:prstGeom prst="flowChartConnector">
                <a:avLst/>
              </a:prstGeom>
              <a:solidFill>
                <a:srgbClr val="00B0F0"/>
              </a:solidFill>
              <a:ln>
                <a:solidFill>
                  <a:srgbClr val="00B0F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200" dirty="0"/>
              </a:p>
            </p:txBody>
          </p:sp>
          <p:sp>
            <p:nvSpPr>
              <p:cNvPr id="57" name="TextBox 56"/>
              <p:cNvSpPr txBox="1"/>
              <p:nvPr/>
            </p:nvSpPr>
            <p:spPr>
              <a:xfrm>
                <a:off x="6326441" y="5516899"/>
                <a:ext cx="689929" cy="3724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altLang="ko-KR" sz="600" b="1" dirty="0">
                    <a:solidFill>
                      <a:schemeClr val="bg1"/>
                    </a:solidFill>
                  </a:rPr>
                  <a:t>Service</a:t>
                </a:r>
              </a:p>
              <a:p>
                <a:pPr algn="ctr"/>
                <a:r>
                  <a:rPr lang="en-US" altLang="ko-KR" sz="600" b="1" dirty="0">
                    <a:solidFill>
                      <a:schemeClr val="bg1"/>
                    </a:solidFill>
                  </a:rPr>
                  <a:t>running</a:t>
                </a:r>
                <a:endParaRPr lang="ko-KR" altLang="en-US" sz="600" b="1" dirty="0">
                  <a:solidFill>
                    <a:schemeClr val="bg1"/>
                  </a:solidFill>
                </a:endParaRPr>
              </a:p>
            </p:txBody>
          </p:sp>
        </p:grpSp>
        <p:sp>
          <p:nvSpPr>
            <p:cNvPr id="58" name="모서리가 둥근 직사각형 57"/>
            <p:cNvSpPr/>
            <p:nvPr/>
          </p:nvSpPr>
          <p:spPr>
            <a:xfrm>
              <a:off x="1571639" y="3751564"/>
              <a:ext cx="591224" cy="360040"/>
            </a:xfrm>
            <a:prstGeom prst="roundRect">
              <a:avLst/>
            </a:prstGeom>
            <a:solidFill>
              <a:srgbClr val="10BAA8"/>
            </a:solidFill>
            <a:ln>
              <a:solidFill>
                <a:srgbClr val="10BAA8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ko-KR" sz="1050" b="1" dirty="0">
                  <a:solidFill>
                    <a:schemeClr val="bg1"/>
                  </a:solidFill>
                </a:rPr>
                <a:t>VIP</a:t>
              </a:r>
              <a:endParaRPr lang="ko-KR" altLang="en-US" sz="1050" b="1" dirty="0">
                <a:solidFill>
                  <a:schemeClr val="bg1"/>
                </a:solidFill>
              </a:endParaRPr>
            </a:p>
          </p:txBody>
        </p:sp>
        <p:grpSp>
          <p:nvGrpSpPr>
            <p:cNvPr id="59" name="그룹 58"/>
            <p:cNvGrpSpPr/>
            <p:nvPr/>
          </p:nvGrpSpPr>
          <p:grpSpPr>
            <a:xfrm>
              <a:off x="617896" y="5218035"/>
              <a:ext cx="772582" cy="710025"/>
              <a:chOff x="6076216" y="5409171"/>
              <a:chExt cx="849840" cy="781028"/>
            </a:xfrm>
          </p:grpSpPr>
          <p:sp>
            <p:nvSpPr>
              <p:cNvPr id="60" name="폭발 2 59"/>
              <p:cNvSpPr/>
              <p:nvPr/>
            </p:nvSpPr>
            <p:spPr>
              <a:xfrm>
                <a:off x="6076216" y="5409171"/>
                <a:ext cx="849840" cy="781028"/>
              </a:xfrm>
              <a:prstGeom prst="irregularSeal2">
                <a:avLst/>
              </a:prstGeom>
              <a:solidFill>
                <a:srgbClr val="F79646"/>
              </a:solidFill>
              <a:ln>
                <a:solidFill>
                  <a:srgbClr val="F79646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300" dirty="0"/>
              </a:p>
            </p:txBody>
          </p:sp>
          <p:sp>
            <p:nvSpPr>
              <p:cNvPr id="61" name="TextBox 60"/>
              <p:cNvSpPr txBox="1"/>
              <p:nvPr/>
            </p:nvSpPr>
            <p:spPr>
              <a:xfrm>
                <a:off x="6120754" y="5688782"/>
                <a:ext cx="671078" cy="242067"/>
              </a:xfrm>
              <a:prstGeom prst="rect">
                <a:avLst/>
              </a:prstGeom>
              <a:noFill/>
            </p:spPr>
            <p:txBody>
              <a:bodyPr wrap="square" rtlCol="0" anchor="ctr">
                <a:spAutoFit/>
              </a:bodyPr>
              <a:lstStyle/>
              <a:p>
                <a:pPr algn="ctr"/>
                <a:r>
                  <a:rPr lang="en-US" altLang="ko-KR" sz="700" b="1" dirty="0">
                    <a:solidFill>
                      <a:schemeClr val="bg1"/>
                    </a:solidFill>
                  </a:rPr>
                  <a:t>Incident</a:t>
                </a:r>
                <a:endParaRPr lang="ko-KR" altLang="en-US" sz="700" b="1" dirty="0">
                  <a:solidFill>
                    <a:schemeClr val="bg1"/>
                  </a:solidFill>
                </a:endParaRPr>
              </a:p>
            </p:txBody>
          </p:sp>
        </p:grpSp>
        <p:grpSp>
          <p:nvGrpSpPr>
            <p:cNvPr id="6" name="그룹 5"/>
            <p:cNvGrpSpPr/>
            <p:nvPr/>
          </p:nvGrpSpPr>
          <p:grpSpPr>
            <a:xfrm>
              <a:off x="541291" y="4770436"/>
              <a:ext cx="878751" cy="452304"/>
              <a:chOff x="1400323" y="4770436"/>
              <a:chExt cx="878751" cy="452304"/>
            </a:xfrm>
          </p:grpSpPr>
          <p:sp>
            <p:nvSpPr>
              <p:cNvPr id="63" name="직사각형 62"/>
              <p:cNvSpPr/>
              <p:nvPr/>
            </p:nvSpPr>
            <p:spPr>
              <a:xfrm>
                <a:off x="1439017" y="4770436"/>
                <a:ext cx="792075" cy="287771"/>
              </a:xfrm>
              <a:prstGeom prst="rect">
                <a:avLst/>
              </a:prstGeom>
            </p:spPr>
            <p:txBody>
              <a:bodyPr wrap="none" anchor="ctr">
                <a:spAutoFit/>
              </a:bodyPr>
              <a:lstStyle/>
              <a:p>
                <a:pPr algn="ctr"/>
                <a:r>
                  <a:rPr lang="en-US" altLang="ko-KR" sz="500" b="1" dirty="0" err="1">
                    <a:ln>
                      <a:solidFill>
                        <a:schemeClr val="bg1">
                          <a:alpha val="5000"/>
                        </a:schemeClr>
                      </a:solidFill>
                    </a:ln>
                    <a:solidFill>
                      <a:schemeClr val="tx1">
                        <a:lumMod val="95000"/>
                        <a:lumOff val="5000"/>
                      </a:schemeClr>
                    </a:solidFill>
                    <a:latin typeface="Arial" panose="020B0604020202020204" pitchFamily="34" charset="0"/>
                    <a:ea typeface="나눔고딕 ExtraBold" panose="020D0904000000000000" pitchFamily="50" charset="-127"/>
                    <a:cs typeface="Arial" panose="020B0604020202020204" pitchFamily="34" charset="0"/>
                  </a:rPr>
                  <a:t>SecureGuard</a:t>
                </a:r>
                <a:r>
                  <a:rPr lang="en-US" altLang="ko-KR" sz="500" b="1" dirty="0">
                    <a:ln>
                      <a:solidFill>
                        <a:schemeClr val="bg1">
                          <a:alpha val="5000"/>
                        </a:schemeClr>
                      </a:solidFill>
                    </a:ln>
                    <a:latin typeface="Arial" panose="020B0604020202020204" pitchFamily="34" charset="0"/>
                    <a:ea typeface="나눔고딕 ExtraBold" panose="020D0904000000000000" pitchFamily="50" charset="-127"/>
                    <a:cs typeface="Arial" panose="020B0604020202020204" pitchFamily="34" charset="0"/>
                  </a:rPr>
                  <a:t>  </a:t>
                </a:r>
                <a:r>
                  <a:rPr lang="en-US" altLang="ko-KR" sz="500" b="1" dirty="0">
                    <a:ln>
                      <a:solidFill>
                        <a:schemeClr val="bg1">
                          <a:alpha val="5000"/>
                        </a:schemeClr>
                      </a:solidFill>
                    </a:ln>
                    <a:solidFill>
                      <a:srgbClr val="10BAA8"/>
                    </a:solidFill>
                    <a:latin typeface="Arial" panose="020B0604020202020204" pitchFamily="34" charset="0"/>
                    <a:ea typeface="나눔고딕 ExtraBold" panose="020D0904000000000000" pitchFamily="50" charset="-127"/>
                    <a:cs typeface="Arial" panose="020B0604020202020204" pitchFamily="34" charset="0"/>
                  </a:rPr>
                  <a:t>AM</a:t>
                </a:r>
              </a:p>
              <a:p>
                <a:pPr algn="ctr"/>
                <a:r>
                  <a:rPr lang="en-US" altLang="ko-KR" sz="600" dirty="0">
                    <a:ln>
                      <a:solidFill>
                        <a:schemeClr val="bg1">
                          <a:alpha val="5000"/>
                        </a:schemeClr>
                      </a:solidFill>
                    </a:ln>
                    <a:latin typeface="Arial" panose="020B0604020202020204" pitchFamily="34" charset="0"/>
                    <a:ea typeface="나눔고딕 ExtraBold" panose="020D0904000000000000" pitchFamily="50" charset="-127"/>
                    <a:cs typeface="Arial" panose="020B0604020202020204" pitchFamily="34" charset="0"/>
                  </a:rPr>
                  <a:t>(Active)</a:t>
                </a:r>
              </a:p>
            </p:txBody>
          </p:sp>
          <p:sp>
            <p:nvSpPr>
              <p:cNvPr id="64" name="모서리가 둥근 직사각형 63"/>
              <p:cNvSpPr/>
              <p:nvPr/>
            </p:nvSpPr>
            <p:spPr>
              <a:xfrm>
                <a:off x="1429884" y="5037606"/>
                <a:ext cx="819626" cy="158443"/>
              </a:xfrm>
              <a:prstGeom prst="roundRect">
                <a:avLst/>
              </a:prstGeom>
              <a:noFill/>
              <a:ln w="12700">
                <a:solidFill>
                  <a:srgbClr val="10BAA8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900" dirty="0"/>
              </a:p>
            </p:txBody>
          </p:sp>
          <p:sp>
            <p:nvSpPr>
              <p:cNvPr id="65" name="모서리가 둥근 직사각형 64"/>
              <p:cNvSpPr/>
              <p:nvPr/>
            </p:nvSpPr>
            <p:spPr>
              <a:xfrm>
                <a:off x="1458065" y="5057340"/>
                <a:ext cx="238680" cy="118165"/>
              </a:xfrm>
              <a:prstGeom prst="roundRect">
                <a:avLst/>
              </a:prstGeom>
              <a:solidFill>
                <a:srgbClr val="10BAA8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200" b="1" dirty="0"/>
              </a:p>
            </p:txBody>
          </p:sp>
          <p:sp>
            <p:nvSpPr>
              <p:cNvPr id="66" name="순서도: 연결자 65"/>
              <p:cNvSpPr/>
              <p:nvPr/>
            </p:nvSpPr>
            <p:spPr>
              <a:xfrm>
                <a:off x="2093244" y="5058037"/>
                <a:ext cx="32931" cy="30594"/>
              </a:xfrm>
              <a:prstGeom prst="flowChartConnector">
                <a:avLst/>
              </a:prstGeom>
              <a:solidFill>
                <a:srgbClr val="10BAA8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900" dirty="0"/>
              </a:p>
            </p:txBody>
          </p:sp>
          <p:sp>
            <p:nvSpPr>
              <p:cNvPr id="67" name="순서도: 연결자 66"/>
              <p:cNvSpPr/>
              <p:nvPr/>
            </p:nvSpPr>
            <p:spPr>
              <a:xfrm>
                <a:off x="2141457" y="5058037"/>
                <a:ext cx="32931" cy="30594"/>
              </a:xfrm>
              <a:prstGeom prst="flowChartConnector">
                <a:avLst/>
              </a:prstGeom>
              <a:solidFill>
                <a:srgbClr val="10BAA8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900" dirty="0"/>
              </a:p>
            </p:txBody>
          </p:sp>
          <p:sp>
            <p:nvSpPr>
              <p:cNvPr id="68" name="순서도: 연결자 67"/>
              <p:cNvSpPr/>
              <p:nvPr/>
            </p:nvSpPr>
            <p:spPr>
              <a:xfrm>
                <a:off x="2189670" y="5058037"/>
                <a:ext cx="32931" cy="30594"/>
              </a:xfrm>
              <a:prstGeom prst="flowChartConnector">
                <a:avLst/>
              </a:prstGeom>
              <a:solidFill>
                <a:srgbClr val="10BAA8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900" dirty="0"/>
              </a:p>
            </p:txBody>
          </p:sp>
          <p:cxnSp>
            <p:nvCxnSpPr>
              <p:cNvPr id="70" name="직선 화살표 연결선 69"/>
              <p:cNvCxnSpPr/>
              <p:nvPr/>
            </p:nvCxnSpPr>
            <p:spPr>
              <a:xfrm>
                <a:off x="1723883" y="5082266"/>
                <a:ext cx="338804" cy="0"/>
              </a:xfrm>
              <a:prstGeom prst="straightConnector1">
                <a:avLst/>
              </a:prstGeom>
              <a:ln w="12700">
                <a:solidFill>
                  <a:srgbClr val="10BAA8"/>
                </a:solidFill>
                <a:headEnd type="none" w="med" len="med"/>
                <a:tailEnd type="none" w="med" len="me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1" name="직선 화살표 연결선 70"/>
              <p:cNvCxnSpPr/>
              <p:nvPr/>
            </p:nvCxnSpPr>
            <p:spPr>
              <a:xfrm>
                <a:off x="1723883" y="5147839"/>
                <a:ext cx="338804" cy="0"/>
              </a:xfrm>
              <a:prstGeom prst="straightConnector1">
                <a:avLst/>
              </a:prstGeom>
              <a:ln w="12700">
                <a:solidFill>
                  <a:srgbClr val="10BAA8"/>
                </a:solidFill>
                <a:headEnd type="none" w="med" len="med"/>
                <a:tailEnd type="none" w="med" len="me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72" name="모서리가 둥근 직사각형 71"/>
              <p:cNvSpPr/>
              <p:nvPr/>
            </p:nvSpPr>
            <p:spPr>
              <a:xfrm>
                <a:off x="1400323" y="4781992"/>
                <a:ext cx="878751" cy="440748"/>
              </a:xfrm>
              <a:prstGeom prst="roundRect">
                <a:avLst>
                  <a:gd name="adj" fmla="val 9361"/>
                </a:avLst>
              </a:prstGeom>
              <a:noFill/>
              <a:ln w="12700">
                <a:solidFill>
                  <a:srgbClr val="10BAA8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900" dirty="0"/>
              </a:p>
            </p:txBody>
          </p:sp>
          <p:cxnSp>
            <p:nvCxnSpPr>
              <p:cNvPr id="73" name="직선 화살표 연결선 72"/>
              <p:cNvCxnSpPr/>
              <p:nvPr/>
            </p:nvCxnSpPr>
            <p:spPr>
              <a:xfrm>
                <a:off x="1723883" y="5115052"/>
                <a:ext cx="338804" cy="0"/>
              </a:xfrm>
              <a:prstGeom prst="straightConnector1">
                <a:avLst/>
              </a:prstGeom>
              <a:ln w="12700">
                <a:solidFill>
                  <a:srgbClr val="10BAA8"/>
                </a:solidFill>
                <a:headEnd type="none" w="med" len="med"/>
                <a:tailEnd type="none" w="med" len="me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5" name="직사각형 4"/>
              <p:cNvSpPr/>
              <p:nvPr/>
            </p:nvSpPr>
            <p:spPr>
              <a:xfrm>
                <a:off x="1435379" y="5035548"/>
                <a:ext cx="291297" cy="169277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en-US" altLang="ko-KR" sz="400" b="1">
                    <a:ln>
                      <a:solidFill>
                        <a:schemeClr val="bg1">
                          <a:alpha val="5000"/>
                        </a:schemeClr>
                      </a:solidFill>
                    </a:ln>
                    <a:solidFill>
                      <a:schemeClr val="bg1"/>
                    </a:solidFill>
                    <a:latin typeface="Arial" panose="020B0604020202020204" pitchFamily="34" charset="0"/>
                    <a:ea typeface="나눔고딕 ExtraBold" panose="020D0904000000000000" pitchFamily="50" charset="-127"/>
                    <a:cs typeface="Arial" panose="020B0604020202020204" pitchFamily="34" charset="0"/>
                  </a:rPr>
                  <a:t>AM</a:t>
                </a:r>
                <a:endParaRPr lang="ko-KR" altLang="en-US" sz="1100">
                  <a:solidFill>
                    <a:schemeClr val="bg1"/>
                  </a:solidFill>
                </a:endParaRPr>
              </a:p>
            </p:txBody>
          </p:sp>
        </p:grpSp>
        <p:grpSp>
          <p:nvGrpSpPr>
            <p:cNvPr id="86" name="그룹 85"/>
            <p:cNvGrpSpPr/>
            <p:nvPr/>
          </p:nvGrpSpPr>
          <p:grpSpPr>
            <a:xfrm>
              <a:off x="2376556" y="4764209"/>
              <a:ext cx="878751" cy="452304"/>
              <a:chOff x="1400323" y="4770436"/>
              <a:chExt cx="878751" cy="452304"/>
            </a:xfrm>
          </p:grpSpPr>
          <p:sp>
            <p:nvSpPr>
              <p:cNvPr id="87" name="직사각형 86"/>
              <p:cNvSpPr/>
              <p:nvPr/>
            </p:nvSpPr>
            <p:spPr>
              <a:xfrm>
                <a:off x="1439017" y="4770436"/>
                <a:ext cx="792075" cy="287771"/>
              </a:xfrm>
              <a:prstGeom prst="rect">
                <a:avLst/>
              </a:prstGeom>
            </p:spPr>
            <p:txBody>
              <a:bodyPr wrap="none" anchor="ctr">
                <a:spAutoFit/>
              </a:bodyPr>
              <a:lstStyle/>
              <a:p>
                <a:pPr algn="ctr"/>
                <a:r>
                  <a:rPr lang="en-US" altLang="ko-KR" sz="500" b="1" dirty="0" err="1">
                    <a:ln>
                      <a:solidFill>
                        <a:schemeClr val="bg1">
                          <a:alpha val="5000"/>
                        </a:schemeClr>
                      </a:solidFill>
                    </a:ln>
                    <a:solidFill>
                      <a:schemeClr val="tx1">
                        <a:lumMod val="95000"/>
                        <a:lumOff val="5000"/>
                      </a:schemeClr>
                    </a:solidFill>
                    <a:latin typeface="Arial" panose="020B0604020202020204" pitchFamily="34" charset="0"/>
                    <a:ea typeface="나눔고딕 ExtraBold" panose="020D0904000000000000" pitchFamily="50" charset="-127"/>
                    <a:cs typeface="Arial" panose="020B0604020202020204" pitchFamily="34" charset="0"/>
                  </a:rPr>
                  <a:t>SecureGuard</a:t>
                </a:r>
                <a:r>
                  <a:rPr lang="en-US" altLang="ko-KR" sz="500" b="1" dirty="0">
                    <a:ln>
                      <a:solidFill>
                        <a:schemeClr val="bg1">
                          <a:alpha val="5000"/>
                        </a:schemeClr>
                      </a:solidFill>
                    </a:ln>
                    <a:latin typeface="Arial" panose="020B0604020202020204" pitchFamily="34" charset="0"/>
                    <a:ea typeface="나눔고딕 ExtraBold" panose="020D0904000000000000" pitchFamily="50" charset="-127"/>
                    <a:cs typeface="Arial" panose="020B0604020202020204" pitchFamily="34" charset="0"/>
                  </a:rPr>
                  <a:t>  </a:t>
                </a:r>
                <a:r>
                  <a:rPr lang="en-US" altLang="ko-KR" sz="500" b="1" dirty="0">
                    <a:ln>
                      <a:solidFill>
                        <a:schemeClr val="bg1">
                          <a:alpha val="5000"/>
                        </a:schemeClr>
                      </a:solidFill>
                    </a:ln>
                    <a:solidFill>
                      <a:srgbClr val="10BAA8"/>
                    </a:solidFill>
                    <a:latin typeface="Arial" panose="020B0604020202020204" pitchFamily="34" charset="0"/>
                    <a:ea typeface="나눔고딕 ExtraBold" panose="020D0904000000000000" pitchFamily="50" charset="-127"/>
                    <a:cs typeface="Arial" panose="020B0604020202020204" pitchFamily="34" charset="0"/>
                  </a:rPr>
                  <a:t>AM</a:t>
                </a:r>
              </a:p>
              <a:p>
                <a:pPr algn="ctr"/>
                <a:r>
                  <a:rPr lang="en-US" altLang="ko-KR" sz="600" dirty="0">
                    <a:ln>
                      <a:solidFill>
                        <a:schemeClr val="bg1">
                          <a:alpha val="5000"/>
                        </a:schemeClr>
                      </a:solidFill>
                    </a:ln>
                    <a:latin typeface="Arial" panose="020B0604020202020204" pitchFamily="34" charset="0"/>
                    <a:ea typeface="나눔고딕 ExtraBold" panose="020D0904000000000000" pitchFamily="50" charset="-127"/>
                    <a:cs typeface="Arial" panose="020B0604020202020204" pitchFamily="34" charset="0"/>
                  </a:rPr>
                  <a:t>(Standby)</a:t>
                </a:r>
              </a:p>
            </p:txBody>
          </p:sp>
          <p:sp>
            <p:nvSpPr>
              <p:cNvPr id="88" name="모서리가 둥근 직사각형 87"/>
              <p:cNvSpPr/>
              <p:nvPr/>
            </p:nvSpPr>
            <p:spPr>
              <a:xfrm>
                <a:off x="1429884" y="5037606"/>
                <a:ext cx="819626" cy="158443"/>
              </a:xfrm>
              <a:prstGeom prst="roundRect">
                <a:avLst/>
              </a:prstGeom>
              <a:noFill/>
              <a:ln w="12700">
                <a:solidFill>
                  <a:srgbClr val="10BAA8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900" dirty="0"/>
              </a:p>
            </p:txBody>
          </p:sp>
          <p:sp>
            <p:nvSpPr>
              <p:cNvPr id="89" name="모서리가 둥근 직사각형 88"/>
              <p:cNvSpPr/>
              <p:nvPr/>
            </p:nvSpPr>
            <p:spPr>
              <a:xfrm>
                <a:off x="1458065" y="5057340"/>
                <a:ext cx="238680" cy="118165"/>
              </a:xfrm>
              <a:prstGeom prst="roundRect">
                <a:avLst/>
              </a:prstGeom>
              <a:solidFill>
                <a:srgbClr val="10BAA8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200" b="1" dirty="0"/>
              </a:p>
            </p:txBody>
          </p:sp>
          <p:sp>
            <p:nvSpPr>
              <p:cNvPr id="90" name="순서도: 연결자 89"/>
              <p:cNvSpPr/>
              <p:nvPr/>
            </p:nvSpPr>
            <p:spPr>
              <a:xfrm>
                <a:off x="2093244" y="5058037"/>
                <a:ext cx="32931" cy="30594"/>
              </a:xfrm>
              <a:prstGeom prst="flowChartConnector">
                <a:avLst/>
              </a:prstGeom>
              <a:solidFill>
                <a:srgbClr val="10BAA8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900" dirty="0"/>
              </a:p>
            </p:txBody>
          </p:sp>
          <p:sp>
            <p:nvSpPr>
              <p:cNvPr id="91" name="순서도: 연결자 90"/>
              <p:cNvSpPr/>
              <p:nvPr/>
            </p:nvSpPr>
            <p:spPr>
              <a:xfrm>
                <a:off x="2141457" y="5058037"/>
                <a:ext cx="32931" cy="30594"/>
              </a:xfrm>
              <a:prstGeom prst="flowChartConnector">
                <a:avLst/>
              </a:prstGeom>
              <a:solidFill>
                <a:srgbClr val="10BAA8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900" dirty="0"/>
              </a:p>
            </p:txBody>
          </p:sp>
          <p:sp>
            <p:nvSpPr>
              <p:cNvPr id="92" name="순서도: 연결자 91"/>
              <p:cNvSpPr/>
              <p:nvPr/>
            </p:nvSpPr>
            <p:spPr>
              <a:xfrm>
                <a:off x="2189670" y="5058037"/>
                <a:ext cx="32931" cy="30594"/>
              </a:xfrm>
              <a:prstGeom prst="flowChartConnector">
                <a:avLst/>
              </a:prstGeom>
              <a:solidFill>
                <a:srgbClr val="10BAA8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900" dirty="0"/>
              </a:p>
            </p:txBody>
          </p:sp>
          <p:cxnSp>
            <p:nvCxnSpPr>
              <p:cNvPr id="93" name="직선 화살표 연결선 92"/>
              <p:cNvCxnSpPr/>
              <p:nvPr/>
            </p:nvCxnSpPr>
            <p:spPr>
              <a:xfrm>
                <a:off x="1723883" y="5082266"/>
                <a:ext cx="338804" cy="0"/>
              </a:xfrm>
              <a:prstGeom prst="straightConnector1">
                <a:avLst/>
              </a:prstGeom>
              <a:ln w="12700">
                <a:solidFill>
                  <a:srgbClr val="10BAA8"/>
                </a:solidFill>
                <a:headEnd type="none" w="med" len="med"/>
                <a:tailEnd type="none" w="med" len="me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94" name="직선 화살표 연결선 93"/>
              <p:cNvCxnSpPr/>
              <p:nvPr/>
            </p:nvCxnSpPr>
            <p:spPr>
              <a:xfrm>
                <a:off x="1723883" y="5147839"/>
                <a:ext cx="338804" cy="0"/>
              </a:xfrm>
              <a:prstGeom prst="straightConnector1">
                <a:avLst/>
              </a:prstGeom>
              <a:ln w="12700">
                <a:solidFill>
                  <a:srgbClr val="10BAA8"/>
                </a:solidFill>
                <a:headEnd type="none" w="med" len="med"/>
                <a:tailEnd type="none" w="med" len="me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95" name="모서리가 둥근 직사각형 94"/>
              <p:cNvSpPr/>
              <p:nvPr/>
            </p:nvSpPr>
            <p:spPr>
              <a:xfrm>
                <a:off x="1400323" y="4781992"/>
                <a:ext cx="878751" cy="440748"/>
              </a:xfrm>
              <a:prstGeom prst="roundRect">
                <a:avLst>
                  <a:gd name="adj" fmla="val 9361"/>
                </a:avLst>
              </a:prstGeom>
              <a:noFill/>
              <a:ln w="12700">
                <a:solidFill>
                  <a:srgbClr val="10BAA8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900" dirty="0"/>
              </a:p>
            </p:txBody>
          </p:sp>
          <p:cxnSp>
            <p:nvCxnSpPr>
              <p:cNvPr id="96" name="직선 화살표 연결선 95"/>
              <p:cNvCxnSpPr/>
              <p:nvPr/>
            </p:nvCxnSpPr>
            <p:spPr>
              <a:xfrm>
                <a:off x="1723883" y="5115052"/>
                <a:ext cx="338804" cy="0"/>
              </a:xfrm>
              <a:prstGeom prst="straightConnector1">
                <a:avLst/>
              </a:prstGeom>
              <a:ln w="12700">
                <a:solidFill>
                  <a:srgbClr val="10BAA8"/>
                </a:solidFill>
                <a:headEnd type="none" w="med" len="med"/>
                <a:tailEnd type="none" w="med" len="me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97" name="직사각형 96"/>
              <p:cNvSpPr/>
              <p:nvPr/>
            </p:nvSpPr>
            <p:spPr>
              <a:xfrm>
                <a:off x="1435379" y="5035548"/>
                <a:ext cx="291297" cy="169277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en-US" altLang="ko-KR" sz="400" b="1">
                    <a:ln>
                      <a:solidFill>
                        <a:schemeClr val="bg1">
                          <a:alpha val="5000"/>
                        </a:schemeClr>
                      </a:solidFill>
                    </a:ln>
                    <a:solidFill>
                      <a:schemeClr val="bg1"/>
                    </a:solidFill>
                    <a:latin typeface="Arial" panose="020B0604020202020204" pitchFamily="34" charset="0"/>
                    <a:ea typeface="나눔고딕 ExtraBold" panose="020D0904000000000000" pitchFamily="50" charset="-127"/>
                    <a:cs typeface="Arial" panose="020B0604020202020204" pitchFamily="34" charset="0"/>
                  </a:rPr>
                  <a:t>AM</a:t>
                </a:r>
                <a:endParaRPr lang="ko-KR" altLang="en-US" sz="1100">
                  <a:solidFill>
                    <a:schemeClr val="bg1"/>
                  </a:solidFill>
                </a:endParaRPr>
              </a:p>
            </p:txBody>
          </p:sp>
        </p:grpSp>
        <p:sp>
          <p:nvSpPr>
            <p:cNvPr id="213" name="오른쪽 화살표 212"/>
            <p:cNvSpPr/>
            <p:nvPr/>
          </p:nvSpPr>
          <p:spPr>
            <a:xfrm>
              <a:off x="1400251" y="5383148"/>
              <a:ext cx="1014835" cy="406466"/>
            </a:xfrm>
            <a:prstGeom prst="rightArrow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ko-KR" sz="1000" b="1" dirty="0"/>
                <a:t>Fail over</a:t>
              </a:r>
              <a:endParaRPr lang="ko-KR" altLang="en-US" sz="1000" b="1" dirty="0"/>
            </a:p>
          </p:txBody>
        </p:sp>
        <p:sp>
          <p:nvSpPr>
            <p:cNvPr id="20" name="왼쪽/오른쪽 화살표 19"/>
            <p:cNvSpPr/>
            <p:nvPr/>
          </p:nvSpPr>
          <p:spPr>
            <a:xfrm>
              <a:off x="1512283" y="4880325"/>
              <a:ext cx="766165" cy="269046"/>
            </a:xfrm>
            <a:prstGeom prst="leftRightArrow">
              <a:avLst/>
            </a:prstGeom>
            <a:solidFill>
              <a:srgbClr val="10BAA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ko-KR" sz="800" b="1"/>
                <a:t>SYNC</a:t>
              </a:r>
              <a:endParaRPr lang="ko-KR" altLang="en-US" sz="800" b="1"/>
            </a:p>
          </p:txBody>
        </p:sp>
      </p:grpSp>
      <p:grpSp>
        <p:nvGrpSpPr>
          <p:cNvPr id="22" name="그룹 21"/>
          <p:cNvGrpSpPr/>
          <p:nvPr/>
        </p:nvGrpSpPr>
        <p:grpSpPr>
          <a:xfrm>
            <a:off x="6753200" y="1989131"/>
            <a:ext cx="2773464" cy="3816133"/>
            <a:chOff x="3512840" y="1766679"/>
            <a:chExt cx="3050810" cy="4197746"/>
          </a:xfrm>
        </p:grpSpPr>
        <p:sp>
          <p:nvSpPr>
            <p:cNvPr id="106" name="직사각형 105"/>
            <p:cNvSpPr/>
            <p:nvPr/>
          </p:nvSpPr>
          <p:spPr>
            <a:xfrm>
              <a:off x="3512840" y="1766679"/>
              <a:ext cx="3050810" cy="657174"/>
            </a:xfrm>
            <a:prstGeom prst="rect">
              <a:avLst/>
            </a:prstGeom>
            <a:solidFill>
              <a:srgbClr val="10BAA8"/>
            </a:solidFill>
            <a:ln>
              <a:solidFill>
                <a:srgbClr val="10BAA8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ko-KR" sz="1600" b="1" dirty="0"/>
                <a:t>Active-Active</a:t>
              </a:r>
            </a:p>
            <a:p>
              <a:pPr algn="ctr"/>
              <a:r>
                <a:rPr lang="en-US" altLang="ko-KR" sz="1200" b="1" dirty="0"/>
                <a:t>(L4 SWITCH)</a:t>
              </a:r>
              <a:endParaRPr lang="ko-KR" altLang="en-US" sz="1200" b="1" dirty="0"/>
            </a:p>
          </p:txBody>
        </p:sp>
        <p:sp>
          <p:nvSpPr>
            <p:cNvPr id="109" name="직사각형 108"/>
            <p:cNvSpPr/>
            <p:nvPr/>
          </p:nvSpPr>
          <p:spPr>
            <a:xfrm>
              <a:off x="3512840" y="2423852"/>
              <a:ext cx="3050810" cy="3540573"/>
            </a:xfrm>
            <a:prstGeom prst="rect">
              <a:avLst/>
            </a:prstGeom>
            <a:noFill/>
            <a:ln>
              <a:solidFill>
                <a:srgbClr val="10BAA8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200" dirty="0"/>
            </a:p>
          </p:txBody>
        </p:sp>
        <p:sp>
          <p:nvSpPr>
            <p:cNvPr id="112" name="순서도: 연결자 111"/>
            <p:cNvSpPr/>
            <p:nvPr/>
          </p:nvSpPr>
          <p:spPr>
            <a:xfrm>
              <a:off x="4779184" y="2527807"/>
              <a:ext cx="512839" cy="511875"/>
            </a:xfrm>
            <a:prstGeom prst="flowChartConnector">
              <a:avLst/>
            </a:prstGeom>
            <a:solidFill>
              <a:schemeClr val="bg1"/>
            </a:solidFill>
            <a:ln w="25400">
              <a:solidFill>
                <a:srgbClr val="10BAA8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100" dirty="0"/>
            </a:p>
          </p:txBody>
        </p:sp>
        <p:pic>
          <p:nvPicPr>
            <p:cNvPr id="115" name="그림 114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817596" y="2563020"/>
              <a:ext cx="441448" cy="441449"/>
            </a:xfrm>
            <a:prstGeom prst="rect">
              <a:avLst/>
            </a:prstGeom>
          </p:spPr>
        </p:pic>
        <p:cxnSp>
          <p:nvCxnSpPr>
            <p:cNvPr id="118" name="직선 화살표 연결선 117"/>
            <p:cNvCxnSpPr>
              <a:stCxn id="112" idx="4"/>
              <a:endCxn id="146" idx="0"/>
            </p:cNvCxnSpPr>
            <p:nvPr/>
          </p:nvCxnSpPr>
          <p:spPr>
            <a:xfrm flipH="1">
              <a:off x="5035603" y="3039682"/>
              <a:ext cx="1" cy="711882"/>
            </a:xfrm>
            <a:prstGeom prst="straightConnector1">
              <a:avLst/>
            </a:prstGeom>
            <a:ln w="25400">
              <a:solidFill>
                <a:srgbClr val="10BAA8"/>
              </a:solidFill>
              <a:headEnd type="none" w="med" len="med"/>
              <a:tail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7" name="직선 화살표 연결선 136"/>
            <p:cNvCxnSpPr>
              <a:stCxn id="146" idx="2"/>
              <a:endCxn id="159" idx="0"/>
            </p:cNvCxnSpPr>
            <p:nvPr/>
          </p:nvCxnSpPr>
          <p:spPr>
            <a:xfrm flipH="1">
              <a:off x="4149019" y="4111604"/>
              <a:ext cx="886584" cy="670388"/>
            </a:xfrm>
            <a:prstGeom prst="straightConnector1">
              <a:avLst/>
            </a:prstGeom>
            <a:ln w="25400">
              <a:solidFill>
                <a:srgbClr val="10BAA8"/>
              </a:solidFill>
              <a:prstDash val="solid"/>
              <a:headEnd type="none" w="med" len="med"/>
              <a:tail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140" name="그룹 139"/>
            <p:cNvGrpSpPr/>
            <p:nvPr/>
          </p:nvGrpSpPr>
          <p:grpSpPr>
            <a:xfrm>
              <a:off x="3851319" y="5320469"/>
              <a:ext cx="570189" cy="540000"/>
              <a:chOff x="6268242" y="5396664"/>
              <a:chExt cx="689929" cy="653400"/>
            </a:xfrm>
          </p:grpSpPr>
          <p:sp>
            <p:nvSpPr>
              <p:cNvPr id="141" name="순서도: 연결자 140"/>
              <p:cNvSpPr/>
              <p:nvPr/>
            </p:nvSpPr>
            <p:spPr>
              <a:xfrm>
                <a:off x="6286507" y="5396664"/>
                <a:ext cx="653400" cy="653400"/>
              </a:xfrm>
              <a:prstGeom prst="flowChartConnector">
                <a:avLst/>
              </a:prstGeom>
              <a:solidFill>
                <a:srgbClr val="00B0F0"/>
              </a:solidFill>
              <a:ln>
                <a:solidFill>
                  <a:srgbClr val="00B0F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200" dirty="0"/>
              </a:p>
            </p:txBody>
          </p:sp>
          <p:sp>
            <p:nvSpPr>
              <p:cNvPr id="142" name="TextBox 141"/>
              <p:cNvSpPr txBox="1"/>
              <p:nvPr/>
            </p:nvSpPr>
            <p:spPr>
              <a:xfrm>
                <a:off x="6268242" y="5507920"/>
                <a:ext cx="689929" cy="3724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altLang="ko-KR" sz="600" b="1" dirty="0">
                    <a:solidFill>
                      <a:schemeClr val="bg1"/>
                    </a:solidFill>
                  </a:rPr>
                  <a:t>Service</a:t>
                </a:r>
              </a:p>
              <a:p>
                <a:pPr algn="ctr"/>
                <a:r>
                  <a:rPr lang="en-US" altLang="ko-KR" sz="600" b="1" dirty="0">
                    <a:solidFill>
                      <a:schemeClr val="bg1"/>
                    </a:solidFill>
                  </a:rPr>
                  <a:t>running</a:t>
                </a:r>
                <a:endParaRPr lang="ko-KR" altLang="en-US" sz="600" b="1" dirty="0">
                  <a:solidFill>
                    <a:schemeClr val="bg1"/>
                  </a:solidFill>
                </a:endParaRPr>
              </a:p>
            </p:txBody>
          </p:sp>
        </p:grpSp>
        <p:grpSp>
          <p:nvGrpSpPr>
            <p:cNvPr id="143" name="그룹 142"/>
            <p:cNvGrpSpPr/>
            <p:nvPr/>
          </p:nvGrpSpPr>
          <p:grpSpPr>
            <a:xfrm>
              <a:off x="5692471" y="5320469"/>
              <a:ext cx="570189" cy="540000"/>
              <a:chOff x="6339405" y="5396664"/>
              <a:chExt cx="689929" cy="653400"/>
            </a:xfrm>
          </p:grpSpPr>
          <p:sp>
            <p:nvSpPr>
              <p:cNvPr id="144" name="순서도: 연결자 143"/>
              <p:cNvSpPr/>
              <p:nvPr/>
            </p:nvSpPr>
            <p:spPr>
              <a:xfrm>
                <a:off x="6360177" y="5396664"/>
                <a:ext cx="653400" cy="653400"/>
              </a:xfrm>
              <a:prstGeom prst="flowChartConnector">
                <a:avLst/>
              </a:prstGeom>
              <a:solidFill>
                <a:srgbClr val="00B0F0"/>
              </a:solidFill>
              <a:ln>
                <a:solidFill>
                  <a:srgbClr val="00B0F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200" dirty="0"/>
              </a:p>
            </p:txBody>
          </p:sp>
          <p:sp>
            <p:nvSpPr>
              <p:cNvPr id="145" name="TextBox 144"/>
              <p:cNvSpPr txBox="1"/>
              <p:nvPr/>
            </p:nvSpPr>
            <p:spPr>
              <a:xfrm>
                <a:off x="6339405" y="5539548"/>
                <a:ext cx="689929" cy="3724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altLang="ko-KR" sz="600" b="1" dirty="0">
                    <a:solidFill>
                      <a:schemeClr val="bg1"/>
                    </a:solidFill>
                  </a:rPr>
                  <a:t>Service</a:t>
                </a:r>
              </a:p>
              <a:p>
                <a:pPr algn="ctr"/>
                <a:r>
                  <a:rPr lang="en-US" altLang="ko-KR" sz="600" b="1" dirty="0">
                    <a:solidFill>
                      <a:schemeClr val="bg1"/>
                    </a:solidFill>
                  </a:rPr>
                  <a:t>running</a:t>
                </a:r>
                <a:endParaRPr lang="ko-KR" altLang="en-US" sz="600" b="1" dirty="0">
                  <a:solidFill>
                    <a:schemeClr val="bg1"/>
                  </a:solidFill>
                </a:endParaRPr>
              </a:p>
            </p:txBody>
          </p:sp>
        </p:grpSp>
        <p:sp>
          <p:nvSpPr>
            <p:cNvPr id="146" name="모서리가 둥근 직사각형 145"/>
            <p:cNvSpPr/>
            <p:nvPr/>
          </p:nvSpPr>
          <p:spPr>
            <a:xfrm>
              <a:off x="4739991" y="3751564"/>
              <a:ext cx="591224" cy="360040"/>
            </a:xfrm>
            <a:prstGeom prst="roundRect">
              <a:avLst/>
            </a:prstGeom>
            <a:solidFill>
              <a:srgbClr val="10BAA8"/>
            </a:solidFill>
            <a:ln>
              <a:solidFill>
                <a:srgbClr val="10BAA8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ko-KR" sz="600" b="1" dirty="0">
                  <a:solidFill>
                    <a:schemeClr val="bg1"/>
                  </a:solidFill>
                </a:rPr>
                <a:t>L4 SWITCH</a:t>
              </a:r>
            </a:p>
            <a:p>
              <a:pPr algn="ctr"/>
              <a:r>
                <a:rPr lang="en-US" altLang="ko-KR" sz="600" b="1" dirty="0">
                  <a:solidFill>
                    <a:schemeClr val="bg1"/>
                  </a:solidFill>
                </a:rPr>
                <a:t>(VIP)</a:t>
              </a:r>
            </a:p>
          </p:txBody>
        </p:sp>
        <p:grpSp>
          <p:nvGrpSpPr>
            <p:cNvPr id="150" name="그룹 149"/>
            <p:cNvGrpSpPr/>
            <p:nvPr/>
          </p:nvGrpSpPr>
          <p:grpSpPr>
            <a:xfrm>
              <a:off x="3709643" y="4770436"/>
              <a:ext cx="878751" cy="452304"/>
              <a:chOff x="1400323" y="4770436"/>
              <a:chExt cx="878751" cy="452304"/>
            </a:xfrm>
          </p:grpSpPr>
          <p:sp>
            <p:nvSpPr>
              <p:cNvPr id="151" name="직사각형 150"/>
              <p:cNvSpPr/>
              <p:nvPr/>
            </p:nvSpPr>
            <p:spPr>
              <a:xfrm>
                <a:off x="1439017" y="4770436"/>
                <a:ext cx="792075" cy="287771"/>
              </a:xfrm>
              <a:prstGeom prst="rect">
                <a:avLst/>
              </a:prstGeom>
            </p:spPr>
            <p:txBody>
              <a:bodyPr wrap="none" anchor="ctr">
                <a:spAutoFit/>
              </a:bodyPr>
              <a:lstStyle/>
              <a:p>
                <a:pPr algn="ctr"/>
                <a:r>
                  <a:rPr lang="en-US" altLang="ko-KR" sz="500" b="1" dirty="0" err="1">
                    <a:ln>
                      <a:solidFill>
                        <a:schemeClr val="bg1">
                          <a:alpha val="5000"/>
                        </a:schemeClr>
                      </a:solidFill>
                    </a:ln>
                    <a:solidFill>
                      <a:schemeClr val="tx1">
                        <a:lumMod val="95000"/>
                        <a:lumOff val="5000"/>
                      </a:schemeClr>
                    </a:solidFill>
                    <a:latin typeface="Arial" panose="020B0604020202020204" pitchFamily="34" charset="0"/>
                    <a:ea typeface="나눔고딕 ExtraBold" panose="020D0904000000000000" pitchFamily="50" charset="-127"/>
                    <a:cs typeface="Arial" panose="020B0604020202020204" pitchFamily="34" charset="0"/>
                  </a:rPr>
                  <a:t>SecureGuard</a:t>
                </a:r>
                <a:r>
                  <a:rPr lang="en-US" altLang="ko-KR" sz="500" b="1" dirty="0">
                    <a:ln>
                      <a:solidFill>
                        <a:schemeClr val="bg1">
                          <a:alpha val="5000"/>
                        </a:schemeClr>
                      </a:solidFill>
                    </a:ln>
                    <a:latin typeface="Arial" panose="020B0604020202020204" pitchFamily="34" charset="0"/>
                    <a:ea typeface="나눔고딕 ExtraBold" panose="020D0904000000000000" pitchFamily="50" charset="-127"/>
                    <a:cs typeface="Arial" panose="020B0604020202020204" pitchFamily="34" charset="0"/>
                  </a:rPr>
                  <a:t>  </a:t>
                </a:r>
                <a:r>
                  <a:rPr lang="en-US" altLang="ko-KR" sz="500" b="1" dirty="0">
                    <a:ln>
                      <a:solidFill>
                        <a:schemeClr val="bg1">
                          <a:alpha val="5000"/>
                        </a:schemeClr>
                      </a:solidFill>
                    </a:ln>
                    <a:solidFill>
                      <a:srgbClr val="10BAA8"/>
                    </a:solidFill>
                    <a:latin typeface="Arial" panose="020B0604020202020204" pitchFamily="34" charset="0"/>
                    <a:ea typeface="나눔고딕 ExtraBold" panose="020D0904000000000000" pitchFamily="50" charset="-127"/>
                    <a:cs typeface="Arial" panose="020B0604020202020204" pitchFamily="34" charset="0"/>
                  </a:rPr>
                  <a:t>AM</a:t>
                </a:r>
              </a:p>
              <a:p>
                <a:pPr algn="ctr"/>
                <a:r>
                  <a:rPr lang="en-US" altLang="ko-KR" sz="600" dirty="0">
                    <a:ln>
                      <a:solidFill>
                        <a:schemeClr val="bg1">
                          <a:alpha val="5000"/>
                        </a:schemeClr>
                      </a:solidFill>
                    </a:ln>
                    <a:latin typeface="Arial" panose="020B0604020202020204" pitchFamily="34" charset="0"/>
                    <a:ea typeface="나눔고딕 ExtraBold" panose="020D0904000000000000" pitchFamily="50" charset="-127"/>
                    <a:cs typeface="Arial" panose="020B0604020202020204" pitchFamily="34" charset="0"/>
                  </a:rPr>
                  <a:t>(Active 1)</a:t>
                </a:r>
              </a:p>
            </p:txBody>
          </p:sp>
          <p:sp>
            <p:nvSpPr>
              <p:cNvPr id="152" name="모서리가 둥근 직사각형 151"/>
              <p:cNvSpPr/>
              <p:nvPr/>
            </p:nvSpPr>
            <p:spPr>
              <a:xfrm>
                <a:off x="1429884" y="5037606"/>
                <a:ext cx="819626" cy="158443"/>
              </a:xfrm>
              <a:prstGeom prst="roundRect">
                <a:avLst/>
              </a:prstGeom>
              <a:noFill/>
              <a:ln w="12700">
                <a:solidFill>
                  <a:srgbClr val="10BAA8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900" dirty="0"/>
              </a:p>
            </p:txBody>
          </p:sp>
          <p:sp>
            <p:nvSpPr>
              <p:cNvPr id="153" name="모서리가 둥근 직사각형 152"/>
              <p:cNvSpPr/>
              <p:nvPr/>
            </p:nvSpPr>
            <p:spPr>
              <a:xfrm>
                <a:off x="1458065" y="5057340"/>
                <a:ext cx="238680" cy="118165"/>
              </a:xfrm>
              <a:prstGeom prst="roundRect">
                <a:avLst/>
              </a:prstGeom>
              <a:solidFill>
                <a:srgbClr val="10BAA8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200" b="1" dirty="0"/>
              </a:p>
            </p:txBody>
          </p:sp>
          <p:sp>
            <p:nvSpPr>
              <p:cNvPr id="154" name="순서도: 연결자 153"/>
              <p:cNvSpPr/>
              <p:nvPr/>
            </p:nvSpPr>
            <p:spPr>
              <a:xfrm>
                <a:off x="2093244" y="5058037"/>
                <a:ext cx="32931" cy="30594"/>
              </a:xfrm>
              <a:prstGeom prst="flowChartConnector">
                <a:avLst/>
              </a:prstGeom>
              <a:solidFill>
                <a:srgbClr val="10BAA8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900" dirty="0"/>
              </a:p>
            </p:txBody>
          </p:sp>
          <p:sp>
            <p:nvSpPr>
              <p:cNvPr id="155" name="순서도: 연결자 154"/>
              <p:cNvSpPr/>
              <p:nvPr/>
            </p:nvSpPr>
            <p:spPr>
              <a:xfrm>
                <a:off x="2141457" y="5058037"/>
                <a:ext cx="32931" cy="30594"/>
              </a:xfrm>
              <a:prstGeom prst="flowChartConnector">
                <a:avLst/>
              </a:prstGeom>
              <a:solidFill>
                <a:srgbClr val="10BAA8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900" dirty="0"/>
              </a:p>
            </p:txBody>
          </p:sp>
          <p:sp>
            <p:nvSpPr>
              <p:cNvPr id="156" name="순서도: 연결자 155"/>
              <p:cNvSpPr/>
              <p:nvPr/>
            </p:nvSpPr>
            <p:spPr>
              <a:xfrm>
                <a:off x="2189670" y="5058037"/>
                <a:ext cx="32931" cy="30594"/>
              </a:xfrm>
              <a:prstGeom prst="flowChartConnector">
                <a:avLst/>
              </a:prstGeom>
              <a:solidFill>
                <a:srgbClr val="10BAA8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900" dirty="0"/>
              </a:p>
            </p:txBody>
          </p:sp>
          <p:cxnSp>
            <p:nvCxnSpPr>
              <p:cNvPr id="157" name="직선 화살표 연결선 156"/>
              <p:cNvCxnSpPr/>
              <p:nvPr/>
            </p:nvCxnSpPr>
            <p:spPr>
              <a:xfrm>
                <a:off x="1723883" y="5082266"/>
                <a:ext cx="338804" cy="0"/>
              </a:xfrm>
              <a:prstGeom prst="straightConnector1">
                <a:avLst/>
              </a:prstGeom>
              <a:ln w="12700">
                <a:solidFill>
                  <a:srgbClr val="10BAA8"/>
                </a:solidFill>
                <a:headEnd type="none" w="med" len="med"/>
                <a:tailEnd type="none" w="med" len="me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58" name="직선 화살표 연결선 157"/>
              <p:cNvCxnSpPr/>
              <p:nvPr/>
            </p:nvCxnSpPr>
            <p:spPr>
              <a:xfrm>
                <a:off x="1723883" y="5147839"/>
                <a:ext cx="338804" cy="0"/>
              </a:xfrm>
              <a:prstGeom prst="straightConnector1">
                <a:avLst/>
              </a:prstGeom>
              <a:ln w="12700">
                <a:solidFill>
                  <a:srgbClr val="10BAA8"/>
                </a:solidFill>
                <a:headEnd type="none" w="med" len="med"/>
                <a:tailEnd type="none" w="med" len="me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59" name="모서리가 둥근 직사각형 158"/>
              <p:cNvSpPr/>
              <p:nvPr/>
            </p:nvSpPr>
            <p:spPr>
              <a:xfrm>
                <a:off x="1400323" y="4781992"/>
                <a:ext cx="878751" cy="440748"/>
              </a:xfrm>
              <a:prstGeom prst="roundRect">
                <a:avLst>
                  <a:gd name="adj" fmla="val 9361"/>
                </a:avLst>
              </a:prstGeom>
              <a:noFill/>
              <a:ln w="12700">
                <a:solidFill>
                  <a:srgbClr val="10BAA8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900" dirty="0"/>
              </a:p>
            </p:txBody>
          </p:sp>
          <p:cxnSp>
            <p:nvCxnSpPr>
              <p:cNvPr id="160" name="직선 화살표 연결선 159"/>
              <p:cNvCxnSpPr/>
              <p:nvPr/>
            </p:nvCxnSpPr>
            <p:spPr>
              <a:xfrm>
                <a:off x="1723883" y="5115052"/>
                <a:ext cx="338804" cy="0"/>
              </a:xfrm>
              <a:prstGeom prst="straightConnector1">
                <a:avLst/>
              </a:prstGeom>
              <a:ln w="12700">
                <a:solidFill>
                  <a:srgbClr val="10BAA8"/>
                </a:solidFill>
                <a:headEnd type="none" w="med" len="med"/>
                <a:tailEnd type="none" w="med" len="me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61" name="직사각형 160"/>
              <p:cNvSpPr/>
              <p:nvPr/>
            </p:nvSpPr>
            <p:spPr>
              <a:xfrm>
                <a:off x="1435379" y="5035548"/>
                <a:ext cx="291297" cy="169277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en-US" altLang="ko-KR" sz="400" b="1">
                    <a:ln>
                      <a:solidFill>
                        <a:schemeClr val="bg1">
                          <a:alpha val="5000"/>
                        </a:schemeClr>
                      </a:solidFill>
                    </a:ln>
                    <a:solidFill>
                      <a:schemeClr val="bg1"/>
                    </a:solidFill>
                    <a:latin typeface="Arial" panose="020B0604020202020204" pitchFamily="34" charset="0"/>
                    <a:ea typeface="나눔고딕 ExtraBold" panose="020D0904000000000000" pitchFamily="50" charset="-127"/>
                    <a:cs typeface="Arial" panose="020B0604020202020204" pitchFamily="34" charset="0"/>
                  </a:rPr>
                  <a:t>AM</a:t>
                </a:r>
                <a:endParaRPr lang="ko-KR" altLang="en-US" sz="1100">
                  <a:solidFill>
                    <a:schemeClr val="bg1"/>
                  </a:solidFill>
                </a:endParaRPr>
              </a:p>
            </p:txBody>
          </p:sp>
        </p:grpSp>
        <p:grpSp>
          <p:nvGrpSpPr>
            <p:cNvPr id="162" name="그룹 161"/>
            <p:cNvGrpSpPr/>
            <p:nvPr/>
          </p:nvGrpSpPr>
          <p:grpSpPr>
            <a:xfrm>
              <a:off x="5544908" y="4764209"/>
              <a:ext cx="878751" cy="452304"/>
              <a:chOff x="1400323" y="4770436"/>
              <a:chExt cx="878751" cy="452304"/>
            </a:xfrm>
          </p:grpSpPr>
          <p:sp>
            <p:nvSpPr>
              <p:cNvPr id="163" name="직사각형 162"/>
              <p:cNvSpPr/>
              <p:nvPr/>
            </p:nvSpPr>
            <p:spPr>
              <a:xfrm>
                <a:off x="1439017" y="4770436"/>
                <a:ext cx="792075" cy="287771"/>
              </a:xfrm>
              <a:prstGeom prst="rect">
                <a:avLst/>
              </a:prstGeom>
            </p:spPr>
            <p:txBody>
              <a:bodyPr wrap="none" anchor="ctr">
                <a:spAutoFit/>
              </a:bodyPr>
              <a:lstStyle/>
              <a:p>
                <a:pPr algn="ctr"/>
                <a:r>
                  <a:rPr lang="en-US" altLang="ko-KR" sz="500" b="1" dirty="0" err="1">
                    <a:ln>
                      <a:solidFill>
                        <a:schemeClr val="bg1">
                          <a:alpha val="5000"/>
                        </a:schemeClr>
                      </a:solidFill>
                    </a:ln>
                    <a:solidFill>
                      <a:schemeClr val="tx1">
                        <a:lumMod val="95000"/>
                        <a:lumOff val="5000"/>
                      </a:schemeClr>
                    </a:solidFill>
                    <a:latin typeface="Arial" panose="020B0604020202020204" pitchFamily="34" charset="0"/>
                    <a:ea typeface="나눔고딕 ExtraBold" panose="020D0904000000000000" pitchFamily="50" charset="-127"/>
                    <a:cs typeface="Arial" panose="020B0604020202020204" pitchFamily="34" charset="0"/>
                  </a:rPr>
                  <a:t>SecureGuard</a:t>
                </a:r>
                <a:r>
                  <a:rPr lang="en-US" altLang="ko-KR" sz="500" b="1" dirty="0">
                    <a:ln>
                      <a:solidFill>
                        <a:schemeClr val="bg1">
                          <a:alpha val="5000"/>
                        </a:schemeClr>
                      </a:solidFill>
                    </a:ln>
                    <a:latin typeface="Arial" panose="020B0604020202020204" pitchFamily="34" charset="0"/>
                    <a:ea typeface="나눔고딕 ExtraBold" panose="020D0904000000000000" pitchFamily="50" charset="-127"/>
                    <a:cs typeface="Arial" panose="020B0604020202020204" pitchFamily="34" charset="0"/>
                  </a:rPr>
                  <a:t>  </a:t>
                </a:r>
                <a:r>
                  <a:rPr lang="en-US" altLang="ko-KR" sz="500" b="1" dirty="0">
                    <a:ln>
                      <a:solidFill>
                        <a:schemeClr val="bg1">
                          <a:alpha val="5000"/>
                        </a:schemeClr>
                      </a:solidFill>
                    </a:ln>
                    <a:solidFill>
                      <a:srgbClr val="10BAA8"/>
                    </a:solidFill>
                    <a:latin typeface="Arial" panose="020B0604020202020204" pitchFamily="34" charset="0"/>
                    <a:ea typeface="나눔고딕 ExtraBold" panose="020D0904000000000000" pitchFamily="50" charset="-127"/>
                    <a:cs typeface="Arial" panose="020B0604020202020204" pitchFamily="34" charset="0"/>
                  </a:rPr>
                  <a:t>AM</a:t>
                </a:r>
              </a:p>
              <a:p>
                <a:pPr algn="ctr"/>
                <a:r>
                  <a:rPr lang="en-US" altLang="ko-KR" sz="600" dirty="0">
                    <a:ln>
                      <a:solidFill>
                        <a:schemeClr val="bg1">
                          <a:alpha val="5000"/>
                        </a:schemeClr>
                      </a:solidFill>
                    </a:ln>
                    <a:latin typeface="Arial" panose="020B0604020202020204" pitchFamily="34" charset="0"/>
                    <a:ea typeface="나눔고딕 ExtraBold" panose="020D0904000000000000" pitchFamily="50" charset="-127"/>
                    <a:cs typeface="Arial" panose="020B0604020202020204" pitchFamily="34" charset="0"/>
                  </a:rPr>
                  <a:t>(Active 2)</a:t>
                </a:r>
              </a:p>
            </p:txBody>
          </p:sp>
          <p:sp>
            <p:nvSpPr>
              <p:cNvPr id="164" name="모서리가 둥근 직사각형 163"/>
              <p:cNvSpPr/>
              <p:nvPr/>
            </p:nvSpPr>
            <p:spPr>
              <a:xfrm>
                <a:off x="1429884" y="5037606"/>
                <a:ext cx="819626" cy="158443"/>
              </a:xfrm>
              <a:prstGeom prst="roundRect">
                <a:avLst/>
              </a:prstGeom>
              <a:noFill/>
              <a:ln w="12700">
                <a:solidFill>
                  <a:srgbClr val="10BAA8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900" dirty="0"/>
              </a:p>
            </p:txBody>
          </p:sp>
          <p:sp>
            <p:nvSpPr>
              <p:cNvPr id="165" name="모서리가 둥근 직사각형 164"/>
              <p:cNvSpPr/>
              <p:nvPr/>
            </p:nvSpPr>
            <p:spPr>
              <a:xfrm>
                <a:off x="1458065" y="5057340"/>
                <a:ext cx="238680" cy="118165"/>
              </a:xfrm>
              <a:prstGeom prst="roundRect">
                <a:avLst/>
              </a:prstGeom>
              <a:solidFill>
                <a:srgbClr val="10BAA8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200" b="1" dirty="0"/>
              </a:p>
            </p:txBody>
          </p:sp>
          <p:sp>
            <p:nvSpPr>
              <p:cNvPr id="166" name="순서도: 연결자 165"/>
              <p:cNvSpPr/>
              <p:nvPr/>
            </p:nvSpPr>
            <p:spPr>
              <a:xfrm>
                <a:off x="2093244" y="5058037"/>
                <a:ext cx="32931" cy="30594"/>
              </a:xfrm>
              <a:prstGeom prst="flowChartConnector">
                <a:avLst/>
              </a:prstGeom>
              <a:solidFill>
                <a:srgbClr val="10BAA8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900" dirty="0"/>
              </a:p>
            </p:txBody>
          </p:sp>
          <p:sp>
            <p:nvSpPr>
              <p:cNvPr id="167" name="순서도: 연결자 166"/>
              <p:cNvSpPr/>
              <p:nvPr/>
            </p:nvSpPr>
            <p:spPr>
              <a:xfrm>
                <a:off x="2141457" y="5058037"/>
                <a:ext cx="32931" cy="30594"/>
              </a:xfrm>
              <a:prstGeom prst="flowChartConnector">
                <a:avLst/>
              </a:prstGeom>
              <a:solidFill>
                <a:srgbClr val="10BAA8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900" dirty="0"/>
              </a:p>
            </p:txBody>
          </p:sp>
          <p:sp>
            <p:nvSpPr>
              <p:cNvPr id="168" name="순서도: 연결자 167"/>
              <p:cNvSpPr/>
              <p:nvPr/>
            </p:nvSpPr>
            <p:spPr>
              <a:xfrm>
                <a:off x="2189670" y="5058037"/>
                <a:ext cx="32931" cy="30594"/>
              </a:xfrm>
              <a:prstGeom prst="flowChartConnector">
                <a:avLst/>
              </a:prstGeom>
              <a:solidFill>
                <a:srgbClr val="10BAA8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900" dirty="0"/>
              </a:p>
            </p:txBody>
          </p:sp>
          <p:cxnSp>
            <p:nvCxnSpPr>
              <p:cNvPr id="169" name="직선 화살표 연결선 168"/>
              <p:cNvCxnSpPr/>
              <p:nvPr/>
            </p:nvCxnSpPr>
            <p:spPr>
              <a:xfrm>
                <a:off x="1723883" y="5082266"/>
                <a:ext cx="338804" cy="0"/>
              </a:xfrm>
              <a:prstGeom prst="straightConnector1">
                <a:avLst/>
              </a:prstGeom>
              <a:ln w="12700">
                <a:solidFill>
                  <a:srgbClr val="10BAA8"/>
                </a:solidFill>
                <a:headEnd type="none" w="med" len="med"/>
                <a:tailEnd type="none" w="med" len="me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70" name="직선 화살표 연결선 169"/>
              <p:cNvCxnSpPr/>
              <p:nvPr/>
            </p:nvCxnSpPr>
            <p:spPr>
              <a:xfrm>
                <a:off x="1723883" y="5147839"/>
                <a:ext cx="338804" cy="0"/>
              </a:xfrm>
              <a:prstGeom prst="straightConnector1">
                <a:avLst/>
              </a:prstGeom>
              <a:ln w="12700">
                <a:solidFill>
                  <a:srgbClr val="10BAA8"/>
                </a:solidFill>
                <a:headEnd type="none" w="med" len="med"/>
                <a:tailEnd type="none" w="med" len="me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71" name="모서리가 둥근 직사각형 170"/>
              <p:cNvSpPr/>
              <p:nvPr/>
            </p:nvSpPr>
            <p:spPr>
              <a:xfrm>
                <a:off x="1400323" y="4781992"/>
                <a:ext cx="878751" cy="440748"/>
              </a:xfrm>
              <a:prstGeom prst="roundRect">
                <a:avLst>
                  <a:gd name="adj" fmla="val 9361"/>
                </a:avLst>
              </a:prstGeom>
              <a:noFill/>
              <a:ln w="12700">
                <a:solidFill>
                  <a:srgbClr val="10BAA8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900" dirty="0"/>
              </a:p>
            </p:txBody>
          </p:sp>
          <p:cxnSp>
            <p:nvCxnSpPr>
              <p:cNvPr id="172" name="직선 화살표 연결선 171"/>
              <p:cNvCxnSpPr/>
              <p:nvPr/>
            </p:nvCxnSpPr>
            <p:spPr>
              <a:xfrm>
                <a:off x="1723883" y="5115052"/>
                <a:ext cx="338804" cy="0"/>
              </a:xfrm>
              <a:prstGeom prst="straightConnector1">
                <a:avLst/>
              </a:prstGeom>
              <a:ln w="12700">
                <a:solidFill>
                  <a:srgbClr val="10BAA8"/>
                </a:solidFill>
                <a:headEnd type="none" w="med" len="med"/>
                <a:tailEnd type="none" w="med" len="me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73" name="직사각형 172"/>
              <p:cNvSpPr/>
              <p:nvPr/>
            </p:nvSpPr>
            <p:spPr>
              <a:xfrm>
                <a:off x="1435379" y="5035548"/>
                <a:ext cx="291297" cy="169277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en-US" altLang="ko-KR" sz="400" b="1">
                    <a:ln>
                      <a:solidFill>
                        <a:schemeClr val="bg1">
                          <a:alpha val="5000"/>
                        </a:schemeClr>
                      </a:solidFill>
                    </a:ln>
                    <a:solidFill>
                      <a:schemeClr val="bg1"/>
                    </a:solidFill>
                    <a:latin typeface="Arial" panose="020B0604020202020204" pitchFamily="34" charset="0"/>
                    <a:ea typeface="나눔고딕 ExtraBold" panose="020D0904000000000000" pitchFamily="50" charset="-127"/>
                    <a:cs typeface="Arial" panose="020B0604020202020204" pitchFamily="34" charset="0"/>
                  </a:rPr>
                  <a:t>AM</a:t>
                </a:r>
                <a:endParaRPr lang="ko-KR" altLang="en-US" sz="1100">
                  <a:solidFill>
                    <a:schemeClr val="bg1"/>
                  </a:solidFill>
                </a:endParaRPr>
              </a:p>
            </p:txBody>
          </p:sp>
        </p:grpSp>
        <p:cxnSp>
          <p:nvCxnSpPr>
            <p:cNvPr id="174" name="직선 화살표 연결선 173"/>
            <p:cNvCxnSpPr/>
            <p:nvPr/>
          </p:nvCxnSpPr>
          <p:spPr>
            <a:xfrm>
              <a:off x="5035603" y="4111604"/>
              <a:ext cx="948681" cy="664161"/>
            </a:xfrm>
            <a:prstGeom prst="straightConnector1">
              <a:avLst/>
            </a:prstGeom>
            <a:ln w="25400">
              <a:solidFill>
                <a:srgbClr val="10BAA8"/>
              </a:solidFill>
              <a:prstDash val="solid"/>
              <a:headEnd type="none" w="med" len="med"/>
              <a:tail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15" name="왼쪽/오른쪽 화살표 214"/>
            <p:cNvSpPr/>
            <p:nvPr/>
          </p:nvSpPr>
          <p:spPr>
            <a:xfrm>
              <a:off x="4680277" y="4878793"/>
              <a:ext cx="766165" cy="269046"/>
            </a:xfrm>
            <a:prstGeom prst="leftRightArrow">
              <a:avLst/>
            </a:prstGeom>
            <a:solidFill>
              <a:srgbClr val="10BAA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ko-KR" sz="800" b="1"/>
                <a:t>SYNC</a:t>
              </a:r>
              <a:endParaRPr lang="ko-KR" altLang="en-US" sz="800" b="1"/>
            </a:p>
          </p:txBody>
        </p:sp>
      </p:grpSp>
      <p:grpSp>
        <p:nvGrpSpPr>
          <p:cNvPr id="21" name="그룹 20"/>
          <p:cNvGrpSpPr/>
          <p:nvPr/>
        </p:nvGrpSpPr>
        <p:grpSpPr>
          <a:xfrm>
            <a:off x="3570603" y="1989131"/>
            <a:ext cx="2773464" cy="3816133"/>
            <a:chOff x="6681192" y="1766679"/>
            <a:chExt cx="3050810" cy="4197746"/>
          </a:xfrm>
        </p:grpSpPr>
        <p:sp>
          <p:nvSpPr>
            <p:cNvPr id="175" name="직사각형 174"/>
            <p:cNvSpPr/>
            <p:nvPr/>
          </p:nvSpPr>
          <p:spPr>
            <a:xfrm>
              <a:off x="6681192" y="1766679"/>
              <a:ext cx="3050810" cy="657174"/>
            </a:xfrm>
            <a:prstGeom prst="rect">
              <a:avLst/>
            </a:prstGeom>
            <a:solidFill>
              <a:srgbClr val="10BAA8"/>
            </a:solidFill>
            <a:ln>
              <a:solidFill>
                <a:srgbClr val="10BAA8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ko-KR" sz="1600" b="1" dirty="0"/>
                <a:t>Active-Active</a:t>
              </a:r>
            </a:p>
            <a:p>
              <a:pPr algn="ctr"/>
              <a:r>
                <a:rPr lang="en-US" altLang="ko-KR" sz="1200" b="1" dirty="0"/>
                <a:t>(2 SERVICE IP)</a:t>
              </a:r>
              <a:endParaRPr lang="ko-KR" altLang="en-US" sz="1200" b="1" dirty="0"/>
            </a:p>
          </p:txBody>
        </p:sp>
        <p:sp>
          <p:nvSpPr>
            <p:cNvPr id="176" name="직사각형 175"/>
            <p:cNvSpPr/>
            <p:nvPr/>
          </p:nvSpPr>
          <p:spPr>
            <a:xfrm>
              <a:off x="6681192" y="2423852"/>
              <a:ext cx="3050810" cy="3540573"/>
            </a:xfrm>
            <a:prstGeom prst="rect">
              <a:avLst/>
            </a:prstGeom>
            <a:noFill/>
            <a:ln>
              <a:solidFill>
                <a:srgbClr val="10BAA8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200" dirty="0"/>
            </a:p>
          </p:txBody>
        </p:sp>
        <p:sp>
          <p:nvSpPr>
            <p:cNvPr id="177" name="순서도: 연결자 176"/>
            <p:cNvSpPr/>
            <p:nvPr/>
          </p:nvSpPr>
          <p:spPr>
            <a:xfrm>
              <a:off x="7947536" y="2527807"/>
              <a:ext cx="512839" cy="511875"/>
            </a:xfrm>
            <a:prstGeom prst="flowChartConnector">
              <a:avLst/>
            </a:prstGeom>
            <a:solidFill>
              <a:schemeClr val="bg1"/>
            </a:solidFill>
            <a:ln w="25400">
              <a:solidFill>
                <a:srgbClr val="10BAA8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100" dirty="0"/>
            </a:p>
          </p:txBody>
        </p:sp>
        <p:pic>
          <p:nvPicPr>
            <p:cNvPr id="178" name="그림 177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985948" y="2563020"/>
              <a:ext cx="441448" cy="441449"/>
            </a:xfrm>
            <a:prstGeom prst="rect">
              <a:avLst/>
            </a:prstGeom>
          </p:spPr>
        </p:pic>
        <p:cxnSp>
          <p:nvCxnSpPr>
            <p:cNvPr id="180" name="직선 화살표 연결선 179"/>
            <p:cNvCxnSpPr>
              <a:stCxn id="177" idx="4"/>
              <a:endCxn id="217" idx="0"/>
            </p:cNvCxnSpPr>
            <p:nvPr/>
          </p:nvCxnSpPr>
          <p:spPr>
            <a:xfrm flipH="1">
              <a:off x="7322154" y="3039683"/>
              <a:ext cx="881802" cy="1345099"/>
            </a:xfrm>
            <a:prstGeom prst="straightConnector1">
              <a:avLst/>
            </a:prstGeom>
            <a:ln w="25400">
              <a:solidFill>
                <a:srgbClr val="10BAA8"/>
              </a:solidFill>
              <a:prstDash val="solid"/>
              <a:headEnd type="none" w="med" len="med"/>
              <a:tail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181" name="그룹 180"/>
            <p:cNvGrpSpPr/>
            <p:nvPr/>
          </p:nvGrpSpPr>
          <p:grpSpPr>
            <a:xfrm>
              <a:off x="7019671" y="5320469"/>
              <a:ext cx="570189" cy="540000"/>
              <a:chOff x="6268242" y="5396664"/>
              <a:chExt cx="689929" cy="653400"/>
            </a:xfrm>
          </p:grpSpPr>
          <p:sp>
            <p:nvSpPr>
              <p:cNvPr id="182" name="순서도: 연결자 181"/>
              <p:cNvSpPr/>
              <p:nvPr/>
            </p:nvSpPr>
            <p:spPr>
              <a:xfrm>
                <a:off x="6286507" y="5396664"/>
                <a:ext cx="653400" cy="653400"/>
              </a:xfrm>
              <a:prstGeom prst="flowChartConnector">
                <a:avLst/>
              </a:prstGeom>
              <a:solidFill>
                <a:srgbClr val="00B0F0"/>
              </a:solidFill>
              <a:ln>
                <a:solidFill>
                  <a:srgbClr val="00B0F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200" dirty="0"/>
              </a:p>
            </p:txBody>
          </p:sp>
          <p:sp>
            <p:nvSpPr>
              <p:cNvPr id="183" name="TextBox 182"/>
              <p:cNvSpPr txBox="1"/>
              <p:nvPr/>
            </p:nvSpPr>
            <p:spPr>
              <a:xfrm>
                <a:off x="6268242" y="5527224"/>
                <a:ext cx="689929" cy="3724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altLang="ko-KR" sz="600" b="1" dirty="0">
                    <a:solidFill>
                      <a:schemeClr val="bg1"/>
                    </a:solidFill>
                  </a:rPr>
                  <a:t>Service</a:t>
                </a:r>
              </a:p>
              <a:p>
                <a:pPr algn="ctr"/>
                <a:r>
                  <a:rPr lang="en-US" altLang="ko-KR" sz="600" b="1" dirty="0">
                    <a:solidFill>
                      <a:schemeClr val="bg1"/>
                    </a:solidFill>
                  </a:rPr>
                  <a:t>running</a:t>
                </a:r>
                <a:endParaRPr lang="ko-KR" altLang="en-US" sz="600" b="1" dirty="0">
                  <a:solidFill>
                    <a:schemeClr val="bg1"/>
                  </a:solidFill>
                </a:endParaRPr>
              </a:p>
            </p:txBody>
          </p:sp>
        </p:grpSp>
        <p:grpSp>
          <p:nvGrpSpPr>
            <p:cNvPr id="184" name="그룹 183"/>
            <p:cNvGrpSpPr/>
            <p:nvPr/>
          </p:nvGrpSpPr>
          <p:grpSpPr>
            <a:xfrm>
              <a:off x="8860822" y="5320469"/>
              <a:ext cx="570189" cy="540000"/>
              <a:chOff x="6339404" y="5396664"/>
              <a:chExt cx="689929" cy="653400"/>
            </a:xfrm>
          </p:grpSpPr>
          <p:sp>
            <p:nvSpPr>
              <p:cNvPr id="185" name="순서도: 연결자 184"/>
              <p:cNvSpPr/>
              <p:nvPr/>
            </p:nvSpPr>
            <p:spPr>
              <a:xfrm>
                <a:off x="6357669" y="5396664"/>
                <a:ext cx="653400" cy="653400"/>
              </a:xfrm>
              <a:prstGeom prst="flowChartConnector">
                <a:avLst/>
              </a:prstGeom>
              <a:solidFill>
                <a:srgbClr val="00B0F0"/>
              </a:solidFill>
              <a:ln>
                <a:solidFill>
                  <a:srgbClr val="00B0F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200" dirty="0"/>
              </a:p>
            </p:txBody>
          </p:sp>
          <p:sp>
            <p:nvSpPr>
              <p:cNvPr id="186" name="TextBox 185"/>
              <p:cNvSpPr txBox="1"/>
              <p:nvPr/>
            </p:nvSpPr>
            <p:spPr>
              <a:xfrm>
                <a:off x="6339404" y="5516900"/>
                <a:ext cx="689929" cy="3724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altLang="ko-KR" sz="600" b="1" dirty="0">
                    <a:solidFill>
                      <a:schemeClr val="bg1"/>
                    </a:solidFill>
                  </a:rPr>
                  <a:t>Service</a:t>
                </a:r>
              </a:p>
              <a:p>
                <a:pPr algn="ctr"/>
                <a:r>
                  <a:rPr lang="en-US" altLang="ko-KR" sz="600" b="1" dirty="0">
                    <a:solidFill>
                      <a:schemeClr val="bg1"/>
                    </a:solidFill>
                  </a:rPr>
                  <a:t>running</a:t>
                </a:r>
                <a:endParaRPr lang="ko-KR" altLang="en-US" sz="600" b="1" dirty="0">
                  <a:solidFill>
                    <a:schemeClr val="bg1"/>
                  </a:solidFill>
                </a:endParaRPr>
              </a:p>
            </p:txBody>
          </p:sp>
        </p:grpSp>
        <p:grpSp>
          <p:nvGrpSpPr>
            <p:cNvPr id="188" name="그룹 187"/>
            <p:cNvGrpSpPr/>
            <p:nvPr/>
          </p:nvGrpSpPr>
          <p:grpSpPr>
            <a:xfrm>
              <a:off x="6877995" y="4770436"/>
              <a:ext cx="878751" cy="452304"/>
              <a:chOff x="1400323" y="4770436"/>
              <a:chExt cx="878751" cy="452304"/>
            </a:xfrm>
          </p:grpSpPr>
          <p:sp>
            <p:nvSpPr>
              <p:cNvPr id="189" name="직사각형 188"/>
              <p:cNvSpPr/>
              <p:nvPr/>
            </p:nvSpPr>
            <p:spPr>
              <a:xfrm>
                <a:off x="1439017" y="4770436"/>
                <a:ext cx="792075" cy="287771"/>
              </a:xfrm>
              <a:prstGeom prst="rect">
                <a:avLst/>
              </a:prstGeom>
            </p:spPr>
            <p:txBody>
              <a:bodyPr wrap="none" anchor="ctr">
                <a:spAutoFit/>
              </a:bodyPr>
              <a:lstStyle/>
              <a:p>
                <a:pPr algn="ctr"/>
                <a:r>
                  <a:rPr lang="en-US" altLang="ko-KR" sz="500" b="1" dirty="0" err="1">
                    <a:ln>
                      <a:solidFill>
                        <a:schemeClr val="bg1">
                          <a:alpha val="5000"/>
                        </a:schemeClr>
                      </a:solidFill>
                    </a:ln>
                    <a:solidFill>
                      <a:schemeClr val="tx1">
                        <a:lumMod val="95000"/>
                        <a:lumOff val="5000"/>
                      </a:schemeClr>
                    </a:solidFill>
                    <a:latin typeface="Arial" panose="020B0604020202020204" pitchFamily="34" charset="0"/>
                    <a:ea typeface="나눔고딕 ExtraBold" panose="020D0904000000000000" pitchFamily="50" charset="-127"/>
                    <a:cs typeface="Arial" panose="020B0604020202020204" pitchFamily="34" charset="0"/>
                  </a:rPr>
                  <a:t>SecureGuard</a:t>
                </a:r>
                <a:r>
                  <a:rPr lang="en-US" altLang="ko-KR" sz="500" b="1" dirty="0">
                    <a:ln>
                      <a:solidFill>
                        <a:schemeClr val="bg1">
                          <a:alpha val="5000"/>
                        </a:schemeClr>
                      </a:solidFill>
                    </a:ln>
                    <a:latin typeface="Arial" panose="020B0604020202020204" pitchFamily="34" charset="0"/>
                    <a:ea typeface="나눔고딕 ExtraBold" panose="020D0904000000000000" pitchFamily="50" charset="-127"/>
                    <a:cs typeface="Arial" panose="020B0604020202020204" pitchFamily="34" charset="0"/>
                  </a:rPr>
                  <a:t>  </a:t>
                </a:r>
                <a:r>
                  <a:rPr lang="en-US" altLang="ko-KR" sz="500" b="1" dirty="0">
                    <a:ln>
                      <a:solidFill>
                        <a:schemeClr val="bg1">
                          <a:alpha val="5000"/>
                        </a:schemeClr>
                      </a:solidFill>
                    </a:ln>
                    <a:solidFill>
                      <a:srgbClr val="10BAA8"/>
                    </a:solidFill>
                    <a:latin typeface="Arial" panose="020B0604020202020204" pitchFamily="34" charset="0"/>
                    <a:ea typeface="나눔고딕 ExtraBold" panose="020D0904000000000000" pitchFamily="50" charset="-127"/>
                    <a:cs typeface="Arial" panose="020B0604020202020204" pitchFamily="34" charset="0"/>
                  </a:rPr>
                  <a:t>AM</a:t>
                </a:r>
              </a:p>
              <a:p>
                <a:pPr algn="ctr"/>
                <a:r>
                  <a:rPr lang="en-US" altLang="ko-KR" sz="600" dirty="0">
                    <a:ln>
                      <a:solidFill>
                        <a:schemeClr val="bg1">
                          <a:alpha val="5000"/>
                        </a:schemeClr>
                      </a:solidFill>
                    </a:ln>
                    <a:latin typeface="Arial" panose="020B0604020202020204" pitchFamily="34" charset="0"/>
                    <a:ea typeface="나눔고딕 ExtraBold" panose="020D0904000000000000" pitchFamily="50" charset="-127"/>
                    <a:cs typeface="Arial" panose="020B0604020202020204" pitchFamily="34" charset="0"/>
                  </a:rPr>
                  <a:t>(Active 1)</a:t>
                </a:r>
              </a:p>
            </p:txBody>
          </p:sp>
          <p:sp>
            <p:nvSpPr>
              <p:cNvPr id="190" name="모서리가 둥근 직사각형 189"/>
              <p:cNvSpPr/>
              <p:nvPr/>
            </p:nvSpPr>
            <p:spPr>
              <a:xfrm>
                <a:off x="1429884" y="5037606"/>
                <a:ext cx="819626" cy="158443"/>
              </a:xfrm>
              <a:prstGeom prst="roundRect">
                <a:avLst/>
              </a:prstGeom>
              <a:noFill/>
              <a:ln w="12700">
                <a:solidFill>
                  <a:srgbClr val="10BAA8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900" dirty="0"/>
              </a:p>
            </p:txBody>
          </p:sp>
          <p:sp>
            <p:nvSpPr>
              <p:cNvPr id="191" name="모서리가 둥근 직사각형 190"/>
              <p:cNvSpPr/>
              <p:nvPr/>
            </p:nvSpPr>
            <p:spPr>
              <a:xfrm>
                <a:off x="1458065" y="5057340"/>
                <a:ext cx="238680" cy="118165"/>
              </a:xfrm>
              <a:prstGeom prst="roundRect">
                <a:avLst/>
              </a:prstGeom>
              <a:solidFill>
                <a:srgbClr val="10BAA8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200" b="1" dirty="0"/>
              </a:p>
            </p:txBody>
          </p:sp>
          <p:sp>
            <p:nvSpPr>
              <p:cNvPr id="192" name="순서도: 연결자 191"/>
              <p:cNvSpPr/>
              <p:nvPr/>
            </p:nvSpPr>
            <p:spPr>
              <a:xfrm>
                <a:off x="2093244" y="5058037"/>
                <a:ext cx="32931" cy="30594"/>
              </a:xfrm>
              <a:prstGeom prst="flowChartConnector">
                <a:avLst/>
              </a:prstGeom>
              <a:solidFill>
                <a:srgbClr val="10BAA8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900" dirty="0"/>
              </a:p>
            </p:txBody>
          </p:sp>
          <p:sp>
            <p:nvSpPr>
              <p:cNvPr id="193" name="순서도: 연결자 192"/>
              <p:cNvSpPr/>
              <p:nvPr/>
            </p:nvSpPr>
            <p:spPr>
              <a:xfrm>
                <a:off x="2141457" y="5058037"/>
                <a:ext cx="32931" cy="30594"/>
              </a:xfrm>
              <a:prstGeom prst="flowChartConnector">
                <a:avLst/>
              </a:prstGeom>
              <a:solidFill>
                <a:srgbClr val="10BAA8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900" dirty="0"/>
              </a:p>
            </p:txBody>
          </p:sp>
          <p:sp>
            <p:nvSpPr>
              <p:cNvPr id="194" name="순서도: 연결자 193"/>
              <p:cNvSpPr/>
              <p:nvPr/>
            </p:nvSpPr>
            <p:spPr>
              <a:xfrm>
                <a:off x="2189670" y="5058037"/>
                <a:ext cx="32931" cy="30594"/>
              </a:xfrm>
              <a:prstGeom prst="flowChartConnector">
                <a:avLst/>
              </a:prstGeom>
              <a:solidFill>
                <a:srgbClr val="10BAA8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900" dirty="0"/>
              </a:p>
            </p:txBody>
          </p:sp>
          <p:cxnSp>
            <p:nvCxnSpPr>
              <p:cNvPr id="195" name="직선 화살표 연결선 194"/>
              <p:cNvCxnSpPr/>
              <p:nvPr/>
            </p:nvCxnSpPr>
            <p:spPr>
              <a:xfrm>
                <a:off x="1723883" y="5082266"/>
                <a:ext cx="338804" cy="0"/>
              </a:xfrm>
              <a:prstGeom prst="straightConnector1">
                <a:avLst/>
              </a:prstGeom>
              <a:ln w="12700">
                <a:solidFill>
                  <a:srgbClr val="10BAA8"/>
                </a:solidFill>
                <a:headEnd type="none" w="med" len="med"/>
                <a:tailEnd type="none" w="med" len="me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96" name="직선 화살표 연결선 195"/>
              <p:cNvCxnSpPr/>
              <p:nvPr/>
            </p:nvCxnSpPr>
            <p:spPr>
              <a:xfrm>
                <a:off x="1723883" y="5147839"/>
                <a:ext cx="338804" cy="0"/>
              </a:xfrm>
              <a:prstGeom prst="straightConnector1">
                <a:avLst/>
              </a:prstGeom>
              <a:ln w="12700">
                <a:solidFill>
                  <a:srgbClr val="10BAA8"/>
                </a:solidFill>
                <a:headEnd type="none" w="med" len="med"/>
                <a:tailEnd type="none" w="med" len="me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97" name="모서리가 둥근 직사각형 196"/>
              <p:cNvSpPr/>
              <p:nvPr/>
            </p:nvSpPr>
            <p:spPr>
              <a:xfrm>
                <a:off x="1400323" y="4781992"/>
                <a:ext cx="878751" cy="440748"/>
              </a:xfrm>
              <a:prstGeom prst="roundRect">
                <a:avLst>
                  <a:gd name="adj" fmla="val 9361"/>
                </a:avLst>
              </a:prstGeom>
              <a:noFill/>
              <a:ln w="12700">
                <a:solidFill>
                  <a:srgbClr val="10BAA8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900" dirty="0"/>
              </a:p>
            </p:txBody>
          </p:sp>
          <p:cxnSp>
            <p:nvCxnSpPr>
              <p:cNvPr id="198" name="직선 화살표 연결선 197"/>
              <p:cNvCxnSpPr/>
              <p:nvPr/>
            </p:nvCxnSpPr>
            <p:spPr>
              <a:xfrm>
                <a:off x="1723883" y="5115052"/>
                <a:ext cx="338804" cy="0"/>
              </a:xfrm>
              <a:prstGeom prst="straightConnector1">
                <a:avLst/>
              </a:prstGeom>
              <a:ln w="12700">
                <a:solidFill>
                  <a:srgbClr val="10BAA8"/>
                </a:solidFill>
                <a:headEnd type="none" w="med" len="med"/>
                <a:tailEnd type="none" w="med" len="me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99" name="직사각형 198"/>
              <p:cNvSpPr/>
              <p:nvPr/>
            </p:nvSpPr>
            <p:spPr>
              <a:xfrm>
                <a:off x="1435379" y="5035548"/>
                <a:ext cx="291297" cy="169277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en-US" altLang="ko-KR" sz="400" b="1">
                    <a:ln>
                      <a:solidFill>
                        <a:schemeClr val="bg1">
                          <a:alpha val="5000"/>
                        </a:schemeClr>
                      </a:solidFill>
                    </a:ln>
                    <a:solidFill>
                      <a:schemeClr val="bg1"/>
                    </a:solidFill>
                    <a:latin typeface="Arial" panose="020B0604020202020204" pitchFamily="34" charset="0"/>
                    <a:ea typeface="나눔고딕 ExtraBold" panose="020D0904000000000000" pitchFamily="50" charset="-127"/>
                    <a:cs typeface="Arial" panose="020B0604020202020204" pitchFamily="34" charset="0"/>
                  </a:rPr>
                  <a:t>AM</a:t>
                </a:r>
                <a:endParaRPr lang="ko-KR" altLang="en-US" sz="1100">
                  <a:solidFill>
                    <a:schemeClr val="bg1"/>
                  </a:solidFill>
                </a:endParaRPr>
              </a:p>
            </p:txBody>
          </p:sp>
        </p:grpSp>
        <p:grpSp>
          <p:nvGrpSpPr>
            <p:cNvPr id="200" name="그룹 199"/>
            <p:cNvGrpSpPr/>
            <p:nvPr/>
          </p:nvGrpSpPr>
          <p:grpSpPr>
            <a:xfrm>
              <a:off x="8713260" y="4764209"/>
              <a:ext cx="878751" cy="452304"/>
              <a:chOff x="1400323" y="4770436"/>
              <a:chExt cx="878751" cy="452304"/>
            </a:xfrm>
          </p:grpSpPr>
          <p:sp>
            <p:nvSpPr>
              <p:cNvPr id="201" name="직사각형 200"/>
              <p:cNvSpPr/>
              <p:nvPr/>
            </p:nvSpPr>
            <p:spPr>
              <a:xfrm>
                <a:off x="1439017" y="4770436"/>
                <a:ext cx="792075" cy="287771"/>
              </a:xfrm>
              <a:prstGeom prst="rect">
                <a:avLst/>
              </a:prstGeom>
            </p:spPr>
            <p:txBody>
              <a:bodyPr wrap="none" anchor="ctr">
                <a:spAutoFit/>
              </a:bodyPr>
              <a:lstStyle/>
              <a:p>
                <a:pPr algn="ctr"/>
                <a:r>
                  <a:rPr lang="en-US" altLang="ko-KR" sz="500" b="1" dirty="0" err="1">
                    <a:ln>
                      <a:solidFill>
                        <a:schemeClr val="bg1">
                          <a:alpha val="5000"/>
                        </a:schemeClr>
                      </a:solidFill>
                    </a:ln>
                    <a:solidFill>
                      <a:schemeClr val="tx1">
                        <a:lumMod val="95000"/>
                        <a:lumOff val="5000"/>
                      </a:schemeClr>
                    </a:solidFill>
                    <a:latin typeface="Arial" panose="020B0604020202020204" pitchFamily="34" charset="0"/>
                    <a:ea typeface="나눔고딕 ExtraBold" panose="020D0904000000000000" pitchFamily="50" charset="-127"/>
                    <a:cs typeface="Arial" panose="020B0604020202020204" pitchFamily="34" charset="0"/>
                  </a:rPr>
                  <a:t>SecureGuard</a:t>
                </a:r>
                <a:r>
                  <a:rPr lang="en-US" altLang="ko-KR" sz="500" b="1" dirty="0">
                    <a:ln>
                      <a:solidFill>
                        <a:schemeClr val="bg1">
                          <a:alpha val="5000"/>
                        </a:schemeClr>
                      </a:solidFill>
                    </a:ln>
                    <a:latin typeface="Arial" panose="020B0604020202020204" pitchFamily="34" charset="0"/>
                    <a:ea typeface="나눔고딕 ExtraBold" panose="020D0904000000000000" pitchFamily="50" charset="-127"/>
                    <a:cs typeface="Arial" panose="020B0604020202020204" pitchFamily="34" charset="0"/>
                  </a:rPr>
                  <a:t>  </a:t>
                </a:r>
                <a:r>
                  <a:rPr lang="en-US" altLang="ko-KR" sz="500" b="1" dirty="0">
                    <a:ln>
                      <a:solidFill>
                        <a:schemeClr val="bg1">
                          <a:alpha val="5000"/>
                        </a:schemeClr>
                      </a:solidFill>
                    </a:ln>
                    <a:solidFill>
                      <a:srgbClr val="10BAA8"/>
                    </a:solidFill>
                    <a:latin typeface="Arial" panose="020B0604020202020204" pitchFamily="34" charset="0"/>
                    <a:ea typeface="나눔고딕 ExtraBold" panose="020D0904000000000000" pitchFamily="50" charset="-127"/>
                    <a:cs typeface="Arial" panose="020B0604020202020204" pitchFamily="34" charset="0"/>
                  </a:rPr>
                  <a:t>AM</a:t>
                </a:r>
              </a:p>
              <a:p>
                <a:pPr algn="ctr"/>
                <a:r>
                  <a:rPr lang="en-US" altLang="ko-KR" sz="600" dirty="0">
                    <a:ln>
                      <a:solidFill>
                        <a:schemeClr val="bg1">
                          <a:alpha val="5000"/>
                        </a:schemeClr>
                      </a:solidFill>
                    </a:ln>
                    <a:latin typeface="Arial" panose="020B0604020202020204" pitchFamily="34" charset="0"/>
                    <a:ea typeface="나눔고딕 ExtraBold" panose="020D0904000000000000" pitchFamily="50" charset="-127"/>
                    <a:cs typeface="Arial" panose="020B0604020202020204" pitchFamily="34" charset="0"/>
                  </a:rPr>
                  <a:t>(Active 2)</a:t>
                </a:r>
              </a:p>
            </p:txBody>
          </p:sp>
          <p:sp>
            <p:nvSpPr>
              <p:cNvPr id="202" name="모서리가 둥근 직사각형 201"/>
              <p:cNvSpPr/>
              <p:nvPr/>
            </p:nvSpPr>
            <p:spPr>
              <a:xfrm>
                <a:off x="1429884" y="5037606"/>
                <a:ext cx="819626" cy="158443"/>
              </a:xfrm>
              <a:prstGeom prst="roundRect">
                <a:avLst/>
              </a:prstGeom>
              <a:noFill/>
              <a:ln w="12700">
                <a:solidFill>
                  <a:srgbClr val="10BAA8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900" dirty="0"/>
              </a:p>
            </p:txBody>
          </p:sp>
          <p:sp>
            <p:nvSpPr>
              <p:cNvPr id="203" name="모서리가 둥근 직사각형 202"/>
              <p:cNvSpPr/>
              <p:nvPr/>
            </p:nvSpPr>
            <p:spPr>
              <a:xfrm>
                <a:off x="1458065" y="5057340"/>
                <a:ext cx="238680" cy="118165"/>
              </a:xfrm>
              <a:prstGeom prst="roundRect">
                <a:avLst/>
              </a:prstGeom>
              <a:solidFill>
                <a:srgbClr val="10BAA8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200" b="1" dirty="0"/>
              </a:p>
            </p:txBody>
          </p:sp>
          <p:sp>
            <p:nvSpPr>
              <p:cNvPr id="204" name="순서도: 연결자 203"/>
              <p:cNvSpPr/>
              <p:nvPr/>
            </p:nvSpPr>
            <p:spPr>
              <a:xfrm>
                <a:off x="2093244" y="5058037"/>
                <a:ext cx="32931" cy="30594"/>
              </a:xfrm>
              <a:prstGeom prst="flowChartConnector">
                <a:avLst/>
              </a:prstGeom>
              <a:solidFill>
                <a:srgbClr val="10BAA8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900" dirty="0"/>
              </a:p>
            </p:txBody>
          </p:sp>
          <p:sp>
            <p:nvSpPr>
              <p:cNvPr id="205" name="순서도: 연결자 204"/>
              <p:cNvSpPr/>
              <p:nvPr/>
            </p:nvSpPr>
            <p:spPr>
              <a:xfrm>
                <a:off x="2141457" y="5058037"/>
                <a:ext cx="32931" cy="30594"/>
              </a:xfrm>
              <a:prstGeom prst="flowChartConnector">
                <a:avLst/>
              </a:prstGeom>
              <a:solidFill>
                <a:srgbClr val="10BAA8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900" dirty="0"/>
              </a:p>
            </p:txBody>
          </p:sp>
          <p:sp>
            <p:nvSpPr>
              <p:cNvPr id="206" name="순서도: 연결자 205"/>
              <p:cNvSpPr/>
              <p:nvPr/>
            </p:nvSpPr>
            <p:spPr>
              <a:xfrm>
                <a:off x="2189670" y="5058037"/>
                <a:ext cx="32931" cy="30594"/>
              </a:xfrm>
              <a:prstGeom prst="flowChartConnector">
                <a:avLst/>
              </a:prstGeom>
              <a:solidFill>
                <a:srgbClr val="10BAA8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900" dirty="0"/>
              </a:p>
            </p:txBody>
          </p:sp>
          <p:cxnSp>
            <p:nvCxnSpPr>
              <p:cNvPr id="207" name="직선 화살표 연결선 206"/>
              <p:cNvCxnSpPr/>
              <p:nvPr/>
            </p:nvCxnSpPr>
            <p:spPr>
              <a:xfrm>
                <a:off x="1723883" y="5082266"/>
                <a:ext cx="338804" cy="0"/>
              </a:xfrm>
              <a:prstGeom prst="straightConnector1">
                <a:avLst/>
              </a:prstGeom>
              <a:ln w="12700">
                <a:solidFill>
                  <a:srgbClr val="10BAA8"/>
                </a:solidFill>
                <a:headEnd type="none" w="med" len="med"/>
                <a:tailEnd type="none" w="med" len="me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08" name="직선 화살표 연결선 207"/>
              <p:cNvCxnSpPr/>
              <p:nvPr/>
            </p:nvCxnSpPr>
            <p:spPr>
              <a:xfrm>
                <a:off x="1723883" y="5147839"/>
                <a:ext cx="338804" cy="0"/>
              </a:xfrm>
              <a:prstGeom prst="straightConnector1">
                <a:avLst/>
              </a:prstGeom>
              <a:ln w="12700">
                <a:solidFill>
                  <a:srgbClr val="10BAA8"/>
                </a:solidFill>
                <a:headEnd type="none" w="med" len="med"/>
                <a:tailEnd type="none" w="med" len="me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209" name="모서리가 둥근 직사각형 208"/>
              <p:cNvSpPr/>
              <p:nvPr/>
            </p:nvSpPr>
            <p:spPr>
              <a:xfrm>
                <a:off x="1400323" y="4781992"/>
                <a:ext cx="878751" cy="440748"/>
              </a:xfrm>
              <a:prstGeom prst="roundRect">
                <a:avLst>
                  <a:gd name="adj" fmla="val 9361"/>
                </a:avLst>
              </a:prstGeom>
              <a:noFill/>
              <a:ln w="12700">
                <a:solidFill>
                  <a:srgbClr val="10BAA8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900" dirty="0"/>
              </a:p>
            </p:txBody>
          </p:sp>
          <p:cxnSp>
            <p:nvCxnSpPr>
              <p:cNvPr id="210" name="직선 화살표 연결선 209"/>
              <p:cNvCxnSpPr/>
              <p:nvPr/>
            </p:nvCxnSpPr>
            <p:spPr>
              <a:xfrm>
                <a:off x="1723883" y="5115052"/>
                <a:ext cx="338804" cy="0"/>
              </a:xfrm>
              <a:prstGeom prst="straightConnector1">
                <a:avLst/>
              </a:prstGeom>
              <a:ln w="12700">
                <a:solidFill>
                  <a:srgbClr val="10BAA8"/>
                </a:solidFill>
                <a:headEnd type="none" w="med" len="med"/>
                <a:tailEnd type="none" w="med" len="me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211" name="직사각형 210"/>
              <p:cNvSpPr/>
              <p:nvPr/>
            </p:nvSpPr>
            <p:spPr>
              <a:xfrm>
                <a:off x="1435379" y="5035548"/>
                <a:ext cx="291297" cy="169277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en-US" altLang="ko-KR" sz="400" b="1">
                    <a:ln>
                      <a:solidFill>
                        <a:schemeClr val="bg1">
                          <a:alpha val="5000"/>
                        </a:schemeClr>
                      </a:solidFill>
                    </a:ln>
                    <a:solidFill>
                      <a:schemeClr val="bg1"/>
                    </a:solidFill>
                    <a:latin typeface="Arial" panose="020B0604020202020204" pitchFamily="34" charset="0"/>
                    <a:ea typeface="나눔고딕 ExtraBold" panose="020D0904000000000000" pitchFamily="50" charset="-127"/>
                    <a:cs typeface="Arial" panose="020B0604020202020204" pitchFamily="34" charset="0"/>
                  </a:rPr>
                  <a:t>AM</a:t>
                </a:r>
                <a:endParaRPr lang="ko-KR" altLang="en-US" sz="1100">
                  <a:solidFill>
                    <a:schemeClr val="bg1"/>
                  </a:solidFill>
                </a:endParaRPr>
              </a:p>
            </p:txBody>
          </p:sp>
        </p:grpSp>
        <p:cxnSp>
          <p:nvCxnSpPr>
            <p:cNvPr id="212" name="직선 화살표 연결선 211"/>
            <p:cNvCxnSpPr>
              <a:stCxn id="177" idx="4"/>
              <a:endCxn id="219" idx="0"/>
            </p:cNvCxnSpPr>
            <p:nvPr/>
          </p:nvCxnSpPr>
          <p:spPr>
            <a:xfrm>
              <a:off x="8203956" y="3039683"/>
              <a:ext cx="952545" cy="1343966"/>
            </a:xfrm>
            <a:prstGeom prst="straightConnector1">
              <a:avLst/>
            </a:prstGeom>
            <a:ln w="25400">
              <a:solidFill>
                <a:srgbClr val="10BAA8"/>
              </a:solidFill>
              <a:prstDash val="solid"/>
              <a:headEnd type="none" w="med" len="med"/>
              <a:tail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16" name="왼쪽/오른쪽 화살표 215"/>
            <p:cNvSpPr/>
            <p:nvPr/>
          </p:nvSpPr>
          <p:spPr>
            <a:xfrm>
              <a:off x="7845887" y="4878793"/>
              <a:ext cx="766165" cy="269046"/>
            </a:xfrm>
            <a:prstGeom prst="leftRightArrow">
              <a:avLst/>
            </a:prstGeom>
            <a:solidFill>
              <a:srgbClr val="10BAA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ko-KR" sz="800" b="1"/>
                <a:t>SYNC</a:t>
              </a:r>
              <a:endParaRPr lang="ko-KR" altLang="en-US" sz="800" b="1"/>
            </a:p>
          </p:txBody>
        </p:sp>
      </p:grpSp>
      <p:grpSp>
        <p:nvGrpSpPr>
          <p:cNvPr id="25" name="그룹 24"/>
          <p:cNvGrpSpPr/>
          <p:nvPr/>
        </p:nvGrpSpPr>
        <p:grpSpPr>
          <a:xfrm>
            <a:off x="3824520" y="4369224"/>
            <a:ext cx="657552" cy="327309"/>
            <a:chOff x="4696707" y="4259117"/>
            <a:chExt cx="657552" cy="327309"/>
          </a:xfrm>
        </p:grpSpPr>
        <p:sp>
          <p:nvSpPr>
            <p:cNvPr id="217" name="모서리가 둥근 직사각형 216"/>
            <p:cNvSpPr/>
            <p:nvPr/>
          </p:nvSpPr>
          <p:spPr>
            <a:xfrm>
              <a:off x="4756745" y="4259117"/>
              <a:ext cx="537476" cy="327309"/>
            </a:xfrm>
            <a:prstGeom prst="roundRect">
              <a:avLst/>
            </a:prstGeom>
            <a:solidFill>
              <a:srgbClr val="10BAA8"/>
            </a:solidFill>
            <a:ln>
              <a:solidFill>
                <a:srgbClr val="10BAA8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400" b="1" dirty="0">
                <a:solidFill>
                  <a:schemeClr val="bg1"/>
                </a:solidFill>
              </a:endParaRPr>
            </a:p>
          </p:txBody>
        </p:sp>
        <p:sp>
          <p:nvSpPr>
            <p:cNvPr id="24" name="직사각형 23"/>
            <p:cNvSpPr/>
            <p:nvPr/>
          </p:nvSpPr>
          <p:spPr>
            <a:xfrm>
              <a:off x="4696707" y="4330438"/>
              <a:ext cx="657552" cy="184666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en-US" altLang="ko-KR" sz="600" b="1" dirty="0">
                  <a:solidFill>
                    <a:schemeClr val="bg1"/>
                  </a:solidFill>
                </a:rPr>
                <a:t>SERVICE IP 1</a:t>
              </a:r>
              <a:endParaRPr lang="ko-KR" altLang="en-US" sz="600" b="1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218" name="그룹 217"/>
          <p:cNvGrpSpPr/>
          <p:nvPr/>
        </p:nvGrpSpPr>
        <p:grpSpPr>
          <a:xfrm>
            <a:off x="5492108" y="4368194"/>
            <a:ext cx="657552" cy="327309"/>
            <a:chOff x="4696707" y="4259117"/>
            <a:chExt cx="657552" cy="327309"/>
          </a:xfrm>
        </p:grpSpPr>
        <p:sp>
          <p:nvSpPr>
            <p:cNvPr id="219" name="모서리가 둥근 직사각형 218"/>
            <p:cNvSpPr/>
            <p:nvPr/>
          </p:nvSpPr>
          <p:spPr>
            <a:xfrm>
              <a:off x="4756745" y="4259117"/>
              <a:ext cx="537476" cy="327309"/>
            </a:xfrm>
            <a:prstGeom prst="roundRect">
              <a:avLst/>
            </a:prstGeom>
            <a:solidFill>
              <a:srgbClr val="10BAA8"/>
            </a:solidFill>
            <a:ln>
              <a:solidFill>
                <a:srgbClr val="10BAA8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400" b="1" dirty="0">
                <a:solidFill>
                  <a:schemeClr val="bg1"/>
                </a:solidFill>
              </a:endParaRPr>
            </a:p>
          </p:txBody>
        </p:sp>
        <p:sp>
          <p:nvSpPr>
            <p:cNvPr id="220" name="직사각형 219"/>
            <p:cNvSpPr/>
            <p:nvPr/>
          </p:nvSpPr>
          <p:spPr>
            <a:xfrm>
              <a:off x="4696707" y="4330438"/>
              <a:ext cx="657552" cy="184666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en-US" altLang="ko-KR" sz="600" b="1" dirty="0">
                  <a:solidFill>
                    <a:schemeClr val="bg1"/>
                  </a:solidFill>
                </a:rPr>
                <a:t>SERVICE IP 2</a:t>
              </a:r>
              <a:endParaRPr lang="ko-KR" altLang="en-US" sz="600" b="1" dirty="0">
                <a:solidFill>
                  <a:schemeClr val="bg1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33060089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텍스트 개체 틀 1"/>
          <p:cNvSpPr>
            <a:spLocks noGrp="1"/>
          </p:cNvSpPr>
          <p:nvPr>
            <p:ph type="body" sz="quarter" idx="10"/>
          </p:nvPr>
        </p:nvSpPr>
        <p:spPr>
          <a:xfrm>
            <a:off x="71717" y="58966"/>
            <a:ext cx="1913966" cy="431800"/>
          </a:xfrm>
        </p:spPr>
        <p:txBody>
          <a:bodyPr>
            <a:noAutofit/>
          </a:bodyPr>
          <a:lstStyle/>
          <a:p>
            <a:r>
              <a:rPr lang="en-US" altLang="ko-KR" sz="1100" dirty="0">
                <a:solidFill>
                  <a:srgbClr val="10BAA8"/>
                </a:solidFill>
              </a:rPr>
              <a:t>02 SecureGuard AM </a:t>
            </a:r>
            <a:r>
              <a:rPr lang="ko-KR" altLang="en-US" sz="1100" dirty="0">
                <a:solidFill>
                  <a:srgbClr val="10BAA8"/>
                </a:solidFill>
              </a:rPr>
              <a:t>소개</a:t>
            </a:r>
          </a:p>
        </p:txBody>
      </p:sp>
      <p:sp>
        <p:nvSpPr>
          <p:cNvPr id="3" name="텍스트 개체 틀 2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ko-KR" altLang="en-US" dirty="0">
                <a:solidFill>
                  <a:schemeClr val="tx1">
                    <a:lumMod val="65000"/>
                    <a:lumOff val="35000"/>
                  </a:schemeClr>
                </a:solidFill>
              </a:rPr>
              <a:t>주요 기능</a:t>
            </a:r>
          </a:p>
        </p:txBody>
      </p:sp>
      <p:sp>
        <p:nvSpPr>
          <p:cNvPr id="4" name="텍스트 개체 틀 3"/>
          <p:cNvSpPr>
            <a:spLocks noGrp="1"/>
          </p:cNvSpPr>
          <p:nvPr>
            <p:ph type="body" sz="quarter" idx="12"/>
          </p:nvPr>
        </p:nvSpPr>
        <p:spPr/>
        <p:txBody>
          <a:bodyPr>
            <a:normAutofit/>
          </a:bodyPr>
          <a:lstStyle/>
          <a:p>
            <a:r>
              <a:rPr lang="ko-KR" altLang="en-US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다양한 보고서</a:t>
            </a:r>
            <a:endParaRPr lang="en-US" altLang="ko-KR" b="1" dirty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r>
              <a:rPr lang="en-US" altLang="ko-KR" sz="1200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SecureGuard</a:t>
            </a:r>
            <a:r>
              <a:rPr lang="en-US" altLang="ko-KR" sz="12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AM</a:t>
            </a:r>
            <a:r>
              <a:rPr lang="ko-KR" altLang="en-US" sz="12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은 등록정보현황</a:t>
            </a:r>
            <a:r>
              <a:rPr lang="en-US" altLang="ko-KR" sz="12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,</a:t>
            </a:r>
            <a:r>
              <a:rPr lang="ko-KR" altLang="en-US" sz="12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사용자의 원격접속 세션 등 정기적인 보고 및 감사에 필요한 다양한 형태의 보고서를 여러가지 포맷</a:t>
            </a:r>
            <a:endParaRPr lang="en-US" altLang="ko-KR" sz="12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r>
              <a:rPr lang="en-US" altLang="ko-KR" sz="12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(EXCEL, WORD, HTML, PDF)</a:t>
            </a:r>
            <a:r>
              <a:rPr lang="ko-KR" altLang="en-US" sz="12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으로 다운로드하는 기능을 제공합니다</a:t>
            </a:r>
            <a:r>
              <a:rPr lang="en-US" altLang="ko-KR" sz="12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.</a:t>
            </a:r>
          </a:p>
        </p:txBody>
      </p:sp>
      <p:grpSp>
        <p:nvGrpSpPr>
          <p:cNvPr id="19" name="그룹 18"/>
          <p:cNvGrpSpPr/>
          <p:nvPr/>
        </p:nvGrpSpPr>
        <p:grpSpPr>
          <a:xfrm>
            <a:off x="3512153" y="1772816"/>
            <a:ext cx="6286502" cy="1015732"/>
            <a:chOff x="2995955" y="2060848"/>
            <a:chExt cx="6286502" cy="1015732"/>
          </a:xfrm>
        </p:grpSpPr>
        <p:sp>
          <p:nvSpPr>
            <p:cNvPr id="20" name="Parallelogram 1">
              <a:extLst>
                <a:ext uri="{FF2B5EF4-FFF2-40B4-BE49-F238E27FC236}">
                  <a16:creationId xmlns:a16="http://schemas.microsoft.com/office/drawing/2014/main" id="{17566ABA-8009-477E-857A-4EDC2998A997}"/>
                </a:ext>
              </a:extLst>
            </p:cNvPr>
            <p:cNvSpPr/>
            <p:nvPr/>
          </p:nvSpPr>
          <p:spPr>
            <a:xfrm>
              <a:off x="2995955" y="2060848"/>
              <a:ext cx="2088232" cy="1008112"/>
            </a:xfrm>
            <a:prstGeom prst="parallelogram">
              <a:avLst>
                <a:gd name="adj" fmla="val 59041"/>
              </a:avLst>
            </a:prstGeom>
            <a:solidFill>
              <a:srgbClr val="10BAA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endParaRPr lang="ko-KR" altLang="en-US">
                <a:solidFill>
                  <a:schemeClr val="tx1"/>
                </a:solidFill>
              </a:endParaRPr>
            </a:p>
          </p:txBody>
        </p:sp>
        <p:sp>
          <p:nvSpPr>
            <p:cNvPr id="21" name="Parallelogram 5">
              <a:extLst>
                <a:ext uri="{FF2B5EF4-FFF2-40B4-BE49-F238E27FC236}">
                  <a16:creationId xmlns:a16="http://schemas.microsoft.com/office/drawing/2014/main" id="{5E9743EA-1EE6-4F57-B3F6-31379FF37682}"/>
                </a:ext>
              </a:extLst>
            </p:cNvPr>
            <p:cNvSpPr/>
            <p:nvPr/>
          </p:nvSpPr>
          <p:spPr>
            <a:xfrm>
              <a:off x="4540608" y="2068468"/>
              <a:ext cx="4104456" cy="1008112"/>
            </a:xfrm>
            <a:prstGeom prst="parallelogram">
              <a:avLst>
                <a:gd name="adj" fmla="val 59041"/>
              </a:avLst>
            </a:prstGeom>
            <a:solidFill>
              <a:srgbClr val="10BAA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endParaRPr lang="ko-KR" altLang="en-US">
                <a:solidFill>
                  <a:schemeClr val="tx1"/>
                </a:solidFill>
              </a:endParaRPr>
            </a:p>
          </p:txBody>
        </p:sp>
        <p:sp>
          <p:nvSpPr>
            <p:cNvPr id="22" name="Rectangle 18">
              <a:extLst>
                <a:ext uri="{FF2B5EF4-FFF2-40B4-BE49-F238E27FC236}">
                  <a16:creationId xmlns:a16="http://schemas.microsoft.com/office/drawing/2014/main" id="{126DB0D3-1393-4325-858E-AC5DA4AF8E9F}"/>
                </a:ext>
              </a:extLst>
            </p:cNvPr>
            <p:cNvSpPr/>
            <p:nvPr/>
          </p:nvSpPr>
          <p:spPr>
            <a:xfrm>
              <a:off x="8050330" y="2068468"/>
              <a:ext cx="918262" cy="1008112"/>
            </a:xfrm>
            <a:prstGeom prst="rect">
              <a:avLst/>
            </a:prstGeom>
            <a:solidFill>
              <a:srgbClr val="10BAA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endParaRPr lang="ko-KR" altLang="en-US" dirty="0">
                <a:solidFill>
                  <a:schemeClr val="tx1"/>
                </a:solidFill>
              </a:endParaRPr>
            </a:p>
          </p:txBody>
        </p:sp>
        <p:sp>
          <p:nvSpPr>
            <p:cNvPr id="23" name="Rectangle 25">
              <a:extLst>
                <a:ext uri="{FF2B5EF4-FFF2-40B4-BE49-F238E27FC236}">
                  <a16:creationId xmlns:a16="http://schemas.microsoft.com/office/drawing/2014/main" id="{6AC12C3D-B422-4D6C-943B-2EEBC26476AE}"/>
                </a:ext>
              </a:extLst>
            </p:cNvPr>
            <p:cNvSpPr/>
            <p:nvPr/>
          </p:nvSpPr>
          <p:spPr>
            <a:xfrm>
              <a:off x="5084187" y="2254543"/>
              <a:ext cx="4198270" cy="646331"/>
            </a:xfrm>
            <a:prstGeom prst="rect">
              <a:avLst/>
            </a:prstGeom>
          </p:spPr>
          <p:txBody>
            <a:bodyPr wrap="square" lIns="0" tIns="0" rIns="0" bIns="0">
              <a:spAutoFit/>
            </a:bodyPr>
            <a:lstStyle/>
            <a:p>
              <a:pPr marL="171450" indent="-171450">
                <a:lnSpc>
                  <a:spcPct val="150000"/>
                </a:lnSpc>
                <a:buFont typeface="Arial" panose="020B0604020202020204" pitchFamily="34" charset="0"/>
                <a:buChar char="•"/>
              </a:pPr>
              <a:r>
                <a:rPr lang="ko-KR" altLang="en-US" sz="1400" b="1" dirty="0">
                  <a:solidFill>
                    <a:schemeClr val="bg1"/>
                  </a:solidFill>
                  <a:latin typeface="Trebuchet MS" panose="020B0603020202020204" pitchFamily="34" charset="0"/>
                  <a:ea typeface="맑은 고딕" panose="020B0503020000020004" pitchFamily="50" charset="-127"/>
                </a:rPr>
                <a:t>접근제어시스템에 등록된 정보 현황</a:t>
              </a:r>
              <a:endParaRPr lang="en-US" altLang="ko-KR" sz="1400" b="1" dirty="0">
                <a:solidFill>
                  <a:schemeClr val="bg1"/>
                </a:solidFill>
                <a:latin typeface="Trebuchet MS" panose="020B0603020202020204" pitchFamily="34" charset="0"/>
                <a:ea typeface="맑은 고딕" panose="020B0503020000020004" pitchFamily="50" charset="-127"/>
              </a:endParaRPr>
            </a:p>
            <a:p>
              <a:pPr marL="171450" indent="-171450">
                <a:lnSpc>
                  <a:spcPct val="150000"/>
                </a:lnSpc>
                <a:buFont typeface="Arial" panose="020B0604020202020204" pitchFamily="34" charset="0"/>
                <a:buChar char="•"/>
              </a:pPr>
              <a:r>
                <a:rPr lang="ko-KR" altLang="en-US" sz="1400" b="1" dirty="0">
                  <a:solidFill>
                    <a:schemeClr val="bg1"/>
                  </a:solidFill>
                </a:rPr>
                <a:t>사용자</a:t>
              </a:r>
              <a:r>
                <a:rPr lang="en-US" altLang="ko-KR" sz="1400" b="1" dirty="0">
                  <a:solidFill>
                    <a:schemeClr val="bg1"/>
                  </a:solidFill>
                </a:rPr>
                <a:t>, </a:t>
              </a:r>
              <a:r>
                <a:rPr lang="ko-KR" altLang="en-US" sz="1400" b="1" dirty="0">
                  <a:solidFill>
                    <a:schemeClr val="bg1"/>
                  </a:solidFill>
                </a:rPr>
                <a:t>시스템</a:t>
              </a:r>
              <a:r>
                <a:rPr lang="en-US" altLang="ko-KR" sz="1400" b="1" dirty="0">
                  <a:solidFill>
                    <a:schemeClr val="bg1"/>
                  </a:solidFill>
                </a:rPr>
                <a:t>, </a:t>
              </a:r>
              <a:r>
                <a:rPr lang="ko-KR" altLang="en-US" sz="1400" b="1" dirty="0">
                  <a:solidFill>
                    <a:schemeClr val="bg1"/>
                  </a:solidFill>
                </a:rPr>
                <a:t>계정 상세 정보</a:t>
              </a:r>
            </a:p>
          </p:txBody>
        </p:sp>
        <p:sp>
          <p:nvSpPr>
            <p:cNvPr id="24" name="TextBox 23">
              <a:extLst>
                <a:ext uri="{FF2B5EF4-FFF2-40B4-BE49-F238E27FC236}">
                  <a16:creationId xmlns:a16="http://schemas.microsoft.com/office/drawing/2014/main" id="{27197FF4-1684-46B9-9B78-9FB5183FFFC6}"/>
                </a:ext>
              </a:extLst>
            </p:cNvPr>
            <p:cNvSpPr txBox="1"/>
            <p:nvPr/>
          </p:nvSpPr>
          <p:spPr>
            <a:xfrm>
              <a:off x="3507743" y="2357081"/>
              <a:ext cx="1106886" cy="430887"/>
            </a:xfrm>
            <a:prstGeom prst="rect">
              <a:avLst/>
            </a:prstGeom>
            <a:noFill/>
          </p:spPr>
          <p:txBody>
            <a:bodyPr wrap="square" lIns="0" tIns="0" rIns="0" bIns="0" rtlCol="0" anchor="ctr">
              <a:spAutoFit/>
            </a:bodyPr>
            <a:lstStyle>
              <a:defPPr>
                <a:defRPr lang="en-US"/>
              </a:defPPr>
              <a:lvl1pPr algn="ctr">
                <a:defRPr sz="3200">
                  <a:latin typeface="나눔스퀘어 ExtraBold" panose="020B0600000101010101" pitchFamily="50" charset="-127"/>
                  <a:ea typeface="나눔스퀘어 ExtraBold" panose="020B0600000101010101" pitchFamily="50" charset="-127"/>
                </a:defRPr>
              </a:lvl1pPr>
            </a:lstStyle>
            <a:p>
              <a:r>
                <a:rPr lang="ko-KR" altLang="en-US" sz="1400" b="1" dirty="0">
                  <a:solidFill>
                    <a:schemeClr val="bg1"/>
                  </a:solidFill>
                  <a:latin typeface="Arial" panose="020B0604020202020204" pitchFamily="34" charset="0"/>
                  <a:ea typeface="맑은 고딕" panose="020B0503020000020004" pitchFamily="50" charset="-127"/>
                  <a:cs typeface="Arial" panose="020B0604020202020204" pitchFamily="34" charset="0"/>
                </a:rPr>
                <a:t>등록정보현황</a:t>
              </a:r>
              <a:endParaRPr lang="en-US" altLang="ko-KR" sz="1400" b="1" dirty="0">
                <a:solidFill>
                  <a:schemeClr val="bg1"/>
                </a:solidFill>
                <a:latin typeface="Arial" panose="020B0604020202020204" pitchFamily="34" charset="0"/>
                <a:ea typeface="맑은 고딕" panose="020B0503020000020004" pitchFamily="50" charset="-127"/>
                <a:cs typeface="Arial" panose="020B0604020202020204" pitchFamily="34" charset="0"/>
              </a:endParaRPr>
            </a:p>
          </p:txBody>
        </p:sp>
      </p:grpSp>
      <p:grpSp>
        <p:nvGrpSpPr>
          <p:cNvPr id="25" name="그룹 24"/>
          <p:cNvGrpSpPr/>
          <p:nvPr/>
        </p:nvGrpSpPr>
        <p:grpSpPr>
          <a:xfrm>
            <a:off x="2819658" y="2922073"/>
            <a:ext cx="6737800" cy="1015732"/>
            <a:chOff x="2392438" y="3068960"/>
            <a:chExt cx="6647852" cy="1015732"/>
          </a:xfrm>
        </p:grpSpPr>
        <p:sp>
          <p:nvSpPr>
            <p:cNvPr id="26" name="Parallelogram 2">
              <a:extLst>
                <a:ext uri="{FF2B5EF4-FFF2-40B4-BE49-F238E27FC236}">
                  <a16:creationId xmlns:a16="http://schemas.microsoft.com/office/drawing/2014/main" id="{6040EB33-2D5A-4779-B643-1ADAD28960D1}"/>
                </a:ext>
              </a:extLst>
            </p:cNvPr>
            <p:cNvSpPr/>
            <p:nvPr/>
          </p:nvSpPr>
          <p:spPr>
            <a:xfrm>
              <a:off x="2392438" y="3068960"/>
              <a:ext cx="2088232" cy="1008112"/>
            </a:xfrm>
            <a:prstGeom prst="parallelogram">
              <a:avLst>
                <a:gd name="adj" fmla="val 59041"/>
              </a:avLst>
            </a:prstGeom>
            <a:solidFill>
              <a:srgbClr val="D1FBF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endParaRPr lang="ko-KR" altLang="en-US">
                <a:solidFill>
                  <a:schemeClr val="tx1"/>
                </a:solidFill>
              </a:endParaRPr>
            </a:p>
          </p:txBody>
        </p:sp>
        <p:sp>
          <p:nvSpPr>
            <p:cNvPr id="27" name="Parallelogram 6">
              <a:extLst>
                <a:ext uri="{FF2B5EF4-FFF2-40B4-BE49-F238E27FC236}">
                  <a16:creationId xmlns:a16="http://schemas.microsoft.com/office/drawing/2014/main" id="{591D30EE-3459-47DE-8B35-7AA33883FF54}"/>
                </a:ext>
              </a:extLst>
            </p:cNvPr>
            <p:cNvSpPr/>
            <p:nvPr/>
          </p:nvSpPr>
          <p:spPr>
            <a:xfrm>
              <a:off x="3945876" y="3076580"/>
              <a:ext cx="4104456" cy="1008112"/>
            </a:xfrm>
            <a:prstGeom prst="parallelogram">
              <a:avLst>
                <a:gd name="adj" fmla="val 59041"/>
              </a:avLst>
            </a:prstGeom>
            <a:solidFill>
              <a:srgbClr val="D1FBF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endParaRPr lang="ko-KR" altLang="en-US">
                <a:solidFill>
                  <a:schemeClr val="tx1"/>
                </a:solidFill>
              </a:endParaRPr>
            </a:p>
          </p:txBody>
        </p:sp>
        <p:sp>
          <p:nvSpPr>
            <p:cNvPr id="28" name="Rectangle 19">
              <a:extLst>
                <a:ext uri="{FF2B5EF4-FFF2-40B4-BE49-F238E27FC236}">
                  <a16:creationId xmlns:a16="http://schemas.microsoft.com/office/drawing/2014/main" id="{D9373505-CF48-4B08-8720-F74B16771CAE}"/>
                </a:ext>
              </a:extLst>
            </p:cNvPr>
            <p:cNvSpPr/>
            <p:nvPr/>
          </p:nvSpPr>
          <p:spPr>
            <a:xfrm>
              <a:off x="7454965" y="3076580"/>
              <a:ext cx="1513627" cy="1008112"/>
            </a:xfrm>
            <a:prstGeom prst="rect">
              <a:avLst/>
            </a:prstGeom>
            <a:solidFill>
              <a:srgbClr val="D1FBF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endParaRPr lang="ko-KR" altLang="en-US" dirty="0">
                <a:solidFill>
                  <a:schemeClr val="tx1"/>
                </a:solidFill>
              </a:endParaRPr>
            </a:p>
          </p:txBody>
        </p:sp>
        <p:sp>
          <p:nvSpPr>
            <p:cNvPr id="29" name="Rectangle 29">
              <a:extLst>
                <a:ext uri="{FF2B5EF4-FFF2-40B4-BE49-F238E27FC236}">
                  <a16:creationId xmlns:a16="http://schemas.microsoft.com/office/drawing/2014/main" id="{B98424A9-6854-435F-A7DB-0F90E6BE7FD9}"/>
                </a:ext>
              </a:extLst>
            </p:cNvPr>
            <p:cNvSpPr/>
            <p:nvPr/>
          </p:nvSpPr>
          <p:spPr>
            <a:xfrm>
              <a:off x="4471786" y="3259794"/>
              <a:ext cx="4568504" cy="646331"/>
            </a:xfrm>
            <a:prstGeom prst="rect">
              <a:avLst/>
            </a:prstGeom>
          </p:spPr>
          <p:txBody>
            <a:bodyPr wrap="square" lIns="0" tIns="0" rIns="0" bIns="0">
              <a:spAutoFit/>
            </a:bodyPr>
            <a:lstStyle/>
            <a:p>
              <a:pPr marL="171450" indent="-171450">
                <a:lnSpc>
                  <a:spcPct val="150000"/>
                </a:lnSpc>
                <a:buFont typeface="Arial" panose="020B0604020202020204" pitchFamily="34" charset="0"/>
                <a:buChar char="•"/>
              </a:pPr>
              <a:r>
                <a:rPr lang="ko-KR" altLang="en-US" sz="1400" b="1" dirty="0">
                  <a:solidFill>
                    <a:srgbClr val="10BAA8"/>
                  </a:solidFill>
                  <a:latin typeface="Trebuchet MS" panose="020B0603020202020204" pitchFamily="34" charset="0"/>
                  <a:ea typeface="맑은 고딕" panose="020B0503020000020004" pitchFamily="50" charset="-127"/>
                </a:rPr>
                <a:t>원격접속 세션 및 상세 작업 내역</a:t>
              </a:r>
              <a:endParaRPr lang="en-US" altLang="ko-KR" sz="1400" b="1" dirty="0">
                <a:solidFill>
                  <a:srgbClr val="10BAA8"/>
                </a:solidFill>
                <a:latin typeface="Trebuchet MS" panose="020B0603020202020204" pitchFamily="34" charset="0"/>
                <a:ea typeface="맑은 고딕" panose="020B0503020000020004" pitchFamily="50" charset="-127"/>
              </a:endParaRPr>
            </a:p>
            <a:p>
              <a:pPr marL="171450" indent="-171450">
                <a:lnSpc>
                  <a:spcPct val="150000"/>
                </a:lnSpc>
                <a:buFont typeface="Arial" panose="020B0604020202020204" pitchFamily="34" charset="0"/>
                <a:buChar char="•"/>
              </a:pPr>
              <a:r>
                <a:rPr lang="ko-KR" altLang="en-US" sz="1400" b="1" dirty="0">
                  <a:solidFill>
                    <a:srgbClr val="10BAA8"/>
                  </a:solidFill>
                  <a:latin typeface="Trebuchet MS" panose="020B0603020202020204" pitchFamily="34" charset="0"/>
                  <a:ea typeface="맑은 고딕" panose="020B0503020000020004" pitchFamily="50" charset="-127"/>
                </a:rPr>
                <a:t>명령어 및 세션 차단 이벤트 내역</a:t>
              </a:r>
              <a:endParaRPr lang="en-US" altLang="ko-KR" sz="1400" b="1" dirty="0">
                <a:solidFill>
                  <a:srgbClr val="10BAA8"/>
                </a:solidFill>
                <a:latin typeface="Trebuchet MS" panose="020B0603020202020204" pitchFamily="34" charset="0"/>
                <a:ea typeface="맑은 고딕" panose="020B0503020000020004" pitchFamily="50" charset="-127"/>
              </a:endParaRPr>
            </a:p>
          </p:txBody>
        </p:sp>
        <p:sp>
          <p:nvSpPr>
            <p:cNvPr id="30" name="TextBox 29">
              <a:extLst>
                <a:ext uri="{FF2B5EF4-FFF2-40B4-BE49-F238E27FC236}">
                  <a16:creationId xmlns:a16="http://schemas.microsoft.com/office/drawing/2014/main" id="{BD5918FF-E133-4EE7-A305-FAE3410A8E06}"/>
                </a:ext>
              </a:extLst>
            </p:cNvPr>
            <p:cNvSpPr txBox="1"/>
            <p:nvPr/>
          </p:nvSpPr>
          <p:spPr>
            <a:xfrm>
              <a:off x="3051965" y="3472914"/>
              <a:ext cx="786040" cy="215444"/>
            </a:xfrm>
            <a:prstGeom prst="rect">
              <a:avLst/>
            </a:prstGeom>
            <a:noFill/>
          </p:spPr>
          <p:txBody>
            <a:bodyPr wrap="square" lIns="0" tIns="0" rIns="0" bIns="0" rtlCol="0" anchor="ctr">
              <a:spAutoFit/>
            </a:bodyPr>
            <a:lstStyle>
              <a:defPPr>
                <a:defRPr lang="en-US"/>
              </a:defPPr>
              <a:lvl1pPr algn="ctr">
                <a:defRPr sz="3200">
                  <a:latin typeface="나눔스퀘어 ExtraBold" panose="020B0600000101010101" pitchFamily="50" charset="-127"/>
                  <a:ea typeface="나눔스퀘어 ExtraBold" panose="020B0600000101010101" pitchFamily="50" charset="-127"/>
                </a:defRPr>
              </a:lvl1pPr>
            </a:lstStyle>
            <a:p>
              <a:r>
                <a:rPr lang="ko-KR" altLang="en-US" sz="1400" b="1" dirty="0">
                  <a:solidFill>
                    <a:srgbClr val="10BAA8"/>
                  </a:solidFill>
                  <a:latin typeface="Arial" panose="020B0604020202020204" pitchFamily="34" charset="0"/>
                  <a:ea typeface="맑은 고딕" panose="020B0503020000020004" pitchFamily="50" charset="-127"/>
                  <a:cs typeface="Arial" panose="020B0604020202020204" pitchFamily="34" charset="0"/>
                </a:rPr>
                <a:t>원격접속</a:t>
              </a:r>
            </a:p>
          </p:txBody>
        </p:sp>
      </p:grpSp>
      <p:grpSp>
        <p:nvGrpSpPr>
          <p:cNvPr id="31" name="그룹 30"/>
          <p:cNvGrpSpPr/>
          <p:nvPr/>
        </p:nvGrpSpPr>
        <p:grpSpPr>
          <a:xfrm>
            <a:off x="2139974" y="4071330"/>
            <a:ext cx="7382948" cy="1010796"/>
            <a:chOff x="1803063" y="4077072"/>
            <a:chExt cx="7382948" cy="1010796"/>
          </a:xfrm>
        </p:grpSpPr>
        <p:sp>
          <p:nvSpPr>
            <p:cNvPr id="32" name="Parallelogram 3">
              <a:extLst>
                <a:ext uri="{FF2B5EF4-FFF2-40B4-BE49-F238E27FC236}">
                  <a16:creationId xmlns:a16="http://schemas.microsoft.com/office/drawing/2014/main" id="{67881098-B875-4C61-AD8C-73D10B95640D}"/>
                </a:ext>
              </a:extLst>
            </p:cNvPr>
            <p:cNvSpPr/>
            <p:nvPr/>
          </p:nvSpPr>
          <p:spPr>
            <a:xfrm>
              <a:off x="1803063" y="4077072"/>
              <a:ext cx="2088232" cy="1008112"/>
            </a:xfrm>
            <a:prstGeom prst="parallelogram">
              <a:avLst>
                <a:gd name="adj" fmla="val 59041"/>
              </a:avLst>
            </a:prstGeom>
            <a:solidFill>
              <a:srgbClr val="10BAA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endParaRPr lang="ko-KR" altLang="en-US">
                <a:solidFill>
                  <a:schemeClr val="tx1"/>
                </a:solidFill>
              </a:endParaRPr>
            </a:p>
          </p:txBody>
        </p:sp>
        <p:sp>
          <p:nvSpPr>
            <p:cNvPr id="33" name="Parallelogram 7">
              <a:extLst>
                <a:ext uri="{FF2B5EF4-FFF2-40B4-BE49-F238E27FC236}">
                  <a16:creationId xmlns:a16="http://schemas.microsoft.com/office/drawing/2014/main" id="{E474E47E-D198-4556-A436-D306057BFB5D}"/>
                </a:ext>
              </a:extLst>
            </p:cNvPr>
            <p:cNvSpPr/>
            <p:nvPr/>
          </p:nvSpPr>
          <p:spPr>
            <a:xfrm>
              <a:off x="3350509" y="4079756"/>
              <a:ext cx="4104456" cy="1008112"/>
            </a:xfrm>
            <a:prstGeom prst="parallelogram">
              <a:avLst>
                <a:gd name="adj" fmla="val 59041"/>
              </a:avLst>
            </a:prstGeom>
            <a:solidFill>
              <a:srgbClr val="10BAA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endParaRPr lang="ko-KR" altLang="en-US">
                <a:solidFill>
                  <a:schemeClr val="tx1"/>
                </a:solidFill>
              </a:endParaRPr>
            </a:p>
          </p:txBody>
        </p:sp>
        <p:sp>
          <p:nvSpPr>
            <p:cNvPr id="34" name="Rectangle 20">
              <a:extLst>
                <a:ext uri="{FF2B5EF4-FFF2-40B4-BE49-F238E27FC236}">
                  <a16:creationId xmlns:a16="http://schemas.microsoft.com/office/drawing/2014/main" id="{56DCCD73-34F0-4DDF-A21B-B12C1F827ABE}"/>
                </a:ext>
              </a:extLst>
            </p:cNvPr>
            <p:cNvSpPr/>
            <p:nvPr/>
          </p:nvSpPr>
          <p:spPr>
            <a:xfrm>
              <a:off x="6860233" y="4079756"/>
              <a:ext cx="2287646" cy="1008112"/>
            </a:xfrm>
            <a:prstGeom prst="rect">
              <a:avLst/>
            </a:prstGeom>
            <a:solidFill>
              <a:srgbClr val="10BAA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endParaRPr lang="ko-KR" altLang="en-US" dirty="0">
                <a:solidFill>
                  <a:schemeClr val="tx1"/>
                </a:solidFill>
              </a:endParaRPr>
            </a:p>
          </p:txBody>
        </p:sp>
        <p:sp>
          <p:nvSpPr>
            <p:cNvPr id="35" name="Rectangle 33">
              <a:extLst>
                <a:ext uri="{FF2B5EF4-FFF2-40B4-BE49-F238E27FC236}">
                  <a16:creationId xmlns:a16="http://schemas.microsoft.com/office/drawing/2014/main" id="{FB4E39BF-7015-4FE1-8BD6-7324541F8E30}"/>
                </a:ext>
              </a:extLst>
            </p:cNvPr>
            <p:cNvSpPr/>
            <p:nvPr/>
          </p:nvSpPr>
          <p:spPr>
            <a:xfrm>
              <a:off x="3886655" y="4278769"/>
              <a:ext cx="5299356" cy="604717"/>
            </a:xfrm>
            <a:prstGeom prst="rect">
              <a:avLst/>
            </a:prstGeom>
          </p:spPr>
          <p:txBody>
            <a:bodyPr wrap="square" lIns="0" tIns="0" rIns="0" bIns="0">
              <a:spAutoFit/>
            </a:bodyPr>
            <a:lstStyle/>
            <a:p>
              <a:pPr marL="171450" indent="-171450">
                <a:lnSpc>
                  <a:spcPct val="150000"/>
                </a:lnSpc>
                <a:buFont typeface="Arial" panose="020B0604020202020204" pitchFamily="34" charset="0"/>
                <a:buChar char="•"/>
              </a:pPr>
              <a:r>
                <a:rPr lang="ko-KR" altLang="en-US" sz="1400" b="1" dirty="0">
                  <a:solidFill>
                    <a:schemeClr val="bg1"/>
                  </a:solidFill>
                  <a:latin typeface="+mn-ea"/>
                </a:rPr>
                <a:t>기간별 등록정보 추가</a:t>
              </a:r>
              <a:r>
                <a:rPr lang="en-US" altLang="ko-KR" sz="1400" b="1" dirty="0">
                  <a:solidFill>
                    <a:schemeClr val="bg1"/>
                  </a:solidFill>
                  <a:latin typeface="+mn-ea"/>
                </a:rPr>
                <a:t>/</a:t>
              </a:r>
              <a:r>
                <a:rPr lang="ko-KR" altLang="en-US" sz="1400" b="1" dirty="0">
                  <a:solidFill>
                    <a:schemeClr val="bg1"/>
                  </a:solidFill>
                  <a:latin typeface="+mn-ea"/>
                </a:rPr>
                <a:t>삭제 통계</a:t>
              </a:r>
              <a:endParaRPr lang="en-US" altLang="ko-KR" sz="1400" b="1" dirty="0">
                <a:solidFill>
                  <a:schemeClr val="bg1"/>
                </a:solidFill>
                <a:latin typeface="+mn-ea"/>
              </a:endParaRPr>
            </a:p>
            <a:p>
              <a:pPr marL="171450" indent="-171450">
                <a:lnSpc>
                  <a:spcPct val="150000"/>
                </a:lnSpc>
                <a:buFont typeface="Arial" panose="020B0604020202020204" pitchFamily="34" charset="0"/>
                <a:buChar char="•"/>
              </a:pPr>
              <a:r>
                <a:rPr lang="ko-KR" altLang="en-US" sz="1400" b="1" dirty="0">
                  <a:solidFill>
                    <a:schemeClr val="bg1"/>
                  </a:solidFill>
                  <a:latin typeface="+mn-ea"/>
                </a:rPr>
                <a:t>기간별 정책</a:t>
              </a:r>
              <a:r>
                <a:rPr lang="en-US" altLang="ko-KR" sz="1400" b="1" dirty="0">
                  <a:solidFill>
                    <a:schemeClr val="bg1"/>
                  </a:solidFill>
                  <a:latin typeface="+mn-ea"/>
                </a:rPr>
                <a:t> </a:t>
              </a:r>
              <a:r>
                <a:rPr lang="ko-KR" altLang="en-US" sz="1400" b="1" dirty="0">
                  <a:solidFill>
                    <a:schemeClr val="bg1"/>
                  </a:solidFill>
                  <a:latin typeface="+mn-ea"/>
                </a:rPr>
                <a:t>설정</a:t>
              </a:r>
              <a:r>
                <a:rPr lang="en-US" altLang="ko-KR" sz="1400" b="1" dirty="0">
                  <a:solidFill>
                    <a:schemeClr val="bg1"/>
                  </a:solidFill>
                  <a:latin typeface="+mn-ea"/>
                </a:rPr>
                <a:t>, </a:t>
              </a:r>
              <a:r>
                <a:rPr lang="ko-KR" altLang="en-US" sz="1400" b="1" dirty="0">
                  <a:solidFill>
                    <a:schemeClr val="bg1"/>
                  </a:solidFill>
                  <a:latin typeface="+mn-ea"/>
                </a:rPr>
                <a:t>접속</a:t>
              </a:r>
              <a:r>
                <a:rPr lang="en-US" altLang="ko-KR" sz="1400" b="1" dirty="0">
                  <a:solidFill>
                    <a:schemeClr val="bg1"/>
                  </a:solidFill>
                  <a:latin typeface="+mn-ea"/>
                </a:rPr>
                <a:t>, </a:t>
              </a:r>
              <a:r>
                <a:rPr lang="ko-KR" altLang="en-US" sz="1400" b="1" dirty="0">
                  <a:solidFill>
                    <a:schemeClr val="bg1"/>
                  </a:solidFill>
                  <a:latin typeface="+mn-ea"/>
                </a:rPr>
                <a:t>이벤트</a:t>
              </a:r>
              <a:r>
                <a:rPr lang="en-US" altLang="ko-KR" sz="1400" b="1" dirty="0">
                  <a:solidFill>
                    <a:schemeClr val="bg1"/>
                  </a:solidFill>
                  <a:latin typeface="+mn-ea"/>
                </a:rPr>
                <a:t> </a:t>
              </a:r>
              <a:r>
                <a:rPr lang="ko-KR" altLang="en-US" sz="1400" b="1" dirty="0">
                  <a:solidFill>
                    <a:schemeClr val="bg1"/>
                  </a:solidFill>
                  <a:latin typeface="+mn-ea"/>
                </a:rPr>
                <a:t>정보 통계</a:t>
              </a:r>
              <a:endParaRPr lang="en-US" altLang="ko-KR" sz="1400" b="1" dirty="0">
                <a:solidFill>
                  <a:schemeClr val="bg1"/>
                </a:solidFill>
                <a:latin typeface="+mn-ea"/>
              </a:endParaRPr>
            </a:p>
          </p:txBody>
        </p:sp>
        <p:sp>
          <p:nvSpPr>
            <p:cNvPr id="36" name="TextBox 35">
              <a:extLst>
                <a:ext uri="{FF2B5EF4-FFF2-40B4-BE49-F238E27FC236}">
                  <a16:creationId xmlns:a16="http://schemas.microsoft.com/office/drawing/2014/main" id="{C6FCCE88-27EB-4771-981C-37CEA1E49D4D}"/>
                </a:ext>
              </a:extLst>
            </p:cNvPr>
            <p:cNvSpPr txBox="1"/>
            <p:nvPr/>
          </p:nvSpPr>
          <p:spPr>
            <a:xfrm>
              <a:off x="2374007" y="4369404"/>
              <a:ext cx="946342" cy="430887"/>
            </a:xfrm>
            <a:prstGeom prst="rect">
              <a:avLst/>
            </a:prstGeom>
            <a:noFill/>
          </p:spPr>
          <p:txBody>
            <a:bodyPr wrap="square" lIns="0" tIns="0" rIns="0" bIns="0" rtlCol="0" anchor="ctr">
              <a:spAutoFit/>
            </a:bodyPr>
            <a:lstStyle>
              <a:defPPr>
                <a:defRPr lang="en-US"/>
              </a:defPPr>
              <a:lvl1pPr algn="ctr">
                <a:defRPr sz="3200">
                  <a:latin typeface="나눔스퀘어 ExtraBold" panose="020B0600000101010101" pitchFamily="50" charset="-127"/>
                  <a:ea typeface="나눔스퀘어 ExtraBold" panose="020B0600000101010101" pitchFamily="50" charset="-127"/>
                </a:defRPr>
              </a:lvl1pPr>
            </a:lstStyle>
            <a:p>
              <a:r>
                <a:rPr lang="ko-KR" altLang="en-US" sz="1400" b="1" dirty="0" err="1">
                  <a:solidFill>
                    <a:schemeClr val="bg1"/>
                  </a:solidFill>
                  <a:latin typeface="Arial" panose="020B0604020202020204" pitchFamily="34" charset="0"/>
                  <a:ea typeface="맑은 고딕" panose="020B0503020000020004" pitchFamily="50" charset="-127"/>
                  <a:cs typeface="Arial" panose="020B0604020202020204" pitchFamily="34" charset="0"/>
                </a:rPr>
                <a:t>관리보고서</a:t>
              </a:r>
              <a:endParaRPr lang="ko-KR" altLang="en-US" sz="1400" b="1" dirty="0">
                <a:solidFill>
                  <a:schemeClr val="bg1"/>
                </a:solidFill>
                <a:latin typeface="Arial" panose="020B0604020202020204" pitchFamily="34" charset="0"/>
                <a:ea typeface="맑은 고딕" panose="020B0503020000020004" pitchFamily="50" charset="-127"/>
                <a:cs typeface="Arial" panose="020B0604020202020204" pitchFamily="34" charset="0"/>
              </a:endParaRPr>
            </a:p>
          </p:txBody>
        </p:sp>
      </p:grpSp>
      <p:grpSp>
        <p:nvGrpSpPr>
          <p:cNvPr id="37" name="그룹 36"/>
          <p:cNvGrpSpPr/>
          <p:nvPr/>
        </p:nvGrpSpPr>
        <p:grpSpPr>
          <a:xfrm>
            <a:off x="1411348" y="5215650"/>
            <a:ext cx="8073442" cy="1013048"/>
            <a:chOff x="1199119" y="5087868"/>
            <a:chExt cx="7769472" cy="1013048"/>
          </a:xfrm>
        </p:grpSpPr>
        <p:sp>
          <p:nvSpPr>
            <p:cNvPr id="38" name="Parallelogram 4">
              <a:extLst>
                <a:ext uri="{FF2B5EF4-FFF2-40B4-BE49-F238E27FC236}">
                  <a16:creationId xmlns:a16="http://schemas.microsoft.com/office/drawing/2014/main" id="{2ADAE605-A07F-485B-A649-ED7D505DF4C5}"/>
                </a:ext>
              </a:extLst>
            </p:cNvPr>
            <p:cNvSpPr/>
            <p:nvPr/>
          </p:nvSpPr>
          <p:spPr>
            <a:xfrm>
              <a:off x="1199119" y="5092804"/>
              <a:ext cx="2088232" cy="1008112"/>
            </a:xfrm>
            <a:prstGeom prst="parallelogram">
              <a:avLst>
                <a:gd name="adj" fmla="val 59041"/>
              </a:avLst>
            </a:prstGeom>
            <a:solidFill>
              <a:srgbClr val="D1FBF7">
                <a:alpha val="93725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endParaRPr lang="ko-KR" altLang="en-US">
                <a:solidFill>
                  <a:schemeClr val="tx1"/>
                </a:solidFill>
              </a:endParaRPr>
            </a:p>
          </p:txBody>
        </p:sp>
        <p:sp>
          <p:nvSpPr>
            <p:cNvPr id="39" name="Parallelogram 8">
              <a:extLst>
                <a:ext uri="{FF2B5EF4-FFF2-40B4-BE49-F238E27FC236}">
                  <a16:creationId xmlns:a16="http://schemas.microsoft.com/office/drawing/2014/main" id="{8BD8888C-5EA0-49F6-B8C8-855096057018}"/>
                </a:ext>
              </a:extLst>
            </p:cNvPr>
            <p:cNvSpPr/>
            <p:nvPr/>
          </p:nvSpPr>
          <p:spPr>
            <a:xfrm>
              <a:off x="2764606" y="5087868"/>
              <a:ext cx="4104456" cy="1008112"/>
            </a:xfrm>
            <a:prstGeom prst="parallelogram">
              <a:avLst>
                <a:gd name="adj" fmla="val 59041"/>
              </a:avLst>
            </a:prstGeom>
            <a:solidFill>
              <a:srgbClr val="D1FBF7">
                <a:alpha val="93725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endParaRPr lang="ko-KR" altLang="en-US">
                <a:solidFill>
                  <a:schemeClr val="tx1"/>
                </a:solidFill>
              </a:endParaRPr>
            </a:p>
          </p:txBody>
        </p:sp>
        <p:sp>
          <p:nvSpPr>
            <p:cNvPr id="41" name="Rectangle 21">
              <a:extLst>
                <a:ext uri="{FF2B5EF4-FFF2-40B4-BE49-F238E27FC236}">
                  <a16:creationId xmlns:a16="http://schemas.microsoft.com/office/drawing/2014/main" id="{C807E9AE-FCF8-4045-A002-088C008AF9C2}"/>
                </a:ext>
              </a:extLst>
            </p:cNvPr>
            <p:cNvSpPr/>
            <p:nvPr/>
          </p:nvSpPr>
          <p:spPr>
            <a:xfrm>
              <a:off x="6179466" y="5087868"/>
              <a:ext cx="2789125" cy="1008112"/>
            </a:xfrm>
            <a:prstGeom prst="rect">
              <a:avLst/>
            </a:prstGeom>
            <a:solidFill>
              <a:srgbClr val="D1FBF7">
                <a:alpha val="93725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endParaRPr lang="ko-KR" altLang="en-US" dirty="0">
                <a:solidFill>
                  <a:schemeClr val="tx1"/>
                </a:solidFill>
              </a:endParaRPr>
            </a:p>
          </p:txBody>
        </p:sp>
        <p:sp>
          <p:nvSpPr>
            <p:cNvPr id="42" name="Rectangle 37">
              <a:extLst>
                <a:ext uri="{FF2B5EF4-FFF2-40B4-BE49-F238E27FC236}">
                  <a16:creationId xmlns:a16="http://schemas.microsoft.com/office/drawing/2014/main" id="{B47705B3-D346-4416-9B81-A4B02929D176}"/>
                </a:ext>
              </a:extLst>
            </p:cNvPr>
            <p:cNvSpPr/>
            <p:nvPr/>
          </p:nvSpPr>
          <p:spPr>
            <a:xfrm>
              <a:off x="3287351" y="5295526"/>
              <a:ext cx="5269996" cy="646331"/>
            </a:xfrm>
            <a:prstGeom prst="rect">
              <a:avLst/>
            </a:prstGeom>
          </p:spPr>
          <p:txBody>
            <a:bodyPr wrap="square" lIns="0" tIns="0" rIns="0" bIns="0" anchor="ctr">
              <a:spAutoFit/>
            </a:bodyPr>
            <a:lstStyle/>
            <a:p>
              <a:pPr marL="171450" indent="-171450">
                <a:lnSpc>
                  <a:spcPct val="150000"/>
                </a:lnSpc>
                <a:buFont typeface="Arial" panose="020B0604020202020204" pitchFamily="34" charset="0"/>
                <a:buChar char="•"/>
              </a:pPr>
              <a:r>
                <a:rPr lang="ko-KR" altLang="en-US" sz="1400" b="1" dirty="0">
                  <a:solidFill>
                    <a:srgbClr val="10BAA8"/>
                  </a:solidFill>
                  <a:latin typeface="+mj-ea"/>
                  <a:ea typeface="+mj-ea"/>
                </a:rPr>
                <a:t>관리자 및 일반 사용자의 내부 </a:t>
              </a:r>
              <a:r>
                <a:rPr lang="ko-KR" altLang="en-US" sz="1400" b="1" dirty="0" err="1">
                  <a:solidFill>
                    <a:srgbClr val="10BAA8"/>
                  </a:solidFill>
                  <a:latin typeface="+mj-ea"/>
                  <a:ea typeface="+mj-ea"/>
                </a:rPr>
                <a:t>감사정보</a:t>
              </a:r>
              <a:r>
                <a:rPr lang="en-US" altLang="ko-KR" sz="1400" b="1" dirty="0">
                  <a:solidFill>
                    <a:srgbClr val="10BAA8"/>
                  </a:solidFill>
                  <a:latin typeface="+mj-ea"/>
                  <a:ea typeface="+mj-ea"/>
                </a:rPr>
                <a:t>, </a:t>
              </a:r>
              <a:r>
                <a:rPr lang="ko-KR" altLang="en-US" sz="1400" b="1" dirty="0">
                  <a:solidFill>
                    <a:srgbClr val="10BAA8"/>
                  </a:solidFill>
                  <a:latin typeface="+mj-ea"/>
                  <a:ea typeface="+mj-ea"/>
                </a:rPr>
                <a:t>주요 프로세스 서비스 및 무결성 체크</a:t>
              </a:r>
              <a:r>
                <a:rPr lang="en-US" altLang="ko-KR" sz="1400" b="1" dirty="0">
                  <a:solidFill>
                    <a:srgbClr val="10BAA8"/>
                  </a:solidFill>
                  <a:latin typeface="+mj-ea"/>
                  <a:ea typeface="+mj-ea"/>
                </a:rPr>
                <a:t>, API </a:t>
              </a:r>
              <a:r>
                <a:rPr lang="ko-KR" altLang="en-US" sz="1400" b="1" dirty="0">
                  <a:solidFill>
                    <a:srgbClr val="10BAA8"/>
                  </a:solidFill>
                  <a:latin typeface="+mj-ea"/>
                  <a:ea typeface="+mj-ea"/>
                </a:rPr>
                <a:t>연동 내역</a:t>
              </a:r>
              <a:endParaRPr lang="en-US" altLang="ko-KR" sz="1400" b="1" dirty="0">
                <a:solidFill>
                  <a:srgbClr val="10BAA8"/>
                </a:solidFill>
                <a:latin typeface="+mj-ea"/>
                <a:ea typeface="+mj-ea"/>
              </a:endParaRPr>
            </a:p>
          </p:txBody>
        </p:sp>
        <p:sp>
          <p:nvSpPr>
            <p:cNvPr id="43" name="TextBox 42">
              <a:extLst>
                <a:ext uri="{FF2B5EF4-FFF2-40B4-BE49-F238E27FC236}">
                  <a16:creationId xmlns:a16="http://schemas.microsoft.com/office/drawing/2014/main" id="{316B880E-D147-40DC-A2E9-6E42CAED9EC9}"/>
                </a:ext>
              </a:extLst>
            </p:cNvPr>
            <p:cNvSpPr txBox="1"/>
            <p:nvPr/>
          </p:nvSpPr>
          <p:spPr>
            <a:xfrm>
              <a:off x="1885945" y="5387062"/>
              <a:ext cx="714580" cy="430887"/>
            </a:xfrm>
            <a:prstGeom prst="rect">
              <a:avLst/>
            </a:prstGeom>
            <a:noFill/>
          </p:spPr>
          <p:txBody>
            <a:bodyPr wrap="square" lIns="0" tIns="0" rIns="0" bIns="0" rtlCol="0" anchor="ctr">
              <a:spAutoFit/>
            </a:bodyPr>
            <a:lstStyle>
              <a:defPPr>
                <a:defRPr lang="en-US"/>
              </a:defPPr>
              <a:lvl1pPr algn="ctr">
                <a:defRPr sz="3200">
                  <a:latin typeface="나눔스퀘어 ExtraBold" panose="020B0600000101010101" pitchFamily="50" charset="-127"/>
                  <a:ea typeface="나눔스퀘어 ExtraBold" panose="020B0600000101010101" pitchFamily="50" charset="-127"/>
                </a:defRPr>
              </a:lvl1pPr>
            </a:lstStyle>
            <a:p>
              <a:r>
                <a:rPr lang="ko-KR" altLang="en-US" sz="1400" b="1" dirty="0" err="1">
                  <a:solidFill>
                    <a:srgbClr val="10BAA8"/>
                  </a:solidFill>
                  <a:latin typeface="Arial" panose="020B0604020202020204" pitchFamily="34" charset="0"/>
                  <a:ea typeface="맑은 고딕" panose="020B0503020000020004" pitchFamily="50" charset="-127"/>
                  <a:cs typeface="Arial" panose="020B0604020202020204" pitchFamily="34" charset="0"/>
                </a:rPr>
                <a:t>감사정보</a:t>
              </a:r>
              <a:endParaRPr lang="ko-KR" altLang="en-US" sz="1400" b="1" dirty="0">
                <a:solidFill>
                  <a:srgbClr val="10BAA8"/>
                </a:solidFill>
                <a:latin typeface="Arial" panose="020B0604020202020204" pitchFamily="34" charset="0"/>
                <a:ea typeface="맑은 고딕" panose="020B0503020000020004" pitchFamily="50" charset="-127"/>
                <a:cs typeface="Arial" panose="020B0604020202020204" pitchFamily="34" charset="0"/>
              </a:endParaRPr>
            </a:p>
          </p:txBody>
        </p:sp>
      </p:grpSp>
      <p:grpSp>
        <p:nvGrpSpPr>
          <p:cNvPr id="44" name="그룹 43"/>
          <p:cNvGrpSpPr/>
          <p:nvPr/>
        </p:nvGrpSpPr>
        <p:grpSpPr>
          <a:xfrm>
            <a:off x="2632458" y="1878998"/>
            <a:ext cx="841660" cy="816906"/>
            <a:chOff x="2060932" y="2171500"/>
            <a:chExt cx="841660" cy="816906"/>
          </a:xfrm>
        </p:grpSpPr>
        <p:sp>
          <p:nvSpPr>
            <p:cNvPr id="45" name="Freeform 69"/>
            <p:cNvSpPr>
              <a:spLocks noEditPoints="1"/>
            </p:cNvSpPr>
            <p:nvPr/>
          </p:nvSpPr>
          <p:spPr bwMode="auto">
            <a:xfrm>
              <a:off x="2280714" y="2355662"/>
              <a:ext cx="402097" cy="448583"/>
            </a:xfrm>
            <a:custGeom>
              <a:avLst/>
              <a:gdLst>
                <a:gd name="T0" fmla="*/ 213 w 240"/>
                <a:gd name="T1" fmla="*/ 27 h 267"/>
                <a:gd name="T2" fmla="*/ 157 w 240"/>
                <a:gd name="T3" fmla="*/ 27 h 267"/>
                <a:gd name="T4" fmla="*/ 120 w 240"/>
                <a:gd name="T5" fmla="*/ 0 h 267"/>
                <a:gd name="T6" fmla="*/ 82 w 240"/>
                <a:gd name="T7" fmla="*/ 27 h 267"/>
                <a:gd name="T8" fmla="*/ 26 w 240"/>
                <a:gd name="T9" fmla="*/ 27 h 267"/>
                <a:gd name="T10" fmla="*/ 0 w 240"/>
                <a:gd name="T11" fmla="*/ 53 h 267"/>
                <a:gd name="T12" fmla="*/ 0 w 240"/>
                <a:gd name="T13" fmla="*/ 240 h 267"/>
                <a:gd name="T14" fmla="*/ 26 w 240"/>
                <a:gd name="T15" fmla="*/ 267 h 267"/>
                <a:gd name="T16" fmla="*/ 213 w 240"/>
                <a:gd name="T17" fmla="*/ 267 h 267"/>
                <a:gd name="T18" fmla="*/ 240 w 240"/>
                <a:gd name="T19" fmla="*/ 240 h 267"/>
                <a:gd name="T20" fmla="*/ 240 w 240"/>
                <a:gd name="T21" fmla="*/ 53 h 267"/>
                <a:gd name="T22" fmla="*/ 213 w 240"/>
                <a:gd name="T23" fmla="*/ 27 h 267"/>
                <a:gd name="T24" fmla="*/ 213 w 240"/>
                <a:gd name="T25" fmla="*/ 27 h 267"/>
                <a:gd name="T26" fmla="*/ 120 w 240"/>
                <a:gd name="T27" fmla="*/ 27 h 267"/>
                <a:gd name="T28" fmla="*/ 133 w 240"/>
                <a:gd name="T29" fmla="*/ 40 h 267"/>
                <a:gd name="T30" fmla="*/ 120 w 240"/>
                <a:gd name="T31" fmla="*/ 53 h 267"/>
                <a:gd name="T32" fmla="*/ 106 w 240"/>
                <a:gd name="T33" fmla="*/ 40 h 267"/>
                <a:gd name="T34" fmla="*/ 120 w 240"/>
                <a:gd name="T35" fmla="*/ 27 h 267"/>
                <a:gd name="T36" fmla="*/ 120 w 240"/>
                <a:gd name="T37" fmla="*/ 27 h 267"/>
                <a:gd name="T38" fmla="*/ 146 w 240"/>
                <a:gd name="T39" fmla="*/ 213 h 267"/>
                <a:gd name="T40" fmla="*/ 53 w 240"/>
                <a:gd name="T41" fmla="*/ 213 h 267"/>
                <a:gd name="T42" fmla="*/ 53 w 240"/>
                <a:gd name="T43" fmla="*/ 187 h 267"/>
                <a:gd name="T44" fmla="*/ 146 w 240"/>
                <a:gd name="T45" fmla="*/ 187 h 267"/>
                <a:gd name="T46" fmla="*/ 146 w 240"/>
                <a:gd name="T47" fmla="*/ 213 h 267"/>
                <a:gd name="T48" fmla="*/ 146 w 240"/>
                <a:gd name="T49" fmla="*/ 213 h 267"/>
                <a:gd name="T50" fmla="*/ 186 w 240"/>
                <a:gd name="T51" fmla="*/ 160 h 267"/>
                <a:gd name="T52" fmla="*/ 53 w 240"/>
                <a:gd name="T53" fmla="*/ 160 h 267"/>
                <a:gd name="T54" fmla="*/ 53 w 240"/>
                <a:gd name="T55" fmla="*/ 133 h 267"/>
                <a:gd name="T56" fmla="*/ 186 w 240"/>
                <a:gd name="T57" fmla="*/ 133 h 267"/>
                <a:gd name="T58" fmla="*/ 186 w 240"/>
                <a:gd name="T59" fmla="*/ 160 h 267"/>
                <a:gd name="T60" fmla="*/ 186 w 240"/>
                <a:gd name="T61" fmla="*/ 160 h 267"/>
                <a:gd name="T62" fmla="*/ 186 w 240"/>
                <a:gd name="T63" fmla="*/ 107 h 267"/>
                <a:gd name="T64" fmla="*/ 53 w 240"/>
                <a:gd name="T65" fmla="*/ 107 h 267"/>
                <a:gd name="T66" fmla="*/ 53 w 240"/>
                <a:gd name="T67" fmla="*/ 80 h 267"/>
                <a:gd name="T68" fmla="*/ 186 w 240"/>
                <a:gd name="T69" fmla="*/ 80 h 267"/>
                <a:gd name="T70" fmla="*/ 186 w 240"/>
                <a:gd name="T71" fmla="*/ 107 h 267"/>
                <a:gd name="T72" fmla="*/ 186 w 240"/>
                <a:gd name="T73" fmla="*/ 107 h 2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240" h="267">
                  <a:moveTo>
                    <a:pt x="213" y="27"/>
                  </a:moveTo>
                  <a:lnTo>
                    <a:pt x="157" y="27"/>
                  </a:lnTo>
                  <a:cubicBezTo>
                    <a:pt x="152" y="11"/>
                    <a:pt x="137" y="0"/>
                    <a:pt x="120" y="0"/>
                  </a:cubicBezTo>
                  <a:cubicBezTo>
                    <a:pt x="102" y="0"/>
                    <a:pt x="88" y="11"/>
                    <a:pt x="82" y="27"/>
                  </a:cubicBezTo>
                  <a:lnTo>
                    <a:pt x="26" y="27"/>
                  </a:lnTo>
                  <a:cubicBezTo>
                    <a:pt x="12" y="27"/>
                    <a:pt x="0" y="39"/>
                    <a:pt x="0" y="53"/>
                  </a:cubicBezTo>
                  <a:lnTo>
                    <a:pt x="0" y="240"/>
                  </a:lnTo>
                  <a:cubicBezTo>
                    <a:pt x="0" y="255"/>
                    <a:pt x="12" y="267"/>
                    <a:pt x="26" y="267"/>
                  </a:cubicBezTo>
                  <a:lnTo>
                    <a:pt x="213" y="267"/>
                  </a:lnTo>
                  <a:cubicBezTo>
                    <a:pt x="228" y="267"/>
                    <a:pt x="240" y="255"/>
                    <a:pt x="240" y="240"/>
                  </a:cubicBezTo>
                  <a:lnTo>
                    <a:pt x="240" y="53"/>
                  </a:lnTo>
                  <a:cubicBezTo>
                    <a:pt x="240" y="39"/>
                    <a:pt x="228" y="27"/>
                    <a:pt x="213" y="27"/>
                  </a:cubicBezTo>
                  <a:lnTo>
                    <a:pt x="213" y="27"/>
                  </a:lnTo>
                  <a:close/>
                  <a:moveTo>
                    <a:pt x="120" y="27"/>
                  </a:moveTo>
                  <a:cubicBezTo>
                    <a:pt x="127" y="27"/>
                    <a:pt x="133" y="33"/>
                    <a:pt x="133" y="40"/>
                  </a:cubicBezTo>
                  <a:cubicBezTo>
                    <a:pt x="133" y="47"/>
                    <a:pt x="127" y="53"/>
                    <a:pt x="120" y="53"/>
                  </a:cubicBezTo>
                  <a:cubicBezTo>
                    <a:pt x="112" y="53"/>
                    <a:pt x="106" y="47"/>
                    <a:pt x="106" y="40"/>
                  </a:cubicBezTo>
                  <a:cubicBezTo>
                    <a:pt x="106" y="33"/>
                    <a:pt x="112" y="27"/>
                    <a:pt x="120" y="27"/>
                  </a:cubicBezTo>
                  <a:lnTo>
                    <a:pt x="120" y="27"/>
                  </a:lnTo>
                  <a:close/>
                  <a:moveTo>
                    <a:pt x="146" y="213"/>
                  </a:moveTo>
                  <a:lnTo>
                    <a:pt x="53" y="213"/>
                  </a:lnTo>
                  <a:lnTo>
                    <a:pt x="53" y="187"/>
                  </a:lnTo>
                  <a:lnTo>
                    <a:pt x="146" y="187"/>
                  </a:lnTo>
                  <a:lnTo>
                    <a:pt x="146" y="213"/>
                  </a:lnTo>
                  <a:lnTo>
                    <a:pt x="146" y="213"/>
                  </a:lnTo>
                  <a:close/>
                  <a:moveTo>
                    <a:pt x="186" y="160"/>
                  </a:moveTo>
                  <a:lnTo>
                    <a:pt x="53" y="160"/>
                  </a:lnTo>
                  <a:lnTo>
                    <a:pt x="53" y="133"/>
                  </a:lnTo>
                  <a:lnTo>
                    <a:pt x="186" y="133"/>
                  </a:lnTo>
                  <a:lnTo>
                    <a:pt x="186" y="160"/>
                  </a:lnTo>
                  <a:lnTo>
                    <a:pt x="186" y="160"/>
                  </a:lnTo>
                  <a:close/>
                  <a:moveTo>
                    <a:pt x="186" y="107"/>
                  </a:moveTo>
                  <a:lnTo>
                    <a:pt x="53" y="107"/>
                  </a:lnTo>
                  <a:lnTo>
                    <a:pt x="53" y="80"/>
                  </a:lnTo>
                  <a:lnTo>
                    <a:pt x="186" y="80"/>
                  </a:lnTo>
                  <a:lnTo>
                    <a:pt x="186" y="107"/>
                  </a:lnTo>
                  <a:lnTo>
                    <a:pt x="186" y="107"/>
                  </a:lnTo>
                  <a:close/>
                </a:path>
              </a:pathLst>
            </a:custGeom>
            <a:solidFill>
              <a:srgbClr val="757575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46" name="순서도: 연결자 45"/>
            <p:cNvSpPr/>
            <p:nvPr/>
          </p:nvSpPr>
          <p:spPr>
            <a:xfrm>
              <a:off x="2060932" y="2171500"/>
              <a:ext cx="841660" cy="816906"/>
            </a:xfrm>
            <a:prstGeom prst="flowChartConnector">
              <a:avLst/>
            </a:prstGeom>
            <a:noFill/>
            <a:ln w="63500">
              <a:solidFill>
                <a:srgbClr val="10BAA8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</p:grpSp>
      <p:sp>
        <p:nvSpPr>
          <p:cNvPr id="56" name="직각 삼각형 55"/>
          <p:cNvSpPr/>
          <p:nvPr/>
        </p:nvSpPr>
        <p:spPr>
          <a:xfrm rot="5400000">
            <a:off x="-291921" y="2486092"/>
            <a:ext cx="3607143" cy="2195831"/>
          </a:xfrm>
          <a:prstGeom prst="rtTriangle">
            <a:avLst/>
          </a:prstGeom>
          <a:solidFill>
            <a:srgbClr val="10BAA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57" name="TextBox 56"/>
          <p:cNvSpPr txBox="1"/>
          <p:nvPr/>
        </p:nvSpPr>
        <p:spPr>
          <a:xfrm>
            <a:off x="485753" y="1917061"/>
            <a:ext cx="225407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600" b="1" dirty="0" err="1">
                <a:solidFill>
                  <a:schemeClr val="bg1"/>
                </a:solidFill>
              </a:rPr>
              <a:t>SecureGuard</a:t>
            </a:r>
            <a:r>
              <a:rPr lang="en-US" altLang="ko-KR" sz="1600" b="1" dirty="0">
                <a:solidFill>
                  <a:schemeClr val="bg1"/>
                </a:solidFill>
              </a:rPr>
              <a:t> AM</a:t>
            </a:r>
          </a:p>
          <a:p>
            <a:r>
              <a:rPr lang="en-US" altLang="ko-KR" sz="1600" b="1" dirty="0">
                <a:solidFill>
                  <a:schemeClr val="bg1"/>
                </a:solidFill>
              </a:rPr>
              <a:t>REPORT</a:t>
            </a:r>
            <a:endParaRPr lang="ko-KR" altLang="en-US" sz="1600" b="1" dirty="0">
              <a:solidFill>
                <a:schemeClr val="bg1"/>
              </a:solidFill>
            </a:endParaRPr>
          </a:p>
        </p:txBody>
      </p:sp>
      <p:grpSp>
        <p:nvGrpSpPr>
          <p:cNvPr id="5" name="그룹 4"/>
          <p:cNvGrpSpPr/>
          <p:nvPr/>
        </p:nvGrpSpPr>
        <p:grpSpPr>
          <a:xfrm>
            <a:off x="1252950" y="4166933"/>
            <a:ext cx="841660" cy="816906"/>
            <a:chOff x="1252950" y="4166933"/>
            <a:chExt cx="841660" cy="816906"/>
          </a:xfrm>
        </p:grpSpPr>
        <p:sp>
          <p:nvSpPr>
            <p:cNvPr id="52" name="순서도: 연결자 51"/>
            <p:cNvSpPr/>
            <p:nvPr/>
          </p:nvSpPr>
          <p:spPr>
            <a:xfrm>
              <a:off x="1252950" y="4166933"/>
              <a:ext cx="841660" cy="816906"/>
            </a:xfrm>
            <a:prstGeom prst="flowChartConnector">
              <a:avLst/>
            </a:prstGeom>
            <a:noFill/>
            <a:ln w="63500">
              <a:solidFill>
                <a:srgbClr val="10BAA8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58" name="Freeform 69"/>
            <p:cNvSpPr>
              <a:spLocks noEditPoints="1"/>
            </p:cNvSpPr>
            <p:nvPr/>
          </p:nvSpPr>
          <p:spPr bwMode="auto">
            <a:xfrm>
              <a:off x="1488415" y="4390981"/>
              <a:ext cx="370729" cy="368808"/>
            </a:xfrm>
            <a:custGeom>
              <a:avLst/>
              <a:gdLst>
                <a:gd name="T0" fmla="*/ 27 w 267"/>
                <a:gd name="T1" fmla="*/ 54 h 267"/>
                <a:gd name="T2" fmla="*/ 0 w 267"/>
                <a:gd name="T3" fmla="*/ 54 h 267"/>
                <a:gd name="T4" fmla="*/ 0 w 267"/>
                <a:gd name="T5" fmla="*/ 240 h 267"/>
                <a:gd name="T6" fmla="*/ 27 w 267"/>
                <a:gd name="T7" fmla="*/ 267 h 267"/>
                <a:gd name="T8" fmla="*/ 214 w 267"/>
                <a:gd name="T9" fmla="*/ 267 h 267"/>
                <a:gd name="T10" fmla="*/ 214 w 267"/>
                <a:gd name="T11" fmla="*/ 240 h 267"/>
                <a:gd name="T12" fmla="*/ 27 w 267"/>
                <a:gd name="T13" fmla="*/ 240 h 267"/>
                <a:gd name="T14" fmla="*/ 27 w 267"/>
                <a:gd name="T15" fmla="*/ 54 h 267"/>
                <a:gd name="T16" fmla="*/ 27 w 267"/>
                <a:gd name="T17" fmla="*/ 54 h 267"/>
                <a:gd name="T18" fmla="*/ 240 w 267"/>
                <a:gd name="T19" fmla="*/ 0 h 267"/>
                <a:gd name="T20" fmla="*/ 80 w 267"/>
                <a:gd name="T21" fmla="*/ 0 h 267"/>
                <a:gd name="T22" fmla="*/ 54 w 267"/>
                <a:gd name="T23" fmla="*/ 27 h 267"/>
                <a:gd name="T24" fmla="*/ 54 w 267"/>
                <a:gd name="T25" fmla="*/ 187 h 267"/>
                <a:gd name="T26" fmla="*/ 80 w 267"/>
                <a:gd name="T27" fmla="*/ 214 h 267"/>
                <a:gd name="T28" fmla="*/ 240 w 267"/>
                <a:gd name="T29" fmla="*/ 214 h 267"/>
                <a:gd name="T30" fmla="*/ 267 w 267"/>
                <a:gd name="T31" fmla="*/ 187 h 267"/>
                <a:gd name="T32" fmla="*/ 267 w 267"/>
                <a:gd name="T33" fmla="*/ 27 h 267"/>
                <a:gd name="T34" fmla="*/ 240 w 267"/>
                <a:gd name="T35" fmla="*/ 0 h 267"/>
                <a:gd name="T36" fmla="*/ 240 w 267"/>
                <a:gd name="T37" fmla="*/ 0 h 267"/>
                <a:gd name="T38" fmla="*/ 227 w 267"/>
                <a:gd name="T39" fmla="*/ 120 h 267"/>
                <a:gd name="T40" fmla="*/ 94 w 267"/>
                <a:gd name="T41" fmla="*/ 120 h 267"/>
                <a:gd name="T42" fmla="*/ 94 w 267"/>
                <a:gd name="T43" fmla="*/ 94 h 267"/>
                <a:gd name="T44" fmla="*/ 227 w 267"/>
                <a:gd name="T45" fmla="*/ 94 h 267"/>
                <a:gd name="T46" fmla="*/ 227 w 267"/>
                <a:gd name="T47" fmla="*/ 120 h 267"/>
                <a:gd name="T48" fmla="*/ 227 w 267"/>
                <a:gd name="T49" fmla="*/ 120 h 267"/>
                <a:gd name="T50" fmla="*/ 174 w 267"/>
                <a:gd name="T51" fmla="*/ 174 h 267"/>
                <a:gd name="T52" fmla="*/ 94 w 267"/>
                <a:gd name="T53" fmla="*/ 174 h 267"/>
                <a:gd name="T54" fmla="*/ 94 w 267"/>
                <a:gd name="T55" fmla="*/ 147 h 267"/>
                <a:gd name="T56" fmla="*/ 174 w 267"/>
                <a:gd name="T57" fmla="*/ 147 h 267"/>
                <a:gd name="T58" fmla="*/ 174 w 267"/>
                <a:gd name="T59" fmla="*/ 174 h 267"/>
                <a:gd name="T60" fmla="*/ 174 w 267"/>
                <a:gd name="T61" fmla="*/ 174 h 267"/>
                <a:gd name="T62" fmla="*/ 227 w 267"/>
                <a:gd name="T63" fmla="*/ 67 h 267"/>
                <a:gd name="T64" fmla="*/ 94 w 267"/>
                <a:gd name="T65" fmla="*/ 67 h 267"/>
                <a:gd name="T66" fmla="*/ 94 w 267"/>
                <a:gd name="T67" fmla="*/ 40 h 267"/>
                <a:gd name="T68" fmla="*/ 227 w 267"/>
                <a:gd name="T69" fmla="*/ 40 h 267"/>
                <a:gd name="T70" fmla="*/ 227 w 267"/>
                <a:gd name="T71" fmla="*/ 67 h 267"/>
                <a:gd name="T72" fmla="*/ 227 w 267"/>
                <a:gd name="T73" fmla="*/ 67 h 2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267" h="267">
                  <a:moveTo>
                    <a:pt x="27" y="54"/>
                  </a:moveTo>
                  <a:lnTo>
                    <a:pt x="0" y="54"/>
                  </a:lnTo>
                  <a:lnTo>
                    <a:pt x="0" y="240"/>
                  </a:lnTo>
                  <a:cubicBezTo>
                    <a:pt x="0" y="255"/>
                    <a:pt x="12" y="267"/>
                    <a:pt x="27" y="267"/>
                  </a:cubicBezTo>
                  <a:lnTo>
                    <a:pt x="214" y="267"/>
                  </a:lnTo>
                  <a:lnTo>
                    <a:pt x="214" y="240"/>
                  </a:lnTo>
                  <a:lnTo>
                    <a:pt x="27" y="240"/>
                  </a:lnTo>
                  <a:lnTo>
                    <a:pt x="27" y="54"/>
                  </a:lnTo>
                  <a:lnTo>
                    <a:pt x="27" y="54"/>
                  </a:lnTo>
                  <a:close/>
                  <a:moveTo>
                    <a:pt x="240" y="0"/>
                  </a:moveTo>
                  <a:lnTo>
                    <a:pt x="80" y="0"/>
                  </a:lnTo>
                  <a:cubicBezTo>
                    <a:pt x="66" y="0"/>
                    <a:pt x="54" y="12"/>
                    <a:pt x="54" y="27"/>
                  </a:cubicBezTo>
                  <a:lnTo>
                    <a:pt x="54" y="187"/>
                  </a:lnTo>
                  <a:cubicBezTo>
                    <a:pt x="54" y="202"/>
                    <a:pt x="66" y="214"/>
                    <a:pt x="80" y="214"/>
                  </a:cubicBezTo>
                  <a:lnTo>
                    <a:pt x="240" y="214"/>
                  </a:lnTo>
                  <a:cubicBezTo>
                    <a:pt x="255" y="214"/>
                    <a:pt x="267" y="202"/>
                    <a:pt x="267" y="187"/>
                  </a:cubicBezTo>
                  <a:lnTo>
                    <a:pt x="267" y="27"/>
                  </a:lnTo>
                  <a:cubicBezTo>
                    <a:pt x="267" y="12"/>
                    <a:pt x="255" y="0"/>
                    <a:pt x="240" y="0"/>
                  </a:cubicBezTo>
                  <a:lnTo>
                    <a:pt x="240" y="0"/>
                  </a:lnTo>
                  <a:close/>
                  <a:moveTo>
                    <a:pt x="227" y="120"/>
                  </a:moveTo>
                  <a:lnTo>
                    <a:pt x="94" y="120"/>
                  </a:lnTo>
                  <a:lnTo>
                    <a:pt x="94" y="94"/>
                  </a:lnTo>
                  <a:lnTo>
                    <a:pt x="227" y="94"/>
                  </a:lnTo>
                  <a:lnTo>
                    <a:pt x="227" y="120"/>
                  </a:lnTo>
                  <a:lnTo>
                    <a:pt x="227" y="120"/>
                  </a:lnTo>
                  <a:close/>
                  <a:moveTo>
                    <a:pt x="174" y="174"/>
                  </a:moveTo>
                  <a:lnTo>
                    <a:pt x="94" y="174"/>
                  </a:lnTo>
                  <a:lnTo>
                    <a:pt x="94" y="147"/>
                  </a:lnTo>
                  <a:lnTo>
                    <a:pt x="174" y="147"/>
                  </a:lnTo>
                  <a:lnTo>
                    <a:pt x="174" y="174"/>
                  </a:lnTo>
                  <a:lnTo>
                    <a:pt x="174" y="174"/>
                  </a:lnTo>
                  <a:close/>
                  <a:moveTo>
                    <a:pt x="227" y="67"/>
                  </a:moveTo>
                  <a:lnTo>
                    <a:pt x="94" y="67"/>
                  </a:lnTo>
                  <a:lnTo>
                    <a:pt x="94" y="40"/>
                  </a:lnTo>
                  <a:lnTo>
                    <a:pt x="227" y="40"/>
                  </a:lnTo>
                  <a:lnTo>
                    <a:pt x="227" y="67"/>
                  </a:lnTo>
                  <a:lnTo>
                    <a:pt x="227" y="67"/>
                  </a:lnTo>
                  <a:close/>
                </a:path>
              </a:pathLst>
            </a:custGeom>
            <a:solidFill>
              <a:srgbClr val="75757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</p:grpSp>
      <p:grpSp>
        <p:nvGrpSpPr>
          <p:cNvPr id="64" name="그룹 63"/>
          <p:cNvGrpSpPr/>
          <p:nvPr/>
        </p:nvGrpSpPr>
        <p:grpSpPr>
          <a:xfrm>
            <a:off x="1928096" y="3003971"/>
            <a:ext cx="841660" cy="816906"/>
            <a:chOff x="-96810" y="5124951"/>
            <a:chExt cx="841660" cy="816906"/>
          </a:xfrm>
        </p:grpSpPr>
        <p:sp>
          <p:nvSpPr>
            <p:cNvPr id="65" name="Freeform 121"/>
            <p:cNvSpPr>
              <a:spLocks noEditPoints="1"/>
            </p:cNvSpPr>
            <p:nvPr/>
          </p:nvSpPr>
          <p:spPr bwMode="auto">
            <a:xfrm>
              <a:off x="122972" y="5331193"/>
              <a:ext cx="402097" cy="404422"/>
            </a:xfrm>
            <a:custGeom>
              <a:avLst/>
              <a:gdLst>
                <a:gd name="T0" fmla="*/ 106 w 240"/>
                <a:gd name="T1" fmla="*/ 66 h 240"/>
                <a:gd name="T2" fmla="*/ 66 w 240"/>
                <a:gd name="T3" fmla="*/ 106 h 240"/>
                <a:gd name="T4" fmla="*/ 106 w 240"/>
                <a:gd name="T5" fmla="*/ 146 h 240"/>
                <a:gd name="T6" fmla="*/ 146 w 240"/>
                <a:gd name="T7" fmla="*/ 106 h 240"/>
                <a:gd name="T8" fmla="*/ 106 w 240"/>
                <a:gd name="T9" fmla="*/ 66 h 240"/>
                <a:gd name="T10" fmla="*/ 106 w 240"/>
                <a:gd name="T11" fmla="*/ 66 h 240"/>
                <a:gd name="T12" fmla="*/ 213 w 240"/>
                <a:gd name="T13" fmla="*/ 0 h 240"/>
                <a:gd name="T14" fmla="*/ 26 w 240"/>
                <a:gd name="T15" fmla="*/ 0 h 240"/>
                <a:gd name="T16" fmla="*/ 0 w 240"/>
                <a:gd name="T17" fmla="*/ 26 h 240"/>
                <a:gd name="T18" fmla="*/ 0 w 240"/>
                <a:gd name="T19" fmla="*/ 213 h 240"/>
                <a:gd name="T20" fmla="*/ 26 w 240"/>
                <a:gd name="T21" fmla="*/ 240 h 240"/>
                <a:gd name="T22" fmla="*/ 213 w 240"/>
                <a:gd name="T23" fmla="*/ 240 h 240"/>
                <a:gd name="T24" fmla="*/ 240 w 240"/>
                <a:gd name="T25" fmla="*/ 213 h 240"/>
                <a:gd name="T26" fmla="*/ 240 w 240"/>
                <a:gd name="T27" fmla="*/ 26 h 240"/>
                <a:gd name="T28" fmla="*/ 213 w 240"/>
                <a:gd name="T29" fmla="*/ 0 h 240"/>
                <a:gd name="T30" fmla="*/ 213 w 240"/>
                <a:gd name="T31" fmla="*/ 0 h 240"/>
                <a:gd name="T32" fmla="*/ 194 w 240"/>
                <a:gd name="T33" fmla="*/ 213 h 240"/>
                <a:gd name="T34" fmla="*/ 143 w 240"/>
                <a:gd name="T35" fmla="*/ 162 h 240"/>
                <a:gd name="T36" fmla="*/ 106 w 240"/>
                <a:gd name="T37" fmla="*/ 173 h 240"/>
                <a:gd name="T38" fmla="*/ 40 w 240"/>
                <a:gd name="T39" fmla="*/ 106 h 240"/>
                <a:gd name="T40" fmla="*/ 106 w 240"/>
                <a:gd name="T41" fmla="*/ 40 h 240"/>
                <a:gd name="T42" fmla="*/ 173 w 240"/>
                <a:gd name="T43" fmla="*/ 106 h 240"/>
                <a:gd name="T44" fmla="*/ 162 w 240"/>
                <a:gd name="T45" fmla="*/ 143 h 240"/>
                <a:gd name="T46" fmla="*/ 213 w 240"/>
                <a:gd name="T47" fmla="*/ 194 h 240"/>
                <a:gd name="T48" fmla="*/ 194 w 240"/>
                <a:gd name="T49" fmla="*/ 213 h 240"/>
                <a:gd name="T50" fmla="*/ 194 w 240"/>
                <a:gd name="T51" fmla="*/ 213 h 2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240" h="240">
                  <a:moveTo>
                    <a:pt x="106" y="66"/>
                  </a:moveTo>
                  <a:cubicBezTo>
                    <a:pt x="84" y="66"/>
                    <a:pt x="66" y="84"/>
                    <a:pt x="66" y="106"/>
                  </a:cubicBezTo>
                  <a:cubicBezTo>
                    <a:pt x="66" y="128"/>
                    <a:pt x="84" y="146"/>
                    <a:pt x="106" y="146"/>
                  </a:cubicBezTo>
                  <a:cubicBezTo>
                    <a:pt x="128" y="146"/>
                    <a:pt x="146" y="128"/>
                    <a:pt x="146" y="106"/>
                  </a:cubicBezTo>
                  <a:cubicBezTo>
                    <a:pt x="146" y="84"/>
                    <a:pt x="128" y="66"/>
                    <a:pt x="106" y="66"/>
                  </a:cubicBezTo>
                  <a:lnTo>
                    <a:pt x="106" y="66"/>
                  </a:lnTo>
                  <a:close/>
                  <a:moveTo>
                    <a:pt x="213" y="0"/>
                  </a:moveTo>
                  <a:lnTo>
                    <a:pt x="26" y="0"/>
                  </a:lnTo>
                  <a:cubicBezTo>
                    <a:pt x="12" y="0"/>
                    <a:pt x="0" y="12"/>
                    <a:pt x="0" y="26"/>
                  </a:cubicBezTo>
                  <a:lnTo>
                    <a:pt x="0" y="213"/>
                  </a:lnTo>
                  <a:cubicBezTo>
                    <a:pt x="0" y="228"/>
                    <a:pt x="12" y="240"/>
                    <a:pt x="26" y="240"/>
                  </a:cubicBezTo>
                  <a:lnTo>
                    <a:pt x="213" y="240"/>
                  </a:lnTo>
                  <a:cubicBezTo>
                    <a:pt x="228" y="240"/>
                    <a:pt x="240" y="228"/>
                    <a:pt x="240" y="213"/>
                  </a:cubicBezTo>
                  <a:lnTo>
                    <a:pt x="240" y="26"/>
                  </a:lnTo>
                  <a:cubicBezTo>
                    <a:pt x="240" y="12"/>
                    <a:pt x="228" y="0"/>
                    <a:pt x="213" y="0"/>
                  </a:cubicBezTo>
                  <a:lnTo>
                    <a:pt x="213" y="0"/>
                  </a:lnTo>
                  <a:close/>
                  <a:moveTo>
                    <a:pt x="194" y="213"/>
                  </a:moveTo>
                  <a:lnTo>
                    <a:pt x="143" y="162"/>
                  </a:lnTo>
                  <a:cubicBezTo>
                    <a:pt x="132" y="169"/>
                    <a:pt x="120" y="173"/>
                    <a:pt x="106" y="173"/>
                  </a:cubicBezTo>
                  <a:cubicBezTo>
                    <a:pt x="70" y="173"/>
                    <a:pt x="40" y="143"/>
                    <a:pt x="40" y="106"/>
                  </a:cubicBezTo>
                  <a:cubicBezTo>
                    <a:pt x="40" y="70"/>
                    <a:pt x="70" y="40"/>
                    <a:pt x="106" y="40"/>
                  </a:cubicBezTo>
                  <a:cubicBezTo>
                    <a:pt x="143" y="40"/>
                    <a:pt x="173" y="70"/>
                    <a:pt x="173" y="106"/>
                  </a:cubicBezTo>
                  <a:cubicBezTo>
                    <a:pt x="173" y="120"/>
                    <a:pt x="169" y="132"/>
                    <a:pt x="162" y="143"/>
                  </a:cubicBezTo>
                  <a:lnTo>
                    <a:pt x="213" y="194"/>
                  </a:lnTo>
                  <a:lnTo>
                    <a:pt x="194" y="213"/>
                  </a:lnTo>
                  <a:lnTo>
                    <a:pt x="194" y="213"/>
                  </a:lnTo>
                  <a:close/>
                </a:path>
              </a:pathLst>
            </a:custGeom>
            <a:solidFill>
              <a:srgbClr val="757575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68" name="순서도: 연결자 67"/>
            <p:cNvSpPr/>
            <p:nvPr/>
          </p:nvSpPr>
          <p:spPr>
            <a:xfrm>
              <a:off x="-96810" y="5124951"/>
              <a:ext cx="841660" cy="816906"/>
            </a:xfrm>
            <a:prstGeom prst="flowChartConnector">
              <a:avLst/>
            </a:prstGeom>
            <a:noFill/>
            <a:ln w="63500">
              <a:solidFill>
                <a:srgbClr val="10BAA8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</p:grpSp>
      <p:grpSp>
        <p:nvGrpSpPr>
          <p:cNvPr id="6" name="그룹 5"/>
          <p:cNvGrpSpPr/>
          <p:nvPr/>
        </p:nvGrpSpPr>
        <p:grpSpPr>
          <a:xfrm>
            <a:off x="614374" y="5248020"/>
            <a:ext cx="841660" cy="816906"/>
            <a:chOff x="614374" y="5248020"/>
            <a:chExt cx="841660" cy="816906"/>
          </a:xfrm>
        </p:grpSpPr>
        <p:sp>
          <p:nvSpPr>
            <p:cNvPr id="85" name="순서도: 연결자 84"/>
            <p:cNvSpPr/>
            <p:nvPr/>
          </p:nvSpPr>
          <p:spPr>
            <a:xfrm>
              <a:off x="614374" y="5248020"/>
              <a:ext cx="841660" cy="816906"/>
            </a:xfrm>
            <a:prstGeom prst="flowChartConnector">
              <a:avLst/>
            </a:prstGeom>
            <a:noFill/>
            <a:ln w="63500">
              <a:solidFill>
                <a:srgbClr val="10BAA8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86" name="Freeform 73"/>
            <p:cNvSpPr>
              <a:spLocks noEditPoints="1"/>
            </p:cNvSpPr>
            <p:nvPr/>
          </p:nvSpPr>
          <p:spPr bwMode="auto">
            <a:xfrm>
              <a:off x="837647" y="5426760"/>
              <a:ext cx="403200" cy="450000"/>
            </a:xfrm>
            <a:custGeom>
              <a:avLst/>
              <a:gdLst>
                <a:gd name="T0" fmla="*/ 213 w 240"/>
                <a:gd name="T1" fmla="*/ 27 h 267"/>
                <a:gd name="T2" fmla="*/ 157 w 240"/>
                <a:gd name="T3" fmla="*/ 27 h 267"/>
                <a:gd name="T4" fmla="*/ 120 w 240"/>
                <a:gd name="T5" fmla="*/ 0 h 267"/>
                <a:gd name="T6" fmla="*/ 82 w 240"/>
                <a:gd name="T7" fmla="*/ 27 h 267"/>
                <a:gd name="T8" fmla="*/ 26 w 240"/>
                <a:gd name="T9" fmla="*/ 27 h 267"/>
                <a:gd name="T10" fmla="*/ 0 w 240"/>
                <a:gd name="T11" fmla="*/ 53 h 267"/>
                <a:gd name="T12" fmla="*/ 0 w 240"/>
                <a:gd name="T13" fmla="*/ 240 h 267"/>
                <a:gd name="T14" fmla="*/ 26 w 240"/>
                <a:gd name="T15" fmla="*/ 267 h 267"/>
                <a:gd name="T16" fmla="*/ 213 w 240"/>
                <a:gd name="T17" fmla="*/ 267 h 267"/>
                <a:gd name="T18" fmla="*/ 240 w 240"/>
                <a:gd name="T19" fmla="*/ 240 h 267"/>
                <a:gd name="T20" fmla="*/ 240 w 240"/>
                <a:gd name="T21" fmla="*/ 53 h 267"/>
                <a:gd name="T22" fmla="*/ 213 w 240"/>
                <a:gd name="T23" fmla="*/ 27 h 267"/>
                <a:gd name="T24" fmla="*/ 213 w 240"/>
                <a:gd name="T25" fmla="*/ 27 h 267"/>
                <a:gd name="T26" fmla="*/ 120 w 240"/>
                <a:gd name="T27" fmla="*/ 27 h 267"/>
                <a:gd name="T28" fmla="*/ 133 w 240"/>
                <a:gd name="T29" fmla="*/ 40 h 267"/>
                <a:gd name="T30" fmla="*/ 120 w 240"/>
                <a:gd name="T31" fmla="*/ 53 h 267"/>
                <a:gd name="T32" fmla="*/ 106 w 240"/>
                <a:gd name="T33" fmla="*/ 40 h 267"/>
                <a:gd name="T34" fmla="*/ 120 w 240"/>
                <a:gd name="T35" fmla="*/ 27 h 267"/>
                <a:gd name="T36" fmla="*/ 120 w 240"/>
                <a:gd name="T37" fmla="*/ 27 h 267"/>
                <a:gd name="T38" fmla="*/ 120 w 240"/>
                <a:gd name="T39" fmla="*/ 80 h 267"/>
                <a:gd name="T40" fmla="*/ 160 w 240"/>
                <a:gd name="T41" fmla="*/ 120 h 267"/>
                <a:gd name="T42" fmla="*/ 120 w 240"/>
                <a:gd name="T43" fmla="*/ 160 h 267"/>
                <a:gd name="T44" fmla="*/ 80 w 240"/>
                <a:gd name="T45" fmla="*/ 120 h 267"/>
                <a:gd name="T46" fmla="*/ 120 w 240"/>
                <a:gd name="T47" fmla="*/ 80 h 267"/>
                <a:gd name="T48" fmla="*/ 120 w 240"/>
                <a:gd name="T49" fmla="*/ 80 h 267"/>
                <a:gd name="T50" fmla="*/ 200 w 240"/>
                <a:gd name="T51" fmla="*/ 240 h 267"/>
                <a:gd name="T52" fmla="*/ 40 w 240"/>
                <a:gd name="T53" fmla="*/ 240 h 267"/>
                <a:gd name="T54" fmla="*/ 40 w 240"/>
                <a:gd name="T55" fmla="*/ 221 h 267"/>
                <a:gd name="T56" fmla="*/ 120 w 240"/>
                <a:gd name="T57" fmla="*/ 180 h 267"/>
                <a:gd name="T58" fmla="*/ 200 w 240"/>
                <a:gd name="T59" fmla="*/ 221 h 267"/>
                <a:gd name="T60" fmla="*/ 200 w 240"/>
                <a:gd name="T61" fmla="*/ 240 h 267"/>
                <a:gd name="T62" fmla="*/ 200 w 240"/>
                <a:gd name="T63" fmla="*/ 240 h 2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240" h="267">
                  <a:moveTo>
                    <a:pt x="213" y="27"/>
                  </a:moveTo>
                  <a:lnTo>
                    <a:pt x="157" y="27"/>
                  </a:lnTo>
                  <a:cubicBezTo>
                    <a:pt x="152" y="11"/>
                    <a:pt x="137" y="0"/>
                    <a:pt x="120" y="0"/>
                  </a:cubicBezTo>
                  <a:cubicBezTo>
                    <a:pt x="102" y="0"/>
                    <a:pt x="88" y="11"/>
                    <a:pt x="82" y="27"/>
                  </a:cubicBezTo>
                  <a:lnTo>
                    <a:pt x="26" y="27"/>
                  </a:lnTo>
                  <a:cubicBezTo>
                    <a:pt x="12" y="27"/>
                    <a:pt x="0" y="39"/>
                    <a:pt x="0" y="53"/>
                  </a:cubicBezTo>
                  <a:lnTo>
                    <a:pt x="0" y="240"/>
                  </a:lnTo>
                  <a:cubicBezTo>
                    <a:pt x="0" y="255"/>
                    <a:pt x="12" y="267"/>
                    <a:pt x="26" y="267"/>
                  </a:cubicBezTo>
                  <a:lnTo>
                    <a:pt x="213" y="267"/>
                  </a:lnTo>
                  <a:cubicBezTo>
                    <a:pt x="228" y="267"/>
                    <a:pt x="240" y="255"/>
                    <a:pt x="240" y="240"/>
                  </a:cubicBezTo>
                  <a:lnTo>
                    <a:pt x="240" y="53"/>
                  </a:lnTo>
                  <a:cubicBezTo>
                    <a:pt x="240" y="39"/>
                    <a:pt x="228" y="27"/>
                    <a:pt x="213" y="27"/>
                  </a:cubicBezTo>
                  <a:lnTo>
                    <a:pt x="213" y="27"/>
                  </a:lnTo>
                  <a:close/>
                  <a:moveTo>
                    <a:pt x="120" y="27"/>
                  </a:moveTo>
                  <a:cubicBezTo>
                    <a:pt x="127" y="27"/>
                    <a:pt x="133" y="33"/>
                    <a:pt x="133" y="40"/>
                  </a:cubicBezTo>
                  <a:cubicBezTo>
                    <a:pt x="133" y="47"/>
                    <a:pt x="127" y="53"/>
                    <a:pt x="120" y="53"/>
                  </a:cubicBezTo>
                  <a:cubicBezTo>
                    <a:pt x="112" y="53"/>
                    <a:pt x="106" y="47"/>
                    <a:pt x="106" y="40"/>
                  </a:cubicBezTo>
                  <a:cubicBezTo>
                    <a:pt x="106" y="33"/>
                    <a:pt x="112" y="27"/>
                    <a:pt x="120" y="27"/>
                  </a:cubicBezTo>
                  <a:lnTo>
                    <a:pt x="120" y="27"/>
                  </a:lnTo>
                  <a:close/>
                  <a:moveTo>
                    <a:pt x="120" y="80"/>
                  </a:moveTo>
                  <a:cubicBezTo>
                    <a:pt x="142" y="80"/>
                    <a:pt x="160" y="98"/>
                    <a:pt x="160" y="120"/>
                  </a:cubicBezTo>
                  <a:cubicBezTo>
                    <a:pt x="160" y="142"/>
                    <a:pt x="142" y="160"/>
                    <a:pt x="120" y="160"/>
                  </a:cubicBezTo>
                  <a:cubicBezTo>
                    <a:pt x="98" y="160"/>
                    <a:pt x="80" y="142"/>
                    <a:pt x="80" y="120"/>
                  </a:cubicBezTo>
                  <a:cubicBezTo>
                    <a:pt x="80" y="98"/>
                    <a:pt x="98" y="80"/>
                    <a:pt x="120" y="80"/>
                  </a:cubicBezTo>
                  <a:lnTo>
                    <a:pt x="120" y="80"/>
                  </a:lnTo>
                  <a:close/>
                  <a:moveTo>
                    <a:pt x="200" y="240"/>
                  </a:moveTo>
                  <a:lnTo>
                    <a:pt x="40" y="240"/>
                  </a:lnTo>
                  <a:lnTo>
                    <a:pt x="40" y="221"/>
                  </a:lnTo>
                  <a:cubicBezTo>
                    <a:pt x="40" y="195"/>
                    <a:pt x="93" y="180"/>
                    <a:pt x="120" y="180"/>
                  </a:cubicBezTo>
                  <a:cubicBezTo>
                    <a:pt x="146" y="180"/>
                    <a:pt x="200" y="195"/>
                    <a:pt x="200" y="221"/>
                  </a:cubicBezTo>
                  <a:lnTo>
                    <a:pt x="200" y="240"/>
                  </a:lnTo>
                  <a:lnTo>
                    <a:pt x="200" y="240"/>
                  </a:lnTo>
                  <a:close/>
                </a:path>
              </a:pathLst>
            </a:custGeom>
            <a:solidFill>
              <a:srgbClr val="75757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</p:grpSp>
    </p:spTree>
    <p:extLst>
      <p:ext uri="{BB962C8B-B14F-4D97-AF65-F5344CB8AC3E}">
        <p14:creationId xmlns:p14="http://schemas.microsoft.com/office/powerpoint/2010/main" val="525546597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텍스트 개체 틀 1"/>
          <p:cNvSpPr>
            <a:spLocks noGrp="1"/>
          </p:cNvSpPr>
          <p:nvPr>
            <p:ph type="body" sz="quarter" idx="10"/>
          </p:nvPr>
        </p:nvSpPr>
        <p:spPr>
          <a:xfrm>
            <a:off x="71717" y="58966"/>
            <a:ext cx="1913966" cy="431800"/>
          </a:xfrm>
        </p:spPr>
        <p:txBody>
          <a:bodyPr>
            <a:noAutofit/>
          </a:bodyPr>
          <a:lstStyle/>
          <a:p>
            <a:r>
              <a:rPr lang="en-US" altLang="ko-KR" sz="1100" dirty="0">
                <a:solidFill>
                  <a:srgbClr val="10BAA8"/>
                </a:solidFill>
              </a:rPr>
              <a:t>02 SecureGuard AM </a:t>
            </a:r>
            <a:r>
              <a:rPr lang="ko-KR" altLang="en-US" sz="1100" dirty="0">
                <a:solidFill>
                  <a:srgbClr val="10BAA8"/>
                </a:solidFill>
              </a:rPr>
              <a:t>소개</a:t>
            </a:r>
          </a:p>
        </p:txBody>
      </p:sp>
      <p:sp>
        <p:nvSpPr>
          <p:cNvPr id="3" name="텍스트 개체 틀 2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ko-KR" altLang="en-US" dirty="0"/>
              <a:t>주요 기능</a:t>
            </a:r>
          </a:p>
        </p:txBody>
      </p:sp>
      <p:sp>
        <p:nvSpPr>
          <p:cNvPr id="4" name="텍스트 개체 틀 3"/>
          <p:cNvSpPr>
            <a:spLocks noGrp="1"/>
          </p:cNvSpPr>
          <p:nvPr>
            <p:ph type="body" sz="quarter" idx="12"/>
          </p:nvPr>
        </p:nvSpPr>
        <p:spPr/>
        <p:txBody>
          <a:bodyPr>
            <a:normAutofit fontScale="77500" lnSpcReduction="20000"/>
          </a:bodyPr>
          <a:lstStyle/>
          <a:p>
            <a:r>
              <a:rPr lang="ko-KR" altLang="en-US" sz="1800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임시 패스워드 </a:t>
            </a:r>
            <a:r>
              <a:rPr lang="en-US" altLang="ko-KR" sz="1800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(</a:t>
            </a:r>
            <a:r>
              <a:rPr lang="en-US" altLang="ko-KR" sz="1800" b="1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SecureGuard</a:t>
            </a:r>
            <a:r>
              <a:rPr lang="en-US" altLang="ko-KR" sz="1800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PM </a:t>
            </a:r>
            <a:r>
              <a:rPr lang="ko-KR" altLang="en-US" sz="1800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연동</a:t>
            </a:r>
            <a:r>
              <a:rPr lang="en-US" altLang="ko-KR" sz="1800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</a:t>
            </a:r>
            <a:r>
              <a:rPr lang="ko-KR" altLang="en-US" sz="1800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기능</a:t>
            </a:r>
            <a:r>
              <a:rPr lang="en-US" altLang="ko-KR" sz="1800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)</a:t>
            </a:r>
          </a:p>
          <a:p>
            <a:r>
              <a:rPr lang="en-US" altLang="ko-KR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SecureGuard</a:t>
            </a:r>
            <a:r>
              <a:rPr lang="en-US" altLang="ko-K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PM</a:t>
            </a:r>
            <a:r>
              <a:rPr lang="ko-KR" altLang="en-US" dirty="0">
                <a:solidFill>
                  <a:schemeClr val="tx1">
                    <a:lumMod val="65000"/>
                    <a:lumOff val="35000"/>
                  </a:schemeClr>
                </a:solidFill>
              </a:rPr>
              <a:t>과의 연동을 통하여 실제 패스워드 조회 권한 발급이 아닌 </a:t>
            </a:r>
            <a:r>
              <a:rPr lang="en-US" altLang="ko-K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8</a:t>
            </a:r>
            <a:r>
              <a:rPr lang="ko-KR" altLang="en-US" dirty="0">
                <a:solidFill>
                  <a:schemeClr val="tx1">
                    <a:lumMod val="65000"/>
                    <a:lumOff val="35000"/>
                  </a:schemeClr>
                </a:solidFill>
              </a:rPr>
              <a:t>자리 숫자 임시  패스워드를 발급하여 실제 </a:t>
            </a:r>
            <a:r>
              <a:rPr lang="en-US" altLang="ko-KR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SecureGuard</a:t>
            </a:r>
            <a:r>
              <a:rPr lang="ko-KR" altLang="en-US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</a:t>
            </a:r>
            <a:r>
              <a:rPr lang="en-US" altLang="ko-K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AM</a:t>
            </a:r>
            <a:r>
              <a:rPr lang="ko-KR" altLang="en-US" dirty="0">
                <a:solidFill>
                  <a:schemeClr val="tx1">
                    <a:lumMod val="65000"/>
                    <a:lumOff val="35000"/>
                  </a:schemeClr>
                </a:solidFill>
              </a:rPr>
              <a:t>을 통해 관리 대상 시스템 접속 시 임시 패스워드로 동일하게 </a:t>
            </a:r>
            <a:r>
              <a:rPr lang="ko-KR" altLang="en-US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로그인이</a:t>
            </a:r>
            <a:r>
              <a:rPr lang="ko-KR" altLang="en-US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가능하며</a:t>
            </a:r>
            <a:r>
              <a:rPr lang="en-US" altLang="ko-K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, </a:t>
            </a:r>
            <a:r>
              <a:rPr lang="ko-KR" altLang="en-US" dirty="0">
                <a:solidFill>
                  <a:schemeClr val="tx1">
                    <a:lumMod val="65000"/>
                    <a:lumOff val="35000"/>
                  </a:schemeClr>
                </a:solidFill>
              </a:rPr>
              <a:t>패스워드 노출이 되지 않으므로 회수와 동일한 효과를 얻을 수 있습니다</a:t>
            </a:r>
            <a:r>
              <a:rPr lang="en-US" altLang="ko-K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.</a:t>
            </a:r>
            <a:r>
              <a:rPr lang="ko-KR" altLang="en-US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</a:t>
            </a:r>
            <a:endParaRPr lang="en-US" altLang="ko-KR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grpSp>
        <p:nvGrpSpPr>
          <p:cNvPr id="47" name="그룹 46"/>
          <p:cNvGrpSpPr/>
          <p:nvPr/>
        </p:nvGrpSpPr>
        <p:grpSpPr>
          <a:xfrm>
            <a:off x="3983842" y="4619423"/>
            <a:ext cx="1921542" cy="768558"/>
            <a:chOff x="4027835" y="3561816"/>
            <a:chExt cx="1746856" cy="768561"/>
          </a:xfrm>
        </p:grpSpPr>
        <p:grpSp>
          <p:nvGrpSpPr>
            <p:cNvPr id="48" name="그룹 47"/>
            <p:cNvGrpSpPr/>
            <p:nvPr/>
          </p:nvGrpSpPr>
          <p:grpSpPr>
            <a:xfrm>
              <a:off x="4086602" y="3624591"/>
              <a:ext cx="1629324" cy="647422"/>
              <a:chOff x="5089226" y="3651467"/>
              <a:chExt cx="1481204" cy="588565"/>
            </a:xfrm>
          </p:grpSpPr>
          <p:sp>
            <p:nvSpPr>
              <p:cNvPr id="50" name="직사각형 49"/>
              <p:cNvSpPr/>
              <p:nvPr/>
            </p:nvSpPr>
            <p:spPr>
              <a:xfrm>
                <a:off x="5214261" y="3651467"/>
                <a:ext cx="1214361" cy="251818"/>
              </a:xfrm>
              <a:prstGeom prst="rect">
                <a:avLst/>
              </a:prstGeom>
            </p:spPr>
            <p:txBody>
              <a:bodyPr wrap="none" anchor="ctr">
                <a:spAutoFit/>
              </a:bodyPr>
              <a:lstStyle/>
              <a:p>
                <a:pPr algn="ctr"/>
                <a:r>
                  <a:rPr lang="en-US" altLang="ko-KR" sz="1200" b="1" dirty="0">
                    <a:ln>
                      <a:solidFill>
                        <a:schemeClr val="bg1">
                          <a:alpha val="5000"/>
                        </a:schemeClr>
                      </a:solidFill>
                    </a:ln>
                    <a:solidFill>
                      <a:schemeClr val="tx1">
                        <a:lumMod val="95000"/>
                        <a:lumOff val="5000"/>
                      </a:schemeClr>
                    </a:solidFill>
                    <a:latin typeface="Arial" panose="020B0604020202020204" pitchFamily="34" charset="0"/>
                    <a:ea typeface="나눔고딕 ExtraBold" panose="020D0904000000000000" pitchFamily="50" charset="-127"/>
                    <a:cs typeface="Arial" panose="020B0604020202020204" pitchFamily="34" charset="0"/>
                  </a:rPr>
                  <a:t>SecureGuard</a:t>
                </a:r>
                <a:r>
                  <a:rPr lang="en-US" altLang="ko-KR" sz="1200" b="1" dirty="0">
                    <a:ln>
                      <a:solidFill>
                        <a:schemeClr val="bg1">
                          <a:alpha val="5000"/>
                        </a:schemeClr>
                      </a:solidFill>
                    </a:ln>
                    <a:latin typeface="Arial" panose="020B0604020202020204" pitchFamily="34" charset="0"/>
                    <a:ea typeface="나눔고딕 ExtraBold" panose="020D0904000000000000" pitchFamily="50" charset="-127"/>
                    <a:cs typeface="Arial" panose="020B0604020202020204" pitchFamily="34" charset="0"/>
                  </a:rPr>
                  <a:t>  </a:t>
                </a:r>
                <a:r>
                  <a:rPr lang="en-US" altLang="ko-KR" sz="1200" b="1" dirty="0">
                    <a:ln>
                      <a:solidFill>
                        <a:schemeClr val="bg1">
                          <a:alpha val="5000"/>
                        </a:schemeClr>
                      </a:solidFill>
                    </a:ln>
                    <a:solidFill>
                      <a:srgbClr val="00B4A6"/>
                    </a:solidFill>
                    <a:latin typeface="Arial" panose="020B0604020202020204" pitchFamily="34" charset="0"/>
                    <a:ea typeface="나눔고딕 ExtraBold" panose="020D0904000000000000" pitchFamily="50" charset="-127"/>
                    <a:cs typeface="Arial" panose="020B0604020202020204" pitchFamily="34" charset="0"/>
                  </a:rPr>
                  <a:t>AM</a:t>
                </a:r>
                <a:endParaRPr lang="en-US" altLang="ko-KR" sz="1200" b="1" dirty="0">
                  <a:ln>
                    <a:solidFill>
                      <a:schemeClr val="bg1">
                        <a:alpha val="5000"/>
                      </a:schemeClr>
                    </a:solidFill>
                  </a:ln>
                  <a:latin typeface="Arial" panose="020B0604020202020204" pitchFamily="34" charset="0"/>
                  <a:ea typeface="나눔고딕 ExtraBold" panose="020D0904000000000000" pitchFamily="50" charset="-127"/>
                  <a:cs typeface="Arial" panose="020B0604020202020204" pitchFamily="34" charset="0"/>
                </a:endParaRPr>
              </a:p>
            </p:txBody>
          </p:sp>
          <p:sp>
            <p:nvSpPr>
              <p:cNvPr id="51" name="모서리가 둥근 직사각형 50"/>
              <p:cNvSpPr/>
              <p:nvPr/>
            </p:nvSpPr>
            <p:spPr>
              <a:xfrm>
                <a:off x="5089226" y="3925064"/>
                <a:ext cx="1481204" cy="314968"/>
              </a:xfrm>
              <a:prstGeom prst="roundRect">
                <a:avLst/>
              </a:prstGeom>
              <a:noFill/>
              <a:ln>
                <a:solidFill>
                  <a:srgbClr val="10BAA8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2000" dirty="0"/>
              </a:p>
            </p:txBody>
          </p:sp>
          <p:sp>
            <p:nvSpPr>
              <p:cNvPr id="53" name="모서리가 둥근 직사각형 52"/>
              <p:cNvSpPr/>
              <p:nvPr/>
            </p:nvSpPr>
            <p:spPr>
              <a:xfrm>
                <a:off x="5127911" y="3964832"/>
                <a:ext cx="431335" cy="234899"/>
              </a:xfrm>
              <a:prstGeom prst="roundRect">
                <a:avLst/>
              </a:prstGeom>
              <a:solidFill>
                <a:srgbClr val="10BAA8"/>
              </a:solidFill>
              <a:ln>
                <a:solidFill>
                  <a:srgbClr val="10BAA8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ko-KR" sz="700" b="1" dirty="0"/>
                  <a:t>AM</a:t>
                </a:r>
                <a:endParaRPr lang="ko-KR" altLang="en-US" sz="700" b="1" dirty="0"/>
              </a:p>
            </p:txBody>
          </p:sp>
          <p:sp>
            <p:nvSpPr>
              <p:cNvPr id="54" name="순서도: 연결자 53"/>
              <p:cNvSpPr/>
              <p:nvPr/>
            </p:nvSpPr>
            <p:spPr>
              <a:xfrm>
                <a:off x="6288031" y="3965680"/>
                <a:ext cx="59511" cy="60817"/>
              </a:xfrm>
              <a:prstGeom prst="flowChartConnector">
                <a:avLst/>
              </a:prstGeom>
              <a:solidFill>
                <a:srgbClr val="10BAA8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2000" dirty="0"/>
              </a:p>
            </p:txBody>
          </p:sp>
          <p:sp>
            <p:nvSpPr>
              <p:cNvPr id="55" name="순서도: 연결자 54"/>
              <p:cNvSpPr/>
              <p:nvPr/>
            </p:nvSpPr>
            <p:spPr>
              <a:xfrm>
                <a:off x="6375160" y="3965680"/>
                <a:ext cx="59511" cy="60817"/>
              </a:xfrm>
              <a:prstGeom prst="flowChartConnector">
                <a:avLst/>
              </a:prstGeom>
              <a:solidFill>
                <a:srgbClr val="10BAA8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2000" dirty="0"/>
              </a:p>
            </p:txBody>
          </p:sp>
          <p:sp>
            <p:nvSpPr>
              <p:cNvPr id="59" name="순서도: 연결자 58"/>
              <p:cNvSpPr/>
              <p:nvPr/>
            </p:nvSpPr>
            <p:spPr>
              <a:xfrm>
                <a:off x="6462290" y="3965680"/>
                <a:ext cx="59511" cy="60817"/>
              </a:xfrm>
              <a:prstGeom prst="flowChartConnector">
                <a:avLst/>
              </a:prstGeom>
              <a:solidFill>
                <a:srgbClr val="10BAA8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2000" dirty="0"/>
              </a:p>
            </p:txBody>
          </p:sp>
          <p:cxnSp>
            <p:nvCxnSpPr>
              <p:cNvPr id="60" name="직선 화살표 연결선 59"/>
              <p:cNvCxnSpPr/>
              <p:nvPr/>
            </p:nvCxnSpPr>
            <p:spPr>
              <a:xfrm>
                <a:off x="5608289" y="4079558"/>
                <a:ext cx="612277" cy="0"/>
              </a:xfrm>
              <a:prstGeom prst="straightConnector1">
                <a:avLst/>
              </a:prstGeom>
              <a:ln w="25400">
                <a:solidFill>
                  <a:srgbClr val="10BAA8"/>
                </a:solidFill>
                <a:headEnd type="none" w="med" len="med"/>
                <a:tailEnd type="none" w="med" len="me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1" name="직선 화살표 연결선 60"/>
              <p:cNvCxnSpPr/>
              <p:nvPr/>
            </p:nvCxnSpPr>
            <p:spPr>
              <a:xfrm>
                <a:off x="5608289" y="4014383"/>
                <a:ext cx="612277" cy="0"/>
              </a:xfrm>
              <a:prstGeom prst="straightConnector1">
                <a:avLst/>
              </a:prstGeom>
              <a:ln w="25400">
                <a:solidFill>
                  <a:srgbClr val="10BAA8"/>
                </a:solidFill>
                <a:headEnd type="none" w="med" len="med"/>
                <a:tailEnd type="none" w="med" len="me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2" name="직선 화살표 연결선 61"/>
              <p:cNvCxnSpPr/>
              <p:nvPr/>
            </p:nvCxnSpPr>
            <p:spPr>
              <a:xfrm>
                <a:off x="5608289" y="4144734"/>
                <a:ext cx="612277" cy="0"/>
              </a:xfrm>
              <a:prstGeom prst="straightConnector1">
                <a:avLst/>
              </a:prstGeom>
              <a:ln w="25400">
                <a:solidFill>
                  <a:srgbClr val="10BAA8"/>
                </a:solidFill>
                <a:headEnd type="none" w="med" len="med"/>
                <a:tailEnd type="none" w="med" len="me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49" name="모서리가 둥근 직사각형 48"/>
            <p:cNvSpPr/>
            <p:nvPr/>
          </p:nvSpPr>
          <p:spPr>
            <a:xfrm>
              <a:off x="4027835" y="3561816"/>
              <a:ext cx="1746856" cy="768561"/>
            </a:xfrm>
            <a:prstGeom prst="roundRect">
              <a:avLst/>
            </a:prstGeom>
            <a:noFill/>
            <a:ln>
              <a:solidFill>
                <a:srgbClr val="10BAA8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000" dirty="0"/>
            </a:p>
          </p:txBody>
        </p:sp>
      </p:grpSp>
      <p:grpSp>
        <p:nvGrpSpPr>
          <p:cNvPr id="63" name="그룹 62"/>
          <p:cNvGrpSpPr/>
          <p:nvPr/>
        </p:nvGrpSpPr>
        <p:grpSpPr>
          <a:xfrm>
            <a:off x="3983842" y="2277043"/>
            <a:ext cx="1921542" cy="768558"/>
            <a:chOff x="4163131" y="2564904"/>
            <a:chExt cx="1588051" cy="635172"/>
          </a:xfrm>
        </p:grpSpPr>
        <p:sp>
          <p:nvSpPr>
            <p:cNvPr id="66" name="직사각형 65"/>
            <p:cNvSpPr/>
            <p:nvPr/>
          </p:nvSpPr>
          <p:spPr>
            <a:xfrm>
              <a:off x="4342545" y="2616783"/>
              <a:ext cx="1212453" cy="228925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en-US" altLang="ko-KR" sz="1200" b="1" dirty="0" err="1">
                  <a:ln>
                    <a:solidFill>
                      <a:schemeClr val="bg1">
                        <a:alpha val="5000"/>
                      </a:schemeClr>
                    </a:solidFill>
                  </a:ln>
                  <a:solidFill>
                    <a:schemeClr val="tx1">
                      <a:lumMod val="95000"/>
                      <a:lumOff val="5000"/>
                    </a:schemeClr>
                  </a:solidFill>
                  <a:latin typeface="Arial" panose="020B0604020202020204" pitchFamily="34" charset="0"/>
                  <a:ea typeface="나눔고딕 ExtraBold" panose="020D0904000000000000" pitchFamily="50" charset="-127"/>
                  <a:cs typeface="Arial" panose="020B0604020202020204" pitchFamily="34" charset="0"/>
                </a:rPr>
                <a:t>SecureGuard</a:t>
              </a:r>
              <a:r>
                <a:rPr lang="en-US" altLang="ko-KR" sz="1200" b="1" dirty="0">
                  <a:ln>
                    <a:solidFill>
                      <a:schemeClr val="bg1">
                        <a:alpha val="5000"/>
                      </a:schemeClr>
                    </a:solidFill>
                  </a:ln>
                  <a:latin typeface="Arial" panose="020B0604020202020204" pitchFamily="34" charset="0"/>
                  <a:ea typeface="나눔고딕 ExtraBold" panose="020D0904000000000000" pitchFamily="50" charset="-127"/>
                  <a:cs typeface="Arial" panose="020B0604020202020204" pitchFamily="34" charset="0"/>
                </a:rPr>
                <a:t>  </a:t>
              </a:r>
              <a:r>
                <a:rPr lang="en-US" altLang="ko-KR" sz="1200" b="1" dirty="0">
                  <a:ln>
                    <a:solidFill>
                      <a:schemeClr val="bg1">
                        <a:alpha val="5000"/>
                      </a:schemeClr>
                    </a:solidFill>
                  </a:ln>
                  <a:solidFill>
                    <a:srgbClr val="486AB1"/>
                  </a:solidFill>
                  <a:latin typeface="Arial" panose="020B0604020202020204" pitchFamily="34" charset="0"/>
                  <a:ea typeface="나눔고딕 ExtraBold" panose="020D0904000000000000" pitchFamily="50" charset="-127"/>
                  <a:cs typeface="Arial" panose="020B0604020202020204" pitchFamily="34" charset="0"/>
                </a:rPr>
                <a:t>PM</a:t>
              </a:r>
            </a:p>
          </p:txBody>
        </p:sp>
        <p:sp>
          <p:nvSpPr>
            <p:cNvPr id="67" name="모서리가 둥근 직사각형 66"/>
            <p:cNvSpPr/>
            <p:nvPr/>
          </p:nvSpPr>
          <p:spPr>
            <a:xfrm>
              <a:off x="4216556" y="2865507"/>
              <a:ext cx="1481204" cy="286334"/>
            </a:xfrm>
            <a:prstGeom prst="roundRect">
              <a:avLst/>
            </a:prstGeom>
            <a:noFill/>
            <a:ln>
              <a:solidFill>
                <a:srgbClr val="476FB7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000" dirty="0"/>
            </a:p>
          </p:txBody>
        </p:sp>
        <p:sp>
          <p:nvSpPr>
            <p:cNvPr id="69" name="모서리가 둥근 직사각형 68"/>
            <p:cNvSpPr/>
            <p:nvPr/>
          </p:nvSpPr>
          <p:spPr>
            <a:xfrm>
              <a:off x="4255241" y="2901660"/>
              <a:ext cx="431335" cy="213544"/>
            </a:xfrm>
            <a:prstGeom prst="roundRect">
              <a:avLst/>
            </a:prstGeom>
            <a:solidFill>
              <a:srgbClr val="486AB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ko-KR" sz="700" b="1" dirty="0"/>
                <a:t>PM</a:t>
              </a:r>
              <a:endParaRPr lang="ko-KR" altLang="en-US" sz="700" b="1" dirty="0"/>
            </a:p>
          </p:txBody>
        </p:sp>
        <p:sp>
          <p:nvSpPr>
            <p:cNvPr id="70" name="순서도: 연결자 69"/>
            <p:cNvSpPr/>
            <p:nvPr/>
          </p:nvSpPr>
          <p:spPr>
            <a:xfrm>
              <a:off x="5415361" y="2902431"/>
              <a:ext cx="59511" cy="55288"/>
            </a:xfrm>
            <a:prstGeom prst="flowChartConnector">
              <a:avLst/>
            </a:prstGeom>
            <a:solidFill>
              <a:srgbClr val="476FB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000" dirty="0"/>
            </a:p>
          </p:txBody>
        </p:sp>
        <p:sp>
          <p:nvSpPr>
            <p:cNvPr id="71" name="순서도: 연결자 70"/>
            <p:cNvSpPr/>
            <p:nvPr/>
          </p:nvSpPr>
          <p:spPr>
            <a:xfrm>
              <a:off x="5502490" y="2902431"/>
              <a:ext cx="59511" cy="55288"/>
            </a:xfrm>
            <a:prstGeom prst="flowChartConnector">
              <a:avLst/>
            </a:prstGeom>
            <a:solidFill>
              <a:srgbClr val="476FB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000" dirty="0"/>
            </a:p>
          </p:txBody>
        </p:sp>
        <p:sp>
          <p:nvSpPr>
            <p:cNvPr id="72" name="순서도: 연결자 71"/>
            <p:cNvSpPr/>
            <p:nvPr/>
          </p:nvSpPr>
          <p:spPr>
            <a:xfrm>
              <a:off x="5589620" y="2902431"/>
              <a:ext cx="59511" cy="55288"/>
            </a:xfrm>
            <a:prstGeom prst="flowChartConnector">
              <a:avLst/>
            </a:prstGeom>
            <a:solidFill>
              <a:srgbClr val="476FB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000" dirty="0"/>
            </a:p>
          </p:txBody>
        </p:sp>
        <p:cxnSp>
          <p:nvCxnSpPr>
            <p:cNvPr id="73" name="직선 화살표 연결선 72"/>
            <p:cNvCxnSpPr/>
            <p:nvPr/>
          </p:nvCxnSpPr>
          <p:spPr>
            <a:xfrm>
              <a:off x="4735619" y="3005956"/>
              <a:ext cx="612277" cy="0"/>
            </a:xfrm>
            <a:prstGeom prst="straightConnector1">
              <a:avLst/>
            </a:prstGeom>
            <a:ln w="25400">
              <a:solidFill>
                <a:srgbClr val="00968B"/>
              </a:solidFill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4" name="직선 화살표 연결선 73"/>
            <p:cNvCxnSpPr/>
            <p:nvPr/>
          </p:nvCxnSpPr>
          <p:spPr>
            <a:xfrm>
              <a:off x="4735619" y="2946706"/>
              <a:ext cx="612277" cy="0"/>
            </a:xfrm>
            <a:prstGeom prst="straightConnector1">
              <a:avLst/>
            </a:prstGeom>
            <a:ln w="25400">
              <a:solidFill>
                <a:srgbClr val="476FB7"/>
              </a:solidFill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5" name="직선 화살표 연결선 74"/>
            <p:cNvCxnSpPr/>
            <p:nvPr/>
          </p:nvCxnSpPr>
          <p:spPr>
            <a:xfrm>
              <a:off x="4735619" y="3065207"/>
              <a:ext cx="612277" cy="0"/>
            </a:xfrm>
            <a:prstGeom prst="straightConnector1">
              <a:avLst/>
            </a:prstGeom>
            <a:ln w="25400">
              <a:solidFill>
                <a:srgbClr val="476FB7"/>
              </a:solidFill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76" name="모서리가 둥근 직사각형 75"/>
            <p:cNvSpPr/>
            <p:nvPr/>
          </p:nvSpPr>
          <p:spPr>
            <a:xfrm>
              <a:off x="4163131" y="2564904"/>
              <a:ext cx="1588051" cy="635172"/>
            </a:xfrm>
            <a:prstGeom prst="roundRect">
              <a:avLst/>
            </a:prstGeom>
            <a:noFill/>
            <a:ln>
              <a:solidFill>
                <a:srgbClr val="476FB7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000" dirty="0"/>
            </a:p>
          </p:txBody>
        </p:sp>
        <p:cxnSp>
          <p:nvCxnSpPr>
            <p:cNvPr id="77" name="직선 화살표 연결선 76"/>
            <p:cNvCxnSpPr/>
            <p:nvPr/>
          </p:nvCxnSpPr>
          <p:spPr>
            <a:xfrm>
              <a:off x="4736976" y="3005419"/>
              <a:ext cx="612277" cy="0"/>
            </a:xfrm>
            <a:prstGeom prst="straightConnector1">
              <a:avLst/>
            </a:prstGeom>
            <a:ln w="25400">
              <a:solidFill>
                <a:srgbClr val="476FB7"/>
              </a:solidFill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78" name="직선 화살표 연결선 77"/>
          <p:cNvCxnSpPr>
            <a:stCxn id="49" idx="3"/>
          </p:cNvCxnSpPr>
          <p:nvPr/>
        </p:nvCxnSpPr>
        <p:spPr>
          <a:xfrm>
            <a:off x="5905384" y="5003702"/>
            <a:ext cx="2200199" cy="0"/>
          </a:xfrm>
          <a:prstGeom prst="straightConnector1">
            <a:avLst/>
          </a:prstGeom>
          <a:ln w="25400">
            <a:solidFill>
              <a:srgbClr val="10BAA8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99" name="그룹 98"/>
          <p:cNvGrpSpPr/>
          <p:nvPr/>
        </p:nvGrpSpPr>
        <p:grpSpPr>
          <a:xfrm>
            <a:off x="-303584" y="3205974"/>
            <a:ext cx="2054028" cy="1196983"/>
            <a:chOff x="8105687" y="3140315"/>
            <a:chExt cx="1543222" cy="899311"/>
          </a:xfrm>
        </p:grpSpPr>
        <p:grpSp>
          <p:nvGrpSpPr>
            <p:cNvPr id="100" name="그룹 99"/>
            <p:cNvGrpSpPr/>
            <p:nvPr/>
          </p:nvGrpSpPr>
          <p:grpSpPr>
            <a:xfrm>
              <a:off x="8553299" y="3140315"/>
              <a:ext cx="648000" cy="648000"/>
              <a:chOff x="2743467" y="2636912"/>
              <a:chExt cx="648000" cy="648000"/>
            </a:xfrm>
          </p:grpSpPr>
          <p:sp>
            <p:nvSpPr>
              <p:cNvPr id="102" name="타원 101"/>
              <p:cNvSpPr/>
              <p:nvPr/>
            </p:nvSpPr>
            <p:spPr>
              <a:xfrm>
                <a:off x="2743467" y="2636912"/>
                <a:ext cx="648000" cy="648000"/>
              </a:xfrm>
              <a:prstGeom prst="ellipse">
                <a:avLst/>
              </a:prstGeom>
              <a:solidFill>
                <a:srgbClr val="F3F3F3"/>
              </a:solidFill>
              <a:ln>
                <a:solidFill>
                  <a:srgbClr val="10BAA8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pic>
            <p:nvPicPr>
              <p:cNvPr id="103" name="그림 102"/>
              <p:cNvPicPr>
                <a:picLocks noChangeAspect="1"/>
              </p:cNvPicPr>
              <p:nvPr/>
            </p:nvPicPr>
            <p:blipFill>
              <a:blip r:embed="rId2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2800390" y="2693835"/>
                <a:ext cx="534153" cy="534153"/>
              </a:xfrm>
              <a:prstGeom prst="rect">
                <a:avLst/>
              </a:prstGeom>
            </p:spPr>
          </p:pic>
        </p:grpSp>
        <p:sp>
          <p:nvSpPr>
            <p:cNvPr id="101" name="TextBox 100"/>
            <p:cNvSpPr txBox="1"/>
            <p:nvPr/>
          </p:nvSpPr>
          <p:spPr>
            <a:xfrm>
              <a:off x="8105687" y="3843075"/>
              <a:ext cx="1543222" cy="19655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ko-KR" altLang="en-US" sz="1100" b="1" dirty="0">
                  <a:solidFill>
                    <a:srgbClr val="10BAA8"/>
                  </a:solidFill>
                </a:rPr>
                <a:t>사용자</a:t>
              </a:r>
            </a:p>
          </p:txBody>
        </p:sp>
      </p:grpSp>
      <p:cxnSp>
        <p:nvCxnSpPr>
          <p:cNvPr id="104" name="직선 화살표 연결선 103"/>
          <p:cNvCxnSpPr/>
          <p:nvPr/>
        </p:nvCxnSpPr>
        <p:spPr>
          <a:xfrm>
            <a:off x="4784601" y="3051128"/>
            <a:ext cx="0" cy="1530000"/>
          </a:xfrm>
          <a:prstGeom prst="straightConnector1">
            <a:avLst/>
          </a:prstGeom>
          <a:ln w="25400">
            <a:solidFill>
              <a:srgbClr val="10BAA8"/>
            </a:solidFill>
            <a:prstDash val="sysDash"/>
            <a:headEnd type="triangle" w="lg" len="lg"/>
            <a:tailEnd type="non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5" name="직선 화살표 연결선 104"/>
          <p:cNvCxnSpPr>
            <a:stCxn id="102" idx="6"/>
            <a:endCxn id="76" idx="1"/>
          </p:cNvCxnSpPr>
          <p:nvPr/>
        </p:nvCxnSpPr>
        <p:spPr>
          <a:xfrm flipV="1">
            <a:off x="1154675" y="2661322"/>
            <a:ext cx="2829167" cy="975898"/>
          </a:xfrm>
          <a:prstGeom prst="straightConnector1">
            <a:avLst/>
          </a:prstGeom>
          <a:ln w="25400">
            <a:solidFill>
              <a:srgbClr val="486AB1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6" name="직선 화살표 연결선 105"/>
          <p:cNvCxnSpPr>
            <a:stCxn id="102" idx="6"/>
            <a:endCxn id="49" idx="1"/>
          </p:cNvCxnSpPr>
          <p:nvPr/>
        </p:nvCxnSpPr>
        <p:spPr>
          <a:xfrm>
            <a:off x="1154675" y="3637220"/>
            <a:ext cx="2829167" cy="1366482"/>
          </a:xfrm>
          <a:prstGeom prst="straightConnector1">
            <a:avLst/>
          </a:prstGeom>
          <a:ln w="25400">
            <a:solidFill>
              <a:srgbClr val="10BAA8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7" name="직선 화살표 연결선 106"/>
          <p:cNvCxnSpPr/>
          <p:nvPr/>
        </p:nvCxnSpPr>
        <p:spPr>
          <a:xfrm>
            <a:off x="5141590" y="3059468"/>
            <a:ext cx="0" cy="1530586"/>
          </a:xfrm>
          <a:prstGeom prst="straightConnector1">
            <a:avLst/>
          </a:prstGeom>
          <a:ln w="25400">
            <a:solidFill>
              <a:srgbClr val="476FB7"/>
            </a:solidFill>
            <a:prstDash val="sysDash"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8" name="직사각형 107"/>
          <p:cNvSpPr/>
          <p:nvPr/>
        </p:nvSpPr>
        <p:spPr>
          <a:xfrm>
            <a:off x="1402404" y="2527799"/>
            <a:ext cx="41549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ko-KR" altLang="en-US" dirty="0">
                <a:solidFill>
                  <a:srgbClr val="476FB7"/>
                </a:solidFill>
              </a:rPr>
              <a:t>①</a:t>
            </a:r>
          </a:p>
        </p:txBody>
      </p:sp>
      <p:sp>
        <p:nvSpPr>
          <p:cNvPr id="109" name="직사각형 108"/>
          <p:cNvSpPr/>
          <p:nvPr/>
        </p:nvSpPr>
        <p:spPr>
          <a:xfrm>
            <a:off x="1657126" y="2497022"/>
            <a:ext cx="1462260" cy="43088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ko-KR" altLang="en-US" sz="1100" dirty="0">
                <a:solidFill>
                  <a:srgbClr val="476FB7"/>
                </a:solidFill>
              </a:rPr>
              <a:t>임시 패스워드 신청 </a:t>
            </a:r>
            <a:endParaRPr lang="en-US" altLang="ko-KR" sz="1100" dirty="0">
              <a:solidFill>
                <a:srgbClr val="476FB7"/>
              </a:solidFill>
            </a:endParaRPr>
          </a:p>
          <a:p>
            <a:r>
              <a:rPr lang="ko-KR" altLang="en-US" sz="1100" dirty="0">
                <a:solidFill>
                  <a:srgbClr val="476FB7"/>
                </a:solidFill>
              </a:rPr>
              <a:t>및 발급 완료</a:t>
            </a:r>
          </a:p>
        </p:txBody>
      </p:sp>
      <p:sp>
        <p:nvSpPr>
          <p:cNvPr id="110" name="직사각형 109"/>
          <p:cNvSpPr/>
          <p:nvPr/>
        </p:nvSpPr>
        <p:spPr>
          <a:xfrm>
            <a:off x="1614241" y="4705486"/>
            <a:ext cx="1846980" cy="43088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ko-KR" altLang="en-US" sz="1100" dirty="0">
                <a:solidFill>
                  <a:srgbClr val="10BAA8"/>
                </a:solidFill>
              </a:rPr>
              <a:t>대상 시스템 접속 시도</a:t>
            </a:r>
            <a:endParaRPr lang="en-US" altLang="ko-KR" sz="1100" dirty="0">
              <a:solidFill>
                <a:srgbClr val="10BAA8"/>
              </a:solidFill>
            </a:endParaRPr>
          </a:p>
          <a:p>
            <a:r>
              <a:rPr lang="en-US" altLang="ko-KR" sz="1100" dirty="0">
                <a:solidFill>
                  <a:srgbClr val="10BAA8"/>
                </a:solidFill>
              </a:rPr>
              <a:t>Account / [</a:t>
            </a:r>
            <a:r>
              <a:rPr lang="ko-KR" altLang="en-US" sz="1100" dirty="0">
                <a:solidFill>
                  <a:srgbClr val="10BAA8"/>
                </a:solidFill>
              </a:rPr>
              <a:t>임시 패스워드</a:t>
            </a:r>
            <a:r>
              <a:rPr lang="en-US" altLang="ko-KR" sz="1100" dirty="0">
                <a:solidFill>
                  <a:srgbClr val="10BAA8"/>
                </a:solidFill>
              </a:rPr>
              <a:t>]</a:t>
            </a:r>
            <a:endParaRPr lang="ko-KR" altLang="en-US" sz="1100" dirty="0">
              <a:solidFill>
                <a:srgbClr val="10BAA8"/>
              </a:solidFill>
            </a:endParaRPr>
          </a:p>
        </p:txBody>
      </p:sp>
      <p:sp>
        <p:nvSpPr>
          <p:cNvPr id="111" name="직사각형 110"/>
          <p:cNvSpPr/>
          <p:nvPr/>
        </p:nvSpPr>
        <p:spPr>
          <a:xfrm>
            <a:off x="1352600" y="4736263"/>
            <a:ext cx="41549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ko-KR" altLang="en-US" dirty="0">
                <a:solidFill>
                  <a:srgbClr val="10BAA8"/>
                </a:solidFill>
              </a:rPr>
              <a:t>②</a:t>
            </a:r>
          </a:p>
        </p:txBody>
      </p:sp>
      <p:sp>
        <p:nvSpPr>
          <p:cNvPr id="112" name="직사각형 111"/>
          <p:cNvSpPr/>
          <p:nvPr/>
        </p:nvSpPr>
        <p:spPr>
          <a:xfrm>
            <a:off x="2288545" y="3587807"/>
            <a:ext cx="415498" cy="369332"/>
          </a:xfrm>
          <a:prstGeom prst="rect">
            <a:avLst/>
          </a:prstGeom>
        </p:spPr>
        <p:txBody>
          <a:bodyPr wrap="none" anchor="ctr">
            <a:spAutoFit/>
          </a:bodyPr>
          <a:lstStyle/>
          <a:p>
            <a:r>
              <a:rPr lang="ko-KR" altLang="en-US" dirty="0">
                <a:solidFill>
                  <a:srgbClr val="10BAA8"/>
                </a:solidFill>
              </a:rPr>
              <a:t>③</a:t>
            </a:r>
          </a:p>
        </p:txBody>
      </p:sp>
      <p:sp>
        <p:nvSpPr>
          <p:cNvPr id="113" name="직사각형 112"/>
          <p:cNvSpPr/>
          <p:nvPr/>
        </p:nvSpPr>
        <p:spPr>
          <a:xfrm>
            <a:off x="2553493" y="3557030"/>
            <a:ext cx="2111475" cy="43088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ko-KR" altLang="en-US" sz="1100" dirty="0">
                <a:solidFill>
                  <a:srgbClr val="10BAA8"/>
                </a:solidFill>
              </a:rPr>
              <a:t>사용자 </a:t>
            </a:r>
            <a:r>
              <a:rPr lang="en-US" altLang="ko-KR" sz="1100" dirty="0">
                <a:solidFill>
                  <a:srgbClr val="10BAA8"/>
                </a:solidFill>
              </a:rPr>
              <a:t>/ </a:t>
            </a:r>
            <a:r>
              <a:rPr lang="ko-KR" altLang="en-US" sz="1100" dirty="0">
                <a:solidFill>
                  <a:srgbClr val="10BAA8"/>
                </a:solidFill>
              </a:rPr>
              <a:t>시스템 </a:t>
            </a:r>
            <a:r>
              <a:rPr lang="en-US" altLang="ko-KR" sz="1100" dirty="0">
                <a:solidFill>
                  <a:srgbClr val="10BAA8"/>
                </a:solidFill>
              </a:rPr>
              <a:t>/ </a:t>
            </a:r>
            <a:r>
              <a:rPr lang="ko-KR" altLang="en-US" sz="1100" dirty="0">
                <a:solidFill>
                  <a:srgbClr val="10BAA8"/>
                </a:solidFill>
              </a:rPr>
              <a:t>계정 </a:t>
            </a:r>
            <a:r>
              <a:rPr lang="en-US" altLang="ko-KR" sz="1100" dirty="0">
                <a:solidFill>
                  <a:srgbClr val="10BAA8"/>
                </a:solidFill>
              </a:rPr>
              <a:t>/ </a:t>
            </a:r>
            <a:r>
              <a:rPr lang="ko-KR" altLang="en-US" sz="1100" dirty="0">
                <a:solidFill>
                  <a:srgbClr val="10BAA8"/>
                </a:solidFill>
              </a:rPr>
              <a:t>일시 </a:t>
            </a:r>
            <a:endParaRPr lang="en-US" altLang="ko-KR" sz="1100" dirty="0">
              <a:solidFill>
                <a:srgbClr val="10BAA8"/>
              </a:solidFill>
            </a:endParaRPr>
          </a:p>
          <a:p>
            <a:r>
              <a:rPr lang="en-US" altLang="ko-KR" sz="1100" dirty="0">
                <a:solidFill>
                  <a:srgbClr val="10BAA8"/>
                </a:solidFill>
              </a:rPr>
              <a:t>/ </a:t>
            </a:r>
            <a:r>
              <a:rPr lang="ko-KR" altLang="en-US" sz="1100" dirty="0">
                <a:solidFill>
                  <a:srgbClr val="10BAA8"/>
                </a:solidFill>
              </a:rPr>
              <a:t>임시 패스워드 </a:t>
            </a:r>
            <a:r>
              <a:rPr lang="en-US" altLang="ko-KR" sz="1100" dirty="0">
                <a:solidFill>
                  <a:srgbClr val="10BAA8"/>
                </a:solidFill>
              </a:rPr>
              <a:t>- </a:t>
            </a:r>
            <a:r>
              <a:rPr lang="ko-KR" altLang="en-US" sz="1100" dirty="0">
                <a:solidFill>
                  <a:srgbClr val="10BAA8"/>
                </a:solidFill>
              </a:rPr>
              <a:t>데이터 전달</a:t>
            </a:r>
          </a:p>
        </p:txBody>
      </p:sp>
      <p:sp>
        <p:nvSpPr>
          <p:cNvPr id="114" name="직사각형 113"/>
          <p:cNvSpPr/>
          <p:nvPr/>
        </p:nvSpPr>
        <p:spPr>
          <a:xfrm>
            <a:off x="3839684" y="1844824"/>
            <a:ext cx="41549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ko-KR" altLang="en-US" dirty="0">
                <a:solidFill>
                  <a:srgbClr val="476FB7"/>
                </a:solidFill>
              </a:rPr>
              <a:t>④</a:t>
            </a:r>
          </a:p>
        </p:txBody>
      </p:sp>
      <p:sp>
        <p:nvSpPr>
          <p:cNvPr id="115" name="직사각형 114"/>
          <p:cNvSpPr/>
          <p:nvPr/>
        </p:nvSpPr>
        <p:spPr>
          <a:xfrm>
            <a:off x="4097975" y="1898685"/>
            <a:ext cx="1935145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ko-KR" altLang="en-US" sz="1100" dirty="0">
                <a:solidFill>
                  <a:srgbClr val="476FB7"/>
                </a:solidFill>
              </a:rPr>
              <a:t>전달 데이터 승인 내역 검토</a:t>
            </a:r>
          </a:p>
        </p:txBody>
      </p:sp>
      <p:sp>
        <p:nvSpPr>
          <p:cNvPr id="116" name="직사각형 115"/>
          <p:cNvSpPr/>
          <p:nvPr/>
        </p:nvSpPr>
        <p:spPr>
          <a:xfrm>
            <a:off x="5745898" y="3610618"/>
            <a:ext cx="14125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ko-KR" altLang="en-US" sz="1100" dirty="0">
                <a:solidFill>
                  <a:srgbClr val="476FB7"/>
                </a:solidFill>
              </a:rPr>
              <a:t>실제 패스워드 전송</a:t>
            </a:r>
          </a:p>
        </p:txBody>
      </p:sp>
      <p:sp>
        <p:nvSpPr>
          <p:cNvPr id="117" name="직사각형 116"/>
          <p:cNvSpPr/>
          <p:nvPr/>
        </p:nvSpPr>
        <p:spPr>
          <a:xfrm>
            <a:off x="5476474" y="3544674"/>
            <a:ext cx="41549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ko-KR" altLang="en-US" dirty="0">
                <a:solidFill>
                  <a:srgbClr val="476FB7"/>
                </a:solidFill>
              </a:rPr>
              <a:t>⑤</a:t>
            </a:r>
          </a:p>
        </p:txBody>
      </p:sp>
      <p:sp>
        <p:nvSpPr>
          <p:cNvPr id="118" name="직사각형 117"/>
          <p:cNvSpPr/>
          <p:nvPr/>
        </p:nvSpPr>
        <p:spPr>
          <a:xfrm>
            <a:off x="5931224" y="5069035"/>
            <a:ext cx="41549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ko-KR" altLang="en-US" dirty="0">
                <a:solidFill>
                  <a:srgbClr val="10BAA8"/>
                </a:solidFill>
              </a:rPr>
              <a:t>⑥</a:t>
            </a:r>
          </a:p>
        </p:txBody>
      </p:sp>
      <p:sp>
        <p:nvSpPr>
          <p:cNvPr id="119" name="직사각형 118"/>
          <p:cNvSpPr/>
          <p:nvPr/>
        </p:nvSpPr>
        <p:spPr>
          <a:xfrm>
            <a:off x="6215765" y="5122896"/>
            <a:ext cx="1744388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ko-KR" altLang="en-US" sz="1100" dirty="0">
                <a:solidFill>
                  <a:srgbClr val="10BAA8"/>
                </a:solidFill>
              </a:rPr>
              <a:t>대상 시스템 로그인 완료</a:t>
            </a:r>
          </a:p>
        </p:txBody>
      </p:sp>
      <p:sp>
        <p:nvSpPr>
          <p:cNvPr id="120" name="타원 119"/>
          <p:cNvSpPr/>
          <p:nvPr/>
        </p:nvSpPr>
        <p:spPr>
          <a:xfrm>
            <a:off x="4609025" y="3631555"/>
            <a:ext cx="729678" cy="219737"/>
          </a:xfrm>
          <a:prstGeom prst="ellipse">
            <a:avLst/>
          </a:prstGeom>
          <a:noFill/>
          <a:ln>
            <a:solidFill>
              <a:schemeClr val="accent6">
                <a:lumMod val="75000"/>
              </a:schemeClr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200" b="1" dirty="0">
                <a:solidFill>
                  <a:schemeClr val="accent6">
                    <a:lumMod val="75000"/>
                  </a:schemeClr>
                </a:solidFill>
              </a:rPr>
              <a:t>API</a:t>
            </a:r>
            <a:endParaRPr lang="ko-KR" altLang="en-US" sz="1200" b="1" dirty="0"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121" name="직사각형 120"/>
          <p:cNvSpPr/>
          <p:nvPr/>
        </p:nvSpPr>
        <p:spPr>
          <a:xfrm>
            <a:off x="842738" y="3832333"/>
            <a:ext cx="503156" cy="216804"/>
          </a:xfrm>
          <a:prstGeom prst="rect">
            <a:avLst/>
          </a:prstGeom>
          <a:solidFill>
            <a:srgbClr val="10BAA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700" b="1" dirty="0"/>
              <a:t>CLIENT</a:t>
            </a:r>
            <a:endParaRPr lang="ko-KR" altLang="en-US" sz="700" b="1" dirty="0"/>
          </a:p>
        </p:txBody>
      </p:sp>
      <p:cxnSp>
        <p:nvCxnSpPr>
          <p:cNvPr id="122" name="직선 화살표 연결선 121"/>
          <p:cNvCxnSpPr>
            <a:stCxn id="76" idx="3"/>
          </p:cNvCxnSpPr>
          <p:nvPr/>
        </p:nvCxnSpPr>
        <p:spPr>
          <a:xfrm>
            <a:off x="5905384" y="2661322"/>
            <a:ext cx="2200199" cy="0"/>
          </a:xfrm>
          <a:prstGeom prst="straightConnector1">
            <a:avLst/>
          </a:prstGeom>
          <a:ln w="25400">
            <a:solidFill>
              <a:srgbClr val="476FB7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3" name="직사각형 122"/>
          <p:cNvSpPr/>
          <p:nvPr/>
        </p:nvSpPr>
        <p:spPr>
          <a:xfrm>
            <a:off x="6361664" y="2398655"/>
            <a:ext cx="1080745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ko-KR" altLang="en-US" sz="1100" dirty="0">
                <a:solidFill>
                  <a:srgbClr val="476FB7"/>
                </a:solidFill>
              </a:rPr>
              <a:t>패스워드 관리</a:t>
            </a:r>
          </a:p>
        </p:txBody>
      </p:sp>
      <p:sp>
        <p:nvSpPr>
          <p:cNvPr id="125" name="모서리가 둥근 직사각형 124"/>
          <p:cNvSpPr/>
          <p:nvPr/>
        </p:nvSpPr>
        <p:spPr bwMode="ltGray">
          <a:xfrm>
            <a:off x="8105583" y="1632709"/>
            <a:ext cx="1455929" cy="4553245"/>
          </a:xfrm>
          <a:prstGeom prst="roundRect">
            <a:avLst/>
          </a:prstGeom>
          <a:solidFill>
            <a:schemeClr val="bg1"/>
          </a:solidFill>
          <a:ln w="28575">
            <a:solidFill>
              <a:srgbClr val="10BAA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600" dirty="0">
              <a:solidFill>
                <a:schemeClr val="bg1"/>
              </a:solidFill>
              <a:latin typeface="+mn-ea"/>
            </a:endParaRPr>
          </a:p>
        </p:txBody>
      </p:sp>
      <p:grpSp>
        <p:nvGrpSpPr>
          <p:cNvPr id="126" name="그룹 125"/>
          <p:cNvGrpSpPr/>
          <p:nvPr/>
        </p:nvGrpSpPr>
        <p:grpSpPr>
          <a:xfrm>
            <a:off x="8351187" y="1828441"/>
            <a:ext cx="964721" cy="1051931"/>
            <a:chOff x="2886046" y="6993389"/>
            <a:chExt cx="993953" cy="1083806"/>
          </a:xfrm>
        </p:grpSpPr>
        <p:grpSp>
          <p:nvGrpSpPr>
            <p:cNvPr id="127" name="그룹 126"/>
            <p:cNvGrpSpPr/>
            <p:nvPr/>
          </p:nvGrpSpPr>
          <p:grpSpPr>
            <a:xfrm>
              <a:off x="2951256" y="6993389"/>
              <a:ext cx="865515" cy="865515"/>
              <a:chOff x="3521481" y="2453360"/>
              <a:chExt cx="1152000" cy="1152000"/>
            </a:xfrm>
          </p:grpSpPr>
          <p:pic>
            <p:nvPicPr>
              <p:cNvPr id="129" name="그림 128"/>
              <p:cNvPicPr>
                <a:picLocks noChangeAspect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3575706" y="2522936"/>
                <a:ext cx="1040914" cy="1040914"/>
              </a:xfrm>
              <a:prstGeom prst="rect">
                <a:avLst/>
              </a:prstGeom>
            </p:spPr>
          </p:pic>
          <p:sp>
            <p:nvSpPr>
              <p:cNvPr id="130" name="타원 129"/>
              <p:cNvSpPr/>
              <p:nvPr/>
            </p:nvSpPr>
            <p:spPr>
              <a:xfrm>
                <a:off x="3521481" y="2453360"/>
                <a:ext cx="1152000" cy="1152000"/>
              </a:xfrm>
              <a:prstGeom prst="ellipse">
                <a:avLst/>
              </a:prstGeom>
              <a:noFill/>
              <a:ln w="38100">
                <a:solidFill>
                  <a:srgbClr val="10BAA8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1000" b="1"/>
              </a:p>
            </p:txBody>
          </p:sp>
          <p:pic>
            <p:nvPicPr>
              <p:cNvPr id="131" name="그림 130"/>
              <p:cNvPicPr>
                <a:picLocks noChangeAspect="1"/>
              </p:cNvPicPr>
              <p:nvPr/>
            </p:nvPicPr>
            <p:blipFill>
              <a:blip r:embed="rId4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4116893" y="2930307"/>
                <a:ext cx="249565" cy="295284"/>
              </a:xfrm>
              <a:prstGeom prst="rect">
                <a:avLst/>
              </a:prstGeom>
            </p:spPr>
          </p:pic>
        </p:grpSp>
        <p:sp>
          <p:nvSpPr>
            <p:cNvPr id="128" name="TextBox 127"/>
            <p:cNvSpPr txBox="1"/>
            <p:nvPr/>
          </p:nvSpPr>
          <p:spPr>
            <a:xfrm>
              <a:off x="2886046" y="7839369"/>
              <a:ext cx="993953" cy="23782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900" b="1" dirty="0">
                  <a:solidFill>
                    <a:srgbClr val="10BAA8"/>
                  </a:solidFill>
                </a:rPr>
                <a:t>LINUX / UNIX</a:t>
              </a:r>
              <a:endParaRPr lang="ko-KR" altLang="en-US" sz="900" b="1" dirty="0">
                <a:solidFill>
                  <a:srgbClr val="10BAA8"/>
                </a:solidFill>
              </a:endParaRPr>
            </a:p>
          </p:txBody>
        </p:sp>
      </p:grpSp>
      <p:grpSp>
        <p:nvGrpSpPr>
          <p:cNvPr id="132" name="그룹 131"/>
          <p:cNvGrpSpPr/>
          <p:nvPr/>
        </p:nvGrpSpPr>
        <p:grpSpPr>
          <a:xfrm>
            <a:off x="8191526" y="4817797"/>
            <a:ext cx="1284043" cy="1159652"/>
            <a:chOff x="5822155" y="6993389"/>
            <a:chExt cx="1322951" cy="1194793"/>
          </a:xfrm>
        </p:grpSpPr>
        <p:grpSp>
          <p:nvGrpSpPr>
            <p:cNvPr id="133" name="그룹 132"/>
            <p:cNvGrpSpPr/>
            <p:nvPr/>
          </p:nvGrpSpPr>
          <p:grpSpPr>
            <a:xfrm>
              <a:off x="6063334" y="6993389"/>
              <a:ext cx="865515" cy="865515"/>
              <a:chOff x="3521481" y="4817796"/>
              <a:chExt cx="1152000" cy="1152000"/>
            </a:xfrm>
          </p:grpSpPr>
          <p:sp>
            <p:nvSpPr>
              <p:cNvPr id="135" name="타원 134"/>
              <p:cNvSpPr/>
              <p:nvPr/>
            </p:nvSpPr>
            <p:spPr>
              <a:xfrm>
                <a:off x="3521481" y="4817796"/>
                <a:ext cx="1152000" cy="1152000"/>
              </a:xfrm>
              <a:prstGeom prst="ellipse">
                <a:avLst/>
              </a:prstGeom>
              <a:noFill/>
              <a:ln w="38100">
                <a:solidFill>
                  <a:srgbClr val="10BAA8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1000" b="1">
                  <a:solidFill>
                    <a:srgbClr val="486AB1"/>
                  </a:solidFill>
                </a:endParaRPr>
              </a:p>
            </p:txBody>
          </p:sp>
          <p:pic>
            <p:nvPicPr>
              <p:cNvPr id="136" name="그림 135"/>
              <p:cNvPicPr>
                <a:picLocks noChangeAspect="1"/>
              </p:cNvPicPr>
              <p:nvPr/>
            </p:nvPicPr>
            <p:blipFill>
              <a:blip r:embed="rId5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3650766" y="4977699"/>
                <a:ext cx="860259" cy="860259"/>
              </a:xfrm>
              <a:prstGeom prst="rect">
                <a:avLst/>
              </a:prstGeom>
            </p:spPr>
          </p:pic>
        </p:grpSp>
        <p:sp>
          <p:nvSpPr>
            <p:cNvPr id="134" name="TextBox 133"/>
            <p:cNvSpPr txBox="1"/>
            <p:nvPr/>
          </p:nvSpPr>
          <p:spPr>
            <a:xfrm>
              <a:off x="5822155" y="7839369"/>
              <a:ext cx="1322951" cy="34881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800" b="1" dirty="0">
                  <a:solidFill>
                    <a:srgbClr val="10BAA8"/>
                  </a:solidFill>
                </a:rPr>
                <a:t>Network Device</a:t>
              </a:r>
            </a:p>
            <a:p>
              <a:pPr algn="ctr"/>
              <a:r>
                <a:rPr lang="en-US" altLang="ko-KR" sz="800" b="1" dirty="0">
                  <a:solidFill>
                    <a:srgbClr val="10BAA8"/>
                  </a:solidFill>
                </a:rPr>
                <a:t>Security Appliance</a:t>
              </a:r>
              <a:endParaRPr lang="ko-KR" altLang="en-US" sz="800" b="1" dirty="0">
                <a:solidFill>
                  <a:srgbClr val="10BAA8"/>
                </a:solidFill>
              </a:endParaRPr>
            </a:p>
          </p:txBody>
        </p:sp>
      </p:grpSp>
      <p:grpSp>
        <p:nvGrpSpPr>
          <p:cNvPr id="137" name="그룹 136"/>
          <p:cNvGrpSpPr/>
          <p:nvPr/>
        </p:nvGrpSpPr>
        <p:grpSpPr>
          <a:xfrm>
            <a:off x="8351187" y="3365973"/>
            <a:ext cx="964721" cy="1051931"/>
            <a:chOff x="4442085" y="6993389"/>
            <a:chExt cx="993953" cy="1083806"/>
          </a:xfrm>
        </p:grpSpPr>
        <p:grpSp>
          <p:nvGrpSpPr>
            <p:cNvPr id="138" name="그룹 137"/>
            <p:cNvGrpSpPr/>
            <p:nvPr/>
          </p:nvGrpSpPr>
          <p:grpSpPr>
            <a:xfrm>
              <a:off x="4507295" y="6993389"/>
              <a:ext cx="865515" cy="865515"/>
              <a:chOff x="8384606" y="2448690"/>
              <a:chExt cx="1152000" cy="1152000"/>
            </a:xfrm>
          </p:grpSpPr>
          <p:pic>
            <p:nvPicPr>
              <p:cNvPr id="141" name="그림 140"/>
              <p:cNvPicPr>
                <a:picLocks noChangeAspect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8438831" y="2518266"/>
                <a:ext cx="1040914" cy="1040914"/>
              </a:xfrm>
              <a:prstGeom prst="rect">
                <a:avLst/>
              </a:prstGeom>
            </p:spPr>
          </p:pic>
          <p:sp>
            <p:nvSpPr>
              <p:cNvPr id="142" name="타원 141"/>
              <p:cNvSpPr/>
              <p:nvPr/>
            </p:nvSpPr>
            <p:spPr>
              <a:xfrm>
                <a:off x="8384606" y="2448690"/>
                <a:ext cx="1152000" cy="1152000"/>
              </a:xfrm>
              <a:prstGeom prst="ellipse">
                <a:avLst/>
              </a:prstGeom>
              <a:noFill/>
              <a:ln w="38100">
                <a:solidFill>
                  <a:srgbClr val="10BAA8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1000" b="1">
                  <a:solidFill>
                    <a:srgbClr val="486AB1"/>
                  </a:solidFill>
                </a:endParaRPr>
              </a:p>
            </p:txBody>
          </p:sp>
        </p:grpSp>
        <p:sp>
          <p:nvSpPr>
            <p:cNvPr id="139" name="TextBox 138"/>
            <p:cNvSpPr txBox="1"/>
            <p:nvPr/>
          </p:nvSpPr>
          <p:spPr>
            <a:xfrm>
              <a:off x="4442085" y="7839369"/>
              <a:ext cx="993953" cy="23782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900" b="1" dirty="0">
                  <a:solidFill>
                    <a:srgbClr val="10BAA8"/>
                  </a:solidFill>
                </a:rPr>
                <a:t>WINDOWS</a:t>
              </a:r>
              <a:endParaRPr lang="ko-KR" altLang="en-US" sz="900" b="1" dirty="0">
                <a:solidFill>
                  <a:srgbClr val="10BAA8"/>
                </a:solidFill>
              </a:endParaRPr>
            </a:p>
          </p:txBody>
        </p:sp>
        <p:pic>
          <p:nvPicPr>
            <p:cNvPr id="140" name="Picture 2" descr="windows, ì¬íì  ë¤í¸ìí¬ ìì´ì½"/>
            <p:cNvPicPr>
              <a:picLocks noChangeAspect="1" noChangeArrowheads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933572" y="7345793"/>
              <a:ext cx="213303" cy="21330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1543132123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텍스트 개체 틀 1"/>
          <p:cNvSpPr>
            <a:spLocks noGrp="1"/>
          </p:cNvSpPr>
          <p:nvPr>
            <p:ph type="body" sz="quarter" idx="10"/>
          </p:nvPr>
        </p:nvSpPr>
        <p:spPr>
          <a:xfrm>
            <a:off x="101314" y="58966"/>
            <a:ext cx="1854773" cy="431800"/>
          </a:xfrm>
        </p:spPr>
        <p:txBody>
          <a:bodyPr>
            <a:noAutofit/>
          </a:bodyPr>
          <a:lstStyle/>
          <a:p>
            <a:r>
              <a:rPr lang="en-US" altLang="ko-KR" sz="1100" dirty="0"/>
              <a:t>02 SecureGuard AM </a:t>
            </a:r>
            <a:r>
              <a:rPr lang="ko-KR" altLang="en-US" sz="1100" dirty="0"/>
              <a:t>소개</a:t>
            </a:r>
          </a:p>
        </p:txBody>
      </p:sp>
      <p:sp>
        <p:nvSpPr>
          <p:cNvPr id="3" name="텍스트 개체 틀 2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ko-KR" altLang="en-US" dirty="0">
                <a:solidFill>
                  <a:schemeClr val="tx1">
                    <a:lumMod val="65000"/>
                    <a:lumOff val="35000"/>
                  </a:schemeClr>
                </a:solidFill>
              </a:rPr>
              <a:t>기대 효과</a:t>
            </a:r>
          </a:p>
        </p:txBody>
      </p:sp>
      <p:sp>
        <p:nvSpPr>
          <p:cNvPr id="4" name="텍스트 개체 틀 3"/>
          <p:cNvSpPr>
            <a:spLocks noGrp="1"/>
          </p:cNvSpPr>
          <p:nvPr>
            <p:ph type="body" sz="quarter" idx="12"/>
          </p:nvPr>
        </p:nvSpPr>
        <p:spPr/>
        <p:txBody>
          <a:bodyPr>
            <a:normAutofit/>
          </a:bodyPr>
          <a:lstStyle/>
          <a:p>
            <a:r>
              <a:rPr lang="en-US" altLang="ko-KR" sz="1300" b="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SecureGuard AM</a:t>
            </a:r>
            <a:r>
              <a:rPr lang="ko-KR" altLang="en-US" sz="1300" b="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은 </a:t>
            </a:r>
            <a:r>
              <a:rPr lang="ko-KR" altLang="en-US" sz="1300" b="0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시스템애</a:t>
            </a:r>
            <a:r>
              <a:rPr lang="ko-KR" altLang="en-US" sz="1300" b="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원격 접속 시 접근 이력에 대한 기록 저장 및 접근 이후 사용자의 모든 작업에 대한 감사기능을 제공하여 문제 발생 시</a:t>
            </a:r>
            <a:r>
              <a:rPr lang="en-US" altLang="ko-KR" sz="1300" b="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</a:t>
            </a:r>
            <a:r>
              <a:rPr lang="ko-KR" altLang="en-US" sz="1300" b="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신속한 원인 규명이 가능합니다</a:t>
            </a:r>
            <a:r>
              <a:rPr lang="en-US" altLang="ko-KR" sz="1300" b="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.</a:t>
            </a:r>
            <a:endParaRPr lang="ko-KR" altLang="en-US" sz="1300" b="0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13"/>
          </p:nvPr>
        </p:nvSpPr>
        <p:spPr/>
        <p:txBody>
          <a:bodyPr>
            <a:noAutofit/>
          </a:bodyPr>
          <a:lstStyle/>
          <a:p>
            <a:r>
              <a:rPr lang="ko-KR" altLang="en-US" dirty="0">
                <a:solidFill>
                  <a:schemeClr val="tx1">
                    <a:lumMod val="65000"/>
                    <a:lumOff val="35000"/>
                  </a:schemeClr>
                </a:solidFill>
              </a:rPr>
              <a:t>시스템 접근제어</a:t>
            </a:r>
            <a:endParaRPr lang="en-US" altLang="ko-KR" dirty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r>
              <a:rPr lang="ko-KR" altLang="en-US" dirty="0">
                <a:solidFill>
                  <a:schemeClr val="tx1">
                    <a:lumMod val="65000"/>
                    <a:lumOff val="35000"/>
                  </a:schemeClr>
                </a:solidFill>
              </a:rPr>
              <a:t>도입 기대 효과</a:t>
            </a:r>
          </a:p>
        </p:txBody>
      </p:sp>
      <p:grpSp>
        <p:nvGrpSpPr>
          <p:cNvPr id="9" name="그룹 8"/>
          <p:cNvGrpSpPr/>
          <p:nvPr/>
        </p:nvGrpSpPr>
        <p:grpSpPr>
          <a:xfrm>
            <a:off x="128587" y="1412825"/>
            <a:ext cx="9648825" cy="432048"/>
            <a:chOff x="128588" y="1412825"/>
            <a:chExt cx="9648824" cy="432048"/>
          </a:xfrm>
        </p:grpSpPr>
        <p:sp>
          <p:nvSpPr>
            <p:cNvPr id="8" name="직사각형 7"/>
            <p:cNvSpPr/>
            <p:nvPr/>
          </p:nvSpPr>
          <p:spPr>
            <a:xfrm>
              <a:off x="4952999" y="1412825"/>
              <a:ext cx="4824413" cy="432048"/>
            </a:xfrm>
            <a:prstGeom prst="rect">
              <a:avLst/>
            </a:prstGeom>
            <a:solidFill>
              <a:srgbClr val="10BAA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ko-KR" b="1" dirty="0"/>
                <a:t>TO-BE</a:t>
              </a:r>
              <a:endParaRPr lang="ko-KR" altLang="en-US" b="1" dirty="0"/>
            </a:p>
          </p:txBody>
        </p:sp>
        <p:sp>
          <p:nvSpPr>
            <p:cNvPr id="7" name="오각형 6"/>
            <p:cNvSpPr/>
            <p:nvPr/>
          </p:nvSpPr>
          <p:spPr>
            <a:xfrm>
              <a:off x="128588" y="1412825"/>
              <a:ext cx="5040436" cy="432048"/>
            </a:xfrm>
            <a:prstGeom prst="homePlate">
              <a:avLst/>
            </a:prstGeom>
            <a:solidFill>
              <a:srgbClr val="00D2C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ko-KR" b="1" dirty="0"/>
                <a:t>AS-IS</a:t>
              </a:r>
              <a:endParaRPr lang="ko-KR" altLang="en-US" b="1" dirty="0"/>
            </a:p>
          </p:txBody>
        </p:sp>
      </p:grpSp>
      <p:grpSp>
        <p:nvGrpSpPr>
          <p:cNvPr id="19" name="그룹 18"/>
          <p:cNvGrpSpPr/>
          <p:nvPr/>
        </p:nvGrpSpPr>
        <p:grpSpPr>
          <a:xfrm>
            <a:off x="6716531" y="4463681"/>
            <a:ext cx="1297343" cy="542512"/>
            <a:chOff x="4961304" y="3595384"/>
            <a:chExt cx="1726763" cy="722083"/>
          </a:xfrm>
        </p:grpSpPr>
        <p:sp>
          <p:nvSpPr>
            <p:cNvPr id="20" name="직사각형 19"/>
            <p:cNvSpPr/>
            <p:nvPr/>
          </p:nvSpPr>
          <p:spPr>
            <a:xfrm>
              <a:off x="5138479" y="3608397"/>
              <a:ext cx="1365928" cy="337962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en-US" altLang="ko-KR" sz="1050" b="1" spc="-150" dirty="0">
                  <a:ln>
                    <a:solidFill>
                      <a:schemeClr val="bg1">
                        <a:alpha val="5000"/>
                      </a:schemeClr>
                    </a:solidFill>
                  </a:ln>
                  <a:solidFill>
                    <a:schemeClr val="tx1">
                      <a:lumMod val="95000"/>
                      <a:lumOff val="5000"/>
                    </a:schemeClr>
                  </a:solidFill>
                  <a:latin typeface="Arial" panose="020B0604020202020204" pitchFamily="34" charset="0"/>
                  <a:ea typeface="나눔고딕 ExtraBold" panose="020D0904000000000000" pitchFamily="50" charset="-127"/>
                  <a:cs typeface="Arial" panose="020B0604020202020204" pitchFamily="34" charset="0"/>
                </a:rPr>
                <a:t>SecureGuard</a:t>
              </a:r>
              <a:r>
                <a:rPr lang="en-US" altLang="ko-KR" sz="1050" b="1" spc="-150" dirty="0">
                  <a:ln>
                    <a:solidFill>
                      <a:schemeClr val="bg1">
                        <a:alpha val="5000"/>
                      </a:schemeClr>
                    </a:solidFill>
                  </a:ln>
                  <a:latin typeface="Arial" panose="020B0604020202020204" pitchFamily="34" charset="0"/>
                  <a:ea typeface="나눔고딕 ExtraBold" panose="020D0904000000000000" pitchFamily="50" charset="-127"/>
                  <a:cs typeface="Arial" panose="020B0604020202020204" pitchFamily="34" charset="0"/>
                </a:rPr>
                <a:t>  </a:t>
              </a:r>
              <a:r>
                <a:rPr lang="en-US" altLang="ko-KR" sz="1050" b="1" spc="-150" dirty="0">
                  <a:ln>
                    <a:solidFill>
                      <a:schemeClr val="bg1">
                        <a:alpha val="5000"/>
                      </a:schemeClr>
                    </a:solidFill>
                  </a:ln>
                  <a:solidFill>
                    <a:srgbClr val="00B4A6"/>
                  </a:solidFill>
                  <a:latin typeface="Arial" panose="020B0604020202020204" pitchFamily="34" charset="0"/>
                  <a:ea typeface="나눔고딕 ExtraBold" panose="020D0904000000000000" pitchFamily="50" charset="-127"/>
                  <a:cs typeface="Arial" panose="020B0604020202020204" pitchFamily="34" charset="0"/>
                </a:rPr>
                <a:t>AM</a:t>
              </a:r>
              <a:endParaRPr lang="en-US" altLang="ko-KR" sz="1050" b="1" spc="-150" dirty="0">
                <a:ln>
                  <a:solidFill>
                    <a:schemeClr val="bg1">
                      <a:alpha val="5000"/>
                    </a:schemeClr>
                  </a:solidFill>
                </a:ln>
                <a:latin typeface="Arial" panose="020B0604020202020204" pitchFamily="34" charset="0"/>
                <a:ea typeface="나눔고딕 ExtraBold" panose="020D0904000000000000" pitchFamily="50" charset="-127"/>
                <a:cs typeface="Arial" panose="020B0604020202020204" pitchFamily="34" charset="0"/>
              </a:endParaRPr>
            </a:p>
          </p:txBody>
        </p:sp>
        <p:sp>
          <p:nvSpPr>
            <p:cNvPr id="21" name="모서리가 둥근 직사각형 20"/>
            <p:cNvSpPr/>
            <p:nvPr/>
          </p:nvSpPr>
          <p:spPr>
            <a:xfrm>
              <a:off x="4961304" y="3595384"/>
              <a:ext cx="1726763" cy="722083"/>
            </a:xfrm>
            <a:prstGeom prst="roundRect">
              <a:avLst/>
            </a:prstGeom>
            <a:noFill/>
            <a:ln w="25400">
              <a:solidFill>
                <a:srgbClr val="10BAA8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050" dirty="0"/>
            </a:p>
          </p:txBody>
        </p:sp>
        <p:sp>
          <p:nvSpPr>
            <p:cNvPr id="22" name="모서리가 둥근 직사각형 21"/>
            <p:cNvSpPr/>
            <p:nvPr/>
          </p:nvSpPr>
          <p:spPr>
            <a:xfrm>
              <a:off x="5089226" y="3925064"/>
              <a:ext cx="1481204" cy="314968"/>
            </a:xfrm>
            <a:prstGeom prst="roundRect">
              <a:avLst/>
            </a:prstGeom>
            <a:noFill/>
            <a:ln>
              <a:solidFill>
                <a:srgbClr val="10BAA8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600" dirty="0"/>
            </a:p>
          </p:txBody>
        </p:sp>
        <p:sp>
          <p:nvSpPr>
            <p:cNvPr id="23" name="모서리가 둥근 직사각형 22"/>
            <p:cNvSpPr/>
            <p:nvPr/>
          </p:nvSpPr>
          <p:spPr>
            <a:xfrm>
              <a:off x="5127911" y="3964832"/>
              <a:ext cx="431335" cy="234899"/>
            </a:xfrm>
            <a:prstGeom prst="roundRect">
              <a:avLst/>
            </a:prstGeom>
            <a:solidFill>
              <a:srgbClr val="10BAA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ko-KR" sz="500" b="1" dirty="0"/>
                <a:t>AM</a:t>
              </a:r>
              <a:endParaRPr lang="ko-KR" altLang="en-US" sz="500" b="1" dirty="0"/>
            </a:p>
          </p:txBody>
        </p:sp>
        <p:sp>
          <p:nvSpPr>
            <p:cNvPr id="24" name="순서도: 연결자 23"/>
            <p:cNvSpPr/>
            <p:nvPr/>
          </p:nvSpPr>
          <p:spPr>
            <a:xfrm>
              <a:off x="6288031" y="3965680"/>
              <a:ext cx="59511" cy="60817"/>
            </a:xfrm>
            <a:prstGeom prst="flowChartConnector">
              <a:avLst/>
            </a:prstGeom>
            <a:solidFill>
              <a:srgbClr val="10BAA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600" dirty="0"/>
            </a:p>
          </p:txBody>
        </p:sp>
        <p:sp>
          <p:nvSpPr>
            <p:cNvPr id="25" name="순서도: 연결자 24"/>
            <p:cNvSpPr/>
            <p:nvPr/>
          </p:nvSpPr>
          <p:spPr>
            <a:xfrm>
              <a:off x="6375160" y="3965680"/>
              <a:ext cx="59511" cy="60817"/>
            </a:xfrm>
            <a:prstGeom prst="flowChartConnector">
              <a:avLst/>
            </a:prstGeom>
            <a:solidFill>
              <a:srgbClr val="10BAA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600" dirty="0"/>
            </a:p>
          </p:txBody>
        </p:sp>
        <p:sp>
          <p:nvSpPr>
            <p:cNvPr id="26" name="순서도: 연결자 25"/>
            <p:cNvSpPr/>
            <p:nvPr/>
          </p:nvSpPr>
          <p:spPr>
            <a:xfrm>
              <a:off x="6462290" y="3965680"/>
              <a:ext cx="59511" cy="60817"/>
            </a:xfrm>
            <a:prstGeom prst="flowChartConnector">
              <a:avLst/>
            </a:prstGeom>
            <a:solidFill>
              <a:srgbClr val="10BAA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600" dirty="0"/>
            </a:p>
          </p:txBody>
        </p:sp>
        <p:cxnSp>
          <p:nvCxnSpPr>
            <p:cNvPr id="27" name="직선 화살표 연결선 26"/>
            <p:cNvCxnSpPr/>
            <p:nvPr/>
          </p:nvCxnSpPr>
          <p:spPr>
            <a:xfrm>
              <a:off x="5608289" y="4079558"/>
              <a:ext cx="612277" cy="0"/>
            </a:xfrm>
            <a:prstGeom prst="straightConnector1">
              <a:avLst/>
            </a:prstGeom>
            <a:ln w="25400">
              <a:solidFill>
                <a:srgbClr val="10BAA8"/>
              </a:solidFill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직선 화살표 연결선 27"/>
            <p:cNvCxnSpPr/>
            <p:nvPr/>
          </p:nvCxnSpPr>
          <p:spPr>
            <a:xfrm>
              <a:off x="5608289" y="4014383"/>
              <a:ext cx="612277" cy="0"/>
            </a:xfrm>
            <a:prstGeom prst="straightConnector1">
              <a:avLst/>
            </a:prstGeom>
            <a:ln w="25400">
              <a:solidFill>
                <a:srgbClr val="10BAA8"/>
              </a:solidFill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직선 화살표 연결선 28"/>
            <p:cNvCxnSpPr/>
            <p:nvPr/>
          </p:nvCxnSpPr>
          <p:spPr>
            <a:xfrm>
              <a:off x="5608289" y="4144734"/>
              <a:ext cx="612277" cy="0"/>
            </a:xfrm>
            <a:prstGeom prst="straightConnector1">
              <a:avLst/>
            </a:prstGeom>
            <a:ln w="25400">
              <a:solidFill>
                <a:srgbClr val="10BAA8"/>
              </a:solidFill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2" name="그룹 31"/>
          <p:cNvGrpSpPr/>
          <p:nvPr/>
        </p:nvGrpSpPr>
        <p:grpSpPr>
          <a:xfrm>
            <a:off x="910373" y="4463681"/>
            <a:ext cx="3242921" cy="874937"/>
            <a:chOff x="318901" y="3421482"/>
            <a:chExt cx="4536504" cy="1293806"/>
          </a:xfrm>
        </p:grpSpPr>
        <p:grpSp>
          <p:nvGrpSpPr>
            <p:cNvPr id="30" name="그룹 29"/>
            <p:cNvGrpSpPr/>
            <p:nvPr/>
          </p:nvGrpSpPr>
          <p:grpSpPr>
            <a:xfrm>
              <a:off x="337654" y="3603557"/>
              <a:ext cx="4400930" cy="946285"/>
              <a:chOff x="327874" y="3659087"/>
              <a:chExt cx="4400930" cy="946285"/>
            </a:xfrm>
          </p:grpSpPr>
          <p:pic>
            <p:nvPicPr>
              <p:cNvPr id="11" name="그림 10"/>
              <p:cNvPicPr>
                <a:picLocks noChangeAspect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327874" y="3659087"/>
                <a:ext cx="946285" cy="946285"/>
              </a:xfrm>
              <a:prstGeom prst="rect">
                <a:avLst/>
              </a:prstGeom>
            </p:spPr>
          </p:pic>
          <p:pic>
            <p:nvPicPr>
              <p:cNvPr id="12" name="그림 11"/>
              <p:cNvPicPr>
                <a:picLocks noChangeAspect="1"/>
              </p:cNvPicPr>
              <p:nvPr/>
            </p:nvPicPr>
            <p:blipFill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1479422" y="3659087"/>
                <a:ext cx="946285" cy="946285"/>
              </a:xfrm>
              <a:prstGeom prst="rect">
                <a:avLst/>
              </a:prstGeom>
            </p:spPr>
          </p:pic>
          <p:pic>
            <p:nvPicPr>
              <p:cNvPr id="13" name="그림 12"/>
              <p:cNvPicPr>
                <a:picLocks noChangeAspect="1"/>
              </p:cNvPicPr>
              <p:nvPr/>
            </p:nvPicPr>
            <p:blipFill>
              <a:blip r:embed="rId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2630970" y="3659087"/>
                <a:ext cx="946285" cy="946285"/>
              </a:xfrm>
              <a:prstGeom prst="rect">
                <a:avLst/>
              </a:prstGeom>
            </p:spPr>
          </p:pic>
          <p:pic>
            <p:nvPicPr>
              <p:cNvPr id="18" name="그림 17"/>
              <p:cNvPicPr>
                <a:picLocks noChangeAspect="1"/>
              </p:cNvPicPr>
              <p:nvPr/>
            </p:nvPicPr>
            <p:blipFill>
              <a:blip r:embed="rId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3782519" y="3659087"/>
                <a:ext cx="946285" cy="946285"/>
              </a:xfrm>
              <a:prstGeom prst="rect">
                <a:avLst/>
              </a:prstGeom>
            </p:spPr>
          </p:pic>
        </p:grpSp>
        <p:sp>
          <p:nvSpPr>
            <p:cNvPr id="31" name="모서리가 둥근 직사각형 30"/>
            <p:cNvSpPr/>
            <p:nvPr/>
          </p:nvSpPr>
          <p:spPr>
            <a:xfrm>
              <a:off x="318901" y="3421482"/>
              <a:ext cx="4536504" cy="1293806"/>
            </a:xfrm>
            <a:prstGeom prst="roundRect">
              <a:avLst/>
            </a:prstGeom>
            <a:noFill/>
            <a:ln>
              <a:solidFill>
                <a:schemeClr val="tx1">
                  <a:lumMod val="65000"/>
                  <a:lumOff val="3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100" dirty="0"/>
            </a:p>
          </p:txBody>
        </p:sp>
      </p:grpSp>
      <p:grpSp>
        <p:nvGrpSpPr>
          <p:cNvPr id="40" name="그룹 39"/>
          <p:cNvGrpSpPr/>
          <p:nvPr/>
        </p:nvGrpSpPr>
        <p:grpSpPr>
          <a:xfrm>
            <a:off x="2212523" y="3544509"/>
            <a:ext cx="508229" cy="603139"/>
            <a:chOff x="1055666" y="2161298"/>
            <a:chExt cx="710958" cy="891887"/>
          </a:xfrm>
        </p:grpSpPr>
        <p:pic>
          <p:nvPicPr>
            <p:cNvPr id="16" name="그림 15"/>
            <p:cNvPicPr>
              <a:picLocks noChangeAspect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87983" y="2406860"/>
              <a:ext cx="646325" cy="646325"/>
            </a:xfrm>
            <a:prstGeom prst="rect">
              <a:avLst/>
            </a:prstGeom>
          </p:spPr>
        </p:pic>
        <p:sp>
          <p:nvSpPr>
            <p:cNvPr id="36" name="TextBox 35"/>
            <p:cNvSpPr txBox="1"/>
            <p:nvPr/>
          </p:nvSpPr>
          <p:spPr>
            <a:xfrm>
              <a:off x="1055666" y="2161298"/>
              <a:ext cx="710958" cy="3185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ko-KR" altLang="en-US" sz="800" b="1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관리자</a:t>
              </a:r>
            </a:p>
          </p:txBody>
        </p:sp>
      </p:grpSp>
      <p:grpSp>
        <p:nvGrpSpPr>
          <p:cNvPr id="41" name="그룹 40"/>
          <p:cNvGrpSpPr/>
          <p:nvPr/>
        </p:nvGrpSpPr>
        <p:grpSpPr>
          <a:xfrm>
            <a:off x="3055774" y="5591215"/>
            <a:ext cx="676452" cy="753319"/>
            <a:chOff x="3035835" y="2273163"/>
            <a:chExt cx="946285" cy="1113965"/>
          </a:xfrm>
        </p:grpSpPr>
        <p:pic>
          <p:nvPicPr>
            <p:cNvPr id="17" name="그림 16"/>
            <p:cNvPicPr>
              <a:picLocks noChangeAspect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035835" y="2273163"/>
              <a:ext cx="946285" cy="946284"/>
            </a:xfrm>
            <a:prstGeom prst="rect">
              <a:avLst/>
            </a:prstGeom>
          </p:spPr>
        </p:pic>
        <p:sp>
          <p:nvSpPr>
            <p:cNvPr id="37" name="TextBox 36"/>
            <p:cNvSpPr txBox="1"/>
            <p:nvPr/>
          </p:nvSpPr>
          <p:spPr>
            <a:xfrm>
              <a:off x="3078848" y="3068542"/>
              <a:ext cx="860260" cy="3185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ko-KR" altLang="en-US" sz="800" b="1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내부직원</a:t>
              </a:r>
            </a:p>
          </p:txBody>
        </p:sp>
      </p:grpSp>
      <p:grpSp>
        <p:nvGrpSpPr>
          <p:cNvPr id="43" name="그룹 42"/>
          <p:cNvGrpSpPr/>
          <p:nvPr/>
        </p:nvGrpSpPr>
        <p:grpSpPr>
          <a:xfrm>
            <a:off x="1360220" y="5589697"/>
            <a:ext cx="676452" cy="749510"/>
            <a:chOff x="3046522" y="4978044"/>
            <a:chExt cx="946285" cy="1108331"/>
          </a:xfrm>
        </p:grpSpPr>
        <p:pic>
          <p:nvPicPr>
            <p:cNvPr id="15" name="그림 14"/>
            <p:cNvPicPr>
              <a:picLocks noChangeAspect="1"/>
            </p:cNvPicPr>
            <p:nvPr/>
          </p:nvPicPr>
          <p:blipFill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046522" y="4978044"/>
              <a:ext cx="946285" cy="946285"/>
            </a:xfrm>
            <a:prstGeom prst="rect">
              <a:avLst/>
            </a:prstGeom>
          </p:spPr>
        </p:pic>
        <p:sp>
          <p:nvSpPr>
            <p:cNvPr id="38" name="TextBox 37"/>
            <p:cNvSpPr txBox="1"/>
            <p:nvPr/>
          </p:nvSpPr>
          <p:spPr>
            <a:xfrm>
              <a:off x="3076826" y="5767789"/>
              <a:ext cx="860260" cy="3185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ko-KR" altLang="en-US" sz="800" b="1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외부직원</a:t>
              </a:r>
            </a:p>
          </p:txBody>
        </p:sp>
      </p:grpSp>
      <p:grpSp>
        <p:nvGrpSpPr>
          <p:cNvPr id="42" name="그룹 41"/>
          <p:cNvGrpSpPr/>
          <p:nvPr/>
        </p:nvGrpSpPr>
        <p:grpSpPr>
          <a:xfrm>
            <a:off x="2208222" y="5705659"/>
            <a:ext cx="559051" cy="631514"/>
            <a:chOff x="888149" y="5152527"/>
            <a:chExt cx="782054" cy="933846"/>
          </a:xfrm>
        </p:grpSpPr>
        <p:pic>
          <p:nvPicPr>
            <p:cNvPr id="14" name="그림 13"/>
            <p:cNvPicPr>
              <a:picLocks noChangeAspect="1"/>
            </p:cNvPicPr>
            <p:nvPr/>
          </p:nvPicPr>
          <p:blipFill>
            <a:blip r:embed="rId10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53531" y="5152527"/>
              <a:ext cx="646325" cy="646325"/>
            </a:xfrm>
            <a:prstGeom prst="rect">
              <a:avLst/>
            </a:prstGeom>
          </p:spPr>
        </p:pic>
        <p:sp>
          <p:nvSpPr>
            <p:cNvPr id="39" name="TextBox 38"/>
            <p:cNvSpPr txBox="1"/>
            <p:nvPr/>
          </p:nvSpPr>
          <p:spPr>
            <a:xfrm>
              <a:off x="888149" y="5767787"/>
              <a:ext cx="782054" cy="3185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ko-KR" altLang="en-US" sz="800" b="1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협력사</a:t>
              </a:r>
            </a:p>
          </p:txBody>
        </p:sp>
      </p:grpSp>
      <p:cxnSp>
        <p:nvCxnSpPr>
          <p:cNvPr id="44" name="직선 화살표 연결선 43"/>
          <p:cNvCxnSpPr>
            <a:stCxn id="16" idx="2"/>
            <a:endCxn id="12" idx="0"/>
          </p:cNvCxnSpPr>
          <p:nvPr/>
        </p:nvCxnSpPr>
        <p:spPr>
          <a:xfrm flipH="1">
            <a:off x="2085189" y="4147648"/>
            <a:ext cx="381449" cy="439161"/>
          </a:xfrm>
          <a:prstGeom prst="straightConnector1">
            <a:avLst/>
          </a:prstGeom>
          <a:ln w="25400">
            <a:solidFill>
              <a:schemeClr val="tx1">
                <a:lumMod val="65000"/>
                <a:lumOff val="35000"/>
              </a:schemeClr>
            </a:solidFill>
            <a:headEnd type="none" w="med" len="med"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8" name="직선 화살표 연결선 47"/>
          <p:cNvCxnSpPr>
            <a:endCxn id="13" idx="2"/>
          </p:cNvCxnSpPr>
          <p:nvPr/>
        </p:nvCxnSpPr>
        <p:spPr>
          <a:xfrm flipH="1" flipV="1">
            <a:off x="2908374" y="5226735"/>
            <a:ext cx="484703" cy="496391"/>
          </a:xfrm>
          <a:prstGeom prst="straightConnector1">
            <a:avLst/>
          </a:prstGeom>
          <a:ln w="25400">
            <a:solidFill>
              <a:srgbClr val="00B050"/>
            </a:solidFill>
            <a:headEnd type="none" w="med" len="med"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5" name="직선 화살표 연결선 54"/>
          <p:cNvCxnSpPr>
            <a:stCxn id="14" idx="0"/>
          </p:cNvCxnSpPr>
          <p:nvPr/>
        </p:nvCxnSpPr>
        <p:spPr>
          <a:xfrm flipV="1">
            <a:off x="2485973" y="5226735"/>
            <a:ext cx="1098875" cy="478924"/>
          </a:xfrm>
          <a:prstGeom prst="straightConnector1">
            <a:avLst/>
          </a:prstGeom>
          <a:ln w="25400">
            <a:solidFill>
              <a:schemeClr val="accent6">
                <a:lumMod val="75000"/>
              </a:schemeClr>
            </a:solidFill>
            <a:headEnd type="none" w="med" len="med"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0" name="TextBox 59"/>
          <p:cNvSpPr txBox="1"/>
          <p:nvPr/>
        </p:nvSpPr>
        <p:spPr>
          <a:xfrm>
            <a:off x="137515" y="2115788"/>
            <a:ext cx="4825731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ko-KR" altLang="en-US" sz="1500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시스템 별 다양한 사용자 접근</a:t>
            </a:r>
            <a:endParaRPr lang="en-US" altLang="ko-KR" sz="1500" dirty="0">
              <a:solidFill>
                <a:schemeClr val="tx1">
                  <a:lumMod val="65000"/>
                  <a:lumOff val="35000"/>
                </a:schemeClr>
              </a:solidFill>
              <a:latin typeface="+mn-ea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ko-KR" altLang="en-US" sz="1500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분산된 접근 이력과 로그로 인한 관리의 어려움</a:t>
            </a:r>
            <a:endParaRPr lang="en-US" altLang="ko-KR" sz="1500" dirty="0">
              <a:solidFill>
                <a:schemeClr val="tx1">
                  <a:lumMod val="65000"/>
                  <a:lumOff val="35000"/>
                </a:schemeClr>
              </a:solidFill>
              <a:latin typeface="+mn-ea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ko-KR" altLang="en-US" sz="1500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사용자 실수의 시스템 장애 발생 가능성</a:t>
            </a:r>
            <a:endParaRPr lang="en-US" altLang="ko-KR" sz="1500" dirty="0">
              <a:solidFill>
                <a:schemeClr val="tx1">
                  <a:lumMod val="65000"/>
                  <a:lumOff val="35000"/>
                </a:schemeClr>
              </a:solidFill>
              <a:latin typeface="+mn-ea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ko-KR" altLang="en-US" sz="1500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시스템 주요 데이터 유출 가능성</a:t>
            </a:r>
          </a:p>
        </p:txBody>
      </p:sp>
      <p:sp>
        <p:nvSpPr>
          <p:cNvPr id="61" name="TextBox 60"/>
          <p:cNvSpPr txBox="1"/>
          <p:nvPr/>
        </p:nvSpPr>
        <p:spPr>
          <a:xfrm>
            <a:off x="4963249" y="2115788"/>
            <a:ext cx="4803911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ko-KR" altLang="en-US" sz="1500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시스템에 대한 단일화된 접근 경로 구축</a:t>
            </a:r>
            <a:endParaRPr lang="en-US" altLang="ko-KR" sz="1500" dirty="0">
              <a:solidFill>
                <a:schemeClr val="tx1">
                  <a:lumMod val="65000"/>
                  <a:lumOff val="35000"/>
                </a:schemeClr>
              </a:solidFill>
              <a:latin typeface="+mn-ea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ko-KR" altLang="en-US" sz="1500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사용자의 접근 이력과 로그 통합 관리</a:t>
            </a:r>
            <a:endParaRPr lang="en-US" altLang="ko-KR" sz="1500" dirty="0">
              <a:solidFill>
                <a:schemeClr val="tx1">
                  <a:lumMod val="65000"/>
                  <a:lumOff val="35000"/>
                </a:schemeClr>
              </a:solidFill>
              <a:latin typeface="+mn-ea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ko-KR" altLang="en-US" sz="1500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사용자 실수의 시스템 장애발생 가능성 최소화</a:t>
            </a:r>
            <a:endParaRPr lang="en-US" altLang="ko-KR" sz="1500" dirty="0">
              <a:solidFill>
                <a:schemeClr val="tx1">
                  <a:lumMod val="65000"/>
                  <a:lumOff val="35000"/>
                </a:schemeClr>
              </a:solidFill>
              <a:latin typeface="+mn-ea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ko-KR" altLang="en-US" sz="1500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시스템 주요 데이터에 대한 안전한 보호</a:t>
            </a:r>
          </a:p>
        </p:txBody>
      </p:sp>
      <p:grpSp>
        <p:nvGrpSpPr>
          <p:cNvPr id="63" name="그룹 62"/>
          <p:cNvGrpSpPr/>
          <p:nvPr/>
        </p:nvGrpSpPr>
        <p:grpSpPr>
          <a:xfrm>
            <a:off x="5743743" y="5301208"/>
            <a:ext cx="3242921" cy="874937"/>
            <a:chOff x="318901" y="3421482"/>
            <a:chExt cx="4536504" cy="1293806"/>
          </a:xfrm>
        </p:grpSpPr>
        <p:grpSp>
          <p:nvGrpSpPr>
            <p:cNvPr id="80" name="그룹 79"/>
            <p:cNvGrpSpPr/>
            <p:nvPr/>
          </p:nvGrpSpPr>
          <p:grpSpPr>
            <a:xfrm>
              <a:off x="337654" y="3603557"/>
              <a:ext cx="4400930" cy="946285"/>
              <a:chOff x="327874" y="3659087"/>
              <a:chExt cx="4400930" cy="946285"/>
            </a:xfrm>
          </p:grpSpPr>
          <p:pic>
            <p:nvPicPr>
              <p:cNvPr id="82" name="그림 81"/>
              <p:cNvPicPr>
                <a:picLocks noChangeAspect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327874" y="3659087"/>
                <a:ext cx="946285" cy="946285"/>
              </a:xfrm>
              <a:prstGeom prst="rect">
                <a:avLst/>
              </a:prstGeom>
            </p:spPr>
          </p:pic>
          <p:pic>
            <p:nvPicPr>
              <p:cNvPr id="83" name="그림 82"/>
              <p:cNvPicPr>
                <a:picLocks noChangeAspect="1"/>
              </p:cNvPicPr>
              <p:nvPr/>
            </p:nvPicPr>
            <p:blipFill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1479422" y="3659087"/>
                <a:ext cx="946285" cy="946285"/>
              </a:xfrm>
              <a:prstGeom prst="rect">
                <a:avLst/>
              </a:prstGeom>
            </p:spPr>
          </p:pic>
          <p:pic>
            <p:nvPicPr>
              <p:cNvPr id="84" name="그림 83"/>
              <p:cNvPicPr>
                <a:picLocks noChangeAspect="1"/>
              </p:cNvPicPr>
              <p:nvPr/>
            </p:nvPicPr>
            <p:blipFill>
              <a:blip r:embed="rId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2630970" y="3659087"/>
                <a:ext cx="946285" cy="946285"/>
              </a:xfrm>
              <a:prstGeom prst="rect">
                <a:avLst/>
              </a:prstGeom>
            </p:spPr>
          </p:pic>
          <p:pic>
            <p:nvPicPr>
              <p:cNvPr id="85" name="그림 84"/>
              <p:cNvPicPr>
                <a:picLocks noChangeAspect="1"/>
              </p:cNvPicPr>
              <p:nvPr/>
            </p:nvPicPr>
            <p:blipFill>
              <a:blip r:embed="rId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3782519" y="3659087"/>
                <a:ext cx="946285" cy="946285"/>
              </a:xfrm>
              <a:prstGeom prst="rect">
                <a:avLst/>
              </a:prstGeom>
            </p:spPr>
          </p:pic>
        </p:grpSp>
        <p:sp>
          <p:nvSpPr>
            <p:cNvPr id="81" name="모서리가 둥근 직사각형 80"/>
            <p:cNvSpPr/>
            <p:nvPr/>
          </p:nvSpPr>
          <p:spPr>
            <a:xfrm>
              <a:off x="318901" y="3421482"/>
              <a:ext cx="4536504" cy="1293806"/>
            </a:xfrm>
            <a:prstGeom prst="roundRect">
              <a:avLst/>
            </a:prstGeom>
            <a:noFill/>
            <a:ln>
              <a:solidFill>
                <a:schemeClr val="tx1">
                  <a:lumMod val="65000"/>
                  <a:lumOff val="3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100" dirty="0"/>
            </a:p>
          </p:txBody>
        </p:sp>
      </p:grpSp>
      <p:grpSp>
        <p:nvGrpSpPr>
          <p:cNvPr id="64" name="그룹 63"/>
          <p:cNvGrpSpPr/>
          <p:nvPr/>
        </p:nvGrpSpPr>
        <p:grpSpPr>
          <a:xfrm>
            <a:off x="5168458" y="4338361"/>
            <a:ext cx="508229" cy="603139"/>
            <a:chOff x="1055666" y="2161298"/>
            <a:chExt cx="710958" cy="891887"/>
          </a:xfrm>
        </p:grpSpPr>
        <p:pic>
          <p:nvPicPr>
            <p:cNvPr id="78" name="그림 77"/>
            <p:cNvPicPr>
              <a:picLocks noChangeAspect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87983" y="2406860"/>
              <a:ext cx="646325" cy="646325"/>
            </a:xfrm>
            <a:prstGeom prst="rect">
              <a:avLst/>
            </a:prstGeom>
          </p:spPr>
        </p:pic>
        <p:sp>
          <p:nvSpPr>
            <p:cNvPr id="79" name="TextBox 78"/>
            <p:cNvSpPr txBox="1"/>
            <p:nvPr/>
          </p:nvSpPr>
          <p:spPr>
            <a:xfrm>
              <a:off x="1055666" y="2161298"/>
              <a:ext cx="710958" cy="3185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ko-KR" altLang="en-US" sz="800" b="1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관리자</a:t>
              </a:r>
            </a:p>
          </p:txBody>
        </p:sp>
      </p:grpSp>
      <p:grpSp>
        <p:nvGrpSpPr>
          <p:cNvPr id="65" name="그룹 64"/>
          <p:cNvGrpSpPr/>
          <p:nvPr/>
        </p:nvGrpSpPr>
        <p:grpSpPr>
          <a:xfrm>
            <a:off x="6087438" y="3540938"/>
            <a:ext cx="676452" cy="726427"/>
            <a:chOff x="3035835" y="2145250"/>
            <a:chExt cx="946285" cy="1074198"/>
          </a:xfrm>
        </p:grpSpPr>
        <p:pic>
          <p:nvPicPr>
            <p:cNvPr id="76" name="그림 75"/>
            <p:cNvPicPr>
              <a:picLocks noChangeAspect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035835" y="2273163"/>
              <a:ext cx="946285" cy="946285"/>
            </a:xfrm>
            <a:prstGeom prst="rect">
              <a:avLst/>
            </a:prstGeom>
          </p:spPr>
        </p:pic>
        <p:sp>
          <p:nvSpPr>
            <p:cNvPr id="77" name="TextBox 76"/>
            <p:cNvSpPr txBox="1"/>
            <p:nvPr/>
          </p:nvSpPr>
          <p:spPr>
            <a:xfrm>
              <a:off x="3078847" y="2145250"/>
              <a:ext cx="860260" cy="3185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ko-KR" altLang="en-US" sz="800" b="1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내부직원</a:t>
              </a:r>
            </a:p>
          </p:txBody>
        </p:sp>
      </p:grpSp>
      <p:grpSp>
        <p:nvGrpSpPr>
          <p:cNvPr id="66" name="그룹 65"/>
          <p:cNvGrpSpPr/>
          <p:nvPr/>
        </p:nvGrpSpPr>
        <p:grpSpPr>
          <a:xfrm>
            <a:off x="7029760" y="3540938"/>
            <a:ext cx="676452" cy="716450"/>
            <a:chOff x="3046522" y="4864885"/>
            <a:chExt cx="946285" cy="1059444"/>
          </a:xfrm>
        </p:grpSpPr>
        <p:pic>
          <p:nvPicPr>
            <p:cNvPr id="74" name="그림 73"/>
            <p:cNvPicPr>
              <a:picLocks noChangeAspect="1"/>
            </p:cNvPicPr>
            <p:nvPr/>
          </p:nvPicPr>
          <p:blipFill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046522" y="4978044"/>
              <a:ext cx="946285" cy="946285"/>
            </a:xfrm>
            <a:prstGeom prst="rect">
              <a:avLst/>
            </a:prstGeom>
          </p:spPr>
        </p:pic>
        <p:sp>
          <p:nvSpPr>
            <p:cNvPr id="75" name="TextBox 74"/>
            <p:cNvSpPr txBox="1"/>
            <p:nvPr/>
          </p:nvSpPr>
          <p:spPr>
            <a:xfrm>
              <a:off x="3110012" y="4864885"/>
              <a:ext cx="860260" cy="3185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ko-KR" altLang="en-US" sz="800" b="1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외부직원</a:t>
              </a:r>
            </a:p>
          </p:txBody>
        </p:sp>
      </p:grpSp>
      <p:grpSp>
        <p:nvGrpSpPr>
          <p:cNvPr id="67" name="그룹 66"/>
          <p:cNvGrpSpPr/>
          <p:nvPr/>
        </p:nvGrpSpPr>
        <p:grpSpPr>
          <a:xfrm>
            <a:off x="7972083" y="3540938"/>
            <a:ext cx="559051" cy="606434"/>
            <a:chOff x="885665" y="4902093"/>
            <a:chExt cx="782054" cy="896759"/>
          </a:xfrm>
        </p:grpSpPr>
        <p:pic>
          <p:nvPicPr>
            <p:cNvPr id="72" name="그림 71"/>
            <p:cNvPicPr>
              <a:picLocks noChangeAspect="1"/>
            </p:cNvPicPr>
            <p:nvPr/>
          </p:nvPicPr>
          <p:blipFill>
            <a:blip r:embed="rId10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53531" y="5152527"/>
              <a:ext cx="646325" cy="646325"/>
            </a:xfrm>
            <a:prstGeom prst="rect">
              <a:avLst/>
            </a:prstGeom>
          </p:spPr>
        </p:pic>
        <p:sp>
          <p:nvSpPr>
            <p:cNvPr id="73" name="TextBox 72"/>
            <p:cNvSpPr txBox="1"/>
            <p:nvPr/>
          </p:nvSpPr>
          <p:spPr>
            <a:xfrm>
              <a:off x="885665" y="4902093"/>
              <a:ext cx="782054" cy="3185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ko-KR" altLang="en-US" sz="800" b="1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협력사</a:t>
              </a:r>
            </a:p>
          </p:txBody>
        </p:sp>
      </p:grpSp>
      <p:cxnSp>
        <p:nvCxnSpPr>
          <p:cNvPr id="71" name="직선 화살표 연결선 70"/>
          <p:cNvCxnSpPr>
            <a:endCxn id="21" idx="0"/>
          </p:cNvCxnSpPr>
          <p:nvPr/>
        </p:nvCxnSpPr>
        <p:spPr>
          <a:xfrm>
            <a:off x="6425663" y="4138555"/>
            <a:ext cx="939540" cy="325126"/>
          </a:xfrm>
          <a:prstGeom prst="straightConnector1">
            <a:avLst/>
          </a:prstGeom>
          <a:ln w="25400">
            <a:solidFill>
              <a:srgbClr val="10BAA8"/>
            </a:solidFill>
            <a:headEnd type="none" w="med" len="med"/>
            <a:tailEnd type="non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9" name="직선 화살표 연결선 88"/>
          <p:cNvCxnSpPr/>
          <p:nvPr/>
        </p:nvCxnSpPr>
        <p:spPr>
          <a:xfrm>
            <a:off x="7362766" y="4110715"/>
            <a:ext cx="2438" cy="352966"/>
          </a:xfrm>
          <a:prstGeom prst="straightConnector1">
            <a:avLst/>
          </a:prstGeom>
          <a:ln w="25400">
            <a:solidFill>
              <a:srgbClr val="10BAA8"/>
            </a:solidFill>
            <a:headEnd type="none" w="med" len="med"/>
            <a:tailEnd type="non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1" name="직선 화살표 연결선 90"/>
          <p:cNvCxnSpPr>
            <a:stCxn id="72" idx="2"/>
          </p:cNvCxnSpPr>
          <p:nvPr/>
        </p:nvCxnSpPr>
        <p:spPr>
          <a:xfrm flipH="1">
            <a:off x="7365204" y="4147372"/>
            <a:ext cx="886406" cy="316309"/>
          </a:xfrm>
          <a:prstGeom prst="straightConnector1">
            <a:avLst/>
          </a:prstGeom>
          <a:ln w="25400">
            <a:solidFill>
              <a:srgbClr val="10BAA8"/>
            </a:solidFill>
            <a:headEnd type="none" w="med" len="med"/>
            <a:tailEnd type="non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3" name="직선 화살표 연결선 92"/>
          <p:cNvCxnSpPr>
            <a:stCxn id="21" idx="2"/>
            <a:endCxn id="85" idx="0"/>
          </p:cNvCxnSpPr>
          <p:nvPr/>
        </p:nvCxnSpPr>
        <p:spPr>
          <a:xfrm>
            <a:off x="7365203" y="5006193"/>
            <a:ext cx="1199726" cy="418143"/>
          </a:xfrm>
          <a:prstGeom prst="straightConnector1">
            <a:avLst/>
          </a:prstGeom>
          <a:ln w="25400">
            <a:solidFill>
              <a:srgbClr val="10BAA8"/>
            </a:solidFill>
            <a:headEnd type="none" w="med" len="med"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4" name="직선 화살표 연결선 93"/>
          <p:cNvCxnSpPr>
            <a:stCxn id="78" idx="3"/>
            <a:endCxn id="21" idx="1"/>
          </p:cNvCxnSpPr>
          <p:nvPr/>
        </p:nvCxnSpPr>
        <p:spPr>
          <a:xfrm>
            <a:off x="5653586" y="4722961"/>
            <a:ext cx="1062945" cy="11976"/>
          </a:xfrm>
          <a:prstGeom prst="straightConnector1">
            <a:avLst/>
          </a:prstGeom>
          <a:ln w="25400">
            <a:solidFill>
              <a:srgbClr val="10BAA8"/>
            </a:solidFill>
            <a:headEnd type="none" w="med" len="med"/>
            <a:tailEnd type="non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1" name="직선 화살표 연결선 100"/>
          <p:cNvCxnSpPr>
            <a:endCxn id="82" idx="0"/>
          </p:cNvCxnSpPr>
          <p:nvPr/>
        </p:nvCxnSpPr>
        <p:spPr>
          <a:xfrm flipH="1">
            <a:off x="6095375" y="5006193"/>
            <a:ext cx="1269828" cy="418143"/>
          </a:xfrm>
          <a:prstGeom prst="straightConnector1">
            <a:avLst/>
          </a:prstGeom>
          <a:ln w="25400">
            <a:solidFill>
              <a:srgbClr val="10BAA8"/>
            </a:solidFill>
            <a:headEnd type="none" w="med" len="med"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3" name="직선 화살표 연결선 102"/>
          <p:cNvCxnSpPr/>
          <p:nvPr/>
        </p:nvCxnSpPr>
        <p:spPr>
          <a:xfrm flipH="1">
            <a:off x="6918559" y="5006193"/>
            <a:ext cx="446644" cy="418143"/>
          </a:xfrm>
          <a:prstGeom prst="straightConnector1">
            <a:avLst/>
          </a:prstGeom>
          <a:ln w="25400">
            <a:solidFill>
              <a:srgbClr val="10BAA8"/>
            </a:solidFill>
            <a:headEnd type="none" w="med" len="med"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5" name="직선 화살표 연결선 104"/>
          <p:cNvCxnSpPr/>
          <p:nvPr/>
        </p:nvCxnSpPr>
        <p:spPr>
          <a:xfrm>
            <a:off x="7365203" y="5006193"/>
            <a:ext cx="376541" cy="418143"/>
          </a:xfrm>
          <a:prstGeom prst="straightConnector1">
            <a:avLst/>
          </a:prstGeom>
          <a:ln w="25400">
            <a:solidFill>
              <a:srgbClr val="10BAA8"/>
            </a:solidFill>
            <a:headEnd type="none" w="med" len="med"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6" name="모서리가 둥근 직사각형 85"/>
          <p:cNvSpPr/>
          <p:nvPr/>
        </p:nvSpPr>
        <p:spPr>
          <a:xfrm>
            <a:off x="200472" y="3515959"/>
            <a:ext cx="4644111" cy="2841653"/>
          </a:xfrm>
          <a:prstGeom prst="roundRect">
            <a:avLst>
              <a:gd name="adj" fmla="val 0"/>
            </a:avLst>
          </a:prstGeom>
          <a:noFill/>
          <a:ln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100" dirty="0"/>
          </a:p>
        </p:txBody>
      </p:sp>
      <p:sp>
        <p:nvSpPr>
          <p:cNvPr id="87" name="모서리가 둥근 직사각형 86"/>
          <p:cNvSpPr/>
          <p:nvPr/>
        </p:nvSpPr>
        <p:spPr>
          <a:xfrm>
            <a:off x="5066728" y="3515959"/>
            <a:ext cx="4644111" cy="2841653"/>
          </a:xfrm>
          <a:prstGeom prst="roundRect">
            <a:avLst>
              <a:gd name="adj" fmla="val 0"/>
            </a:avLst>
          </a:prstGeom>
          <a:noFill/>
          <a:ln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100" dirty="0"/>
          </a:p>
        </p:txBody>
      </p:sp>
      <p:cxnSp>
        <p:nvCxnSpPr>
          <p:cNvPr id="88" name="직선 화살표 연결선 87"/>
          <p:cNvCxnSpPr>
            <a:endCxn id="18" idx="2"/>
          </p:cNvCxnSpPr>
          <p:nvPr/>
        </p:nvCxnSpPr>
        <p:spPr>
          <a:xfrm flipV="1">
            <a:off x="3393333" y="5226735"/>
            <a:ext cx="338226" cy="496391"/>
          </a:xfrm>
          <a:prstGeom prst="straightConnector1">
            <a:avLst/>
          </a:prstGeom>
          <a:ln w="25400">
            <a:solidFill>
              <a:srgbClr val="00B050"/>
            </a:solidFill>
            <a:headEnd type="none" w="med" len="med"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0" name="직선 화살표 연결선 89"/>
          <p:cNvCxnSpPr>
            <a:stCxn id="14" idx="0"/>
            <a:endCxn id="11" idx="2"/>
          </p:cNvCxnSpPr>
          <p:nvPr/>
        </p:nvCxnSpPr>
        <p:spPr>
          <a:xfrm flipH="1" flipV="1">
            <a:off x="1262005" y="5226735"/>
            <a:ext cx="1223968" cy="478924"/>
          </a:xfrm>
          <a:prstGeom prst="straightConnector1">
            <a:avLst/>
          </a:prstGeom>
          <a:ln w="25400">
            <a:solidFill>
              <a:schemeClr val="accent6">
                <a:lumMod val="75000"/>
              </a:schemeClr>
            </a:solidFill>
            <a:headEnd type="none" w="med" len="med"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2" name="직선 화살표 연결선 91"/>
          <p:cNvCxnSpPr/>
          <p:nvPr/>
        </p:nvCxnSpPr>
        <p:spPr>
          <a:xfrm flipV="1">
            <a:off x="1704494" y="5192642"/>
            <a:ext cx="368781" cy="530484"/>
          </a:xfrm>
          <a:prstGeom prst="straightConnector1">
            <a:avLst/>
          </a:prstGeom>
          <a:ln w="25400">
            <a:solidFill>
              <a:srgbClr val="7030A0"/>
            </a:solidFill>
            <a:headEnd type="none" w="med" len="med"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5" name="직선 화살표 연결선 94"/>
          <p:cNvCxnSpPr>
            <a:stCxn id="14" idx="0"/>
            <a:endCxn id="12" idx="2"/>
          </p:cNvCxnSpPr>
          <p:nvPr/>
        </p:nvCxnSpPr>
        <p:spPr>
          <a:xfrm flipH="1" flipV="1">
            <a:off x="2085189" y="5226735"/>
            <a:ext cx="400784" cy="478924"/>
          </a:xfrm>
          <a:prstGeom prst="straightConnector1">
            <a:avLst/>
          </a:prstGeom>
          <a:ln w="25400">
            <a:solidFill>
              <a:schemeClr val="accent6">
                <a:lumMod val="75000"/>
              </a:schemeClr>
            </a:solidFill>
            <a:headEnd type="none" w="med" len="med"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4" name="직선 화살표 연결선 103"/>
          <p:cNvCxnSpPr/>
          <p:nvPr/>
        </p:nvCxnSpPr>
        <p:spPr>
          <a:xfrm flipV="1">
            <a:off x="2485973" y="5183741"/>
            <a:ext cx="364674" cy="521918"/>
          </a:xfrm>
          <a:prstGeom prst="straightConnector1">
            <a:avLst/>
          </a:prstGeom>
          <a:ln w="25400">
            <a:solidFill>
              <a:schemeClr val="accent6">
                <a:lumMod val="75000"/>
              </a:schemeClr>
            </a:solidFill>
            <a:headEnd type="none" w="med" len="med"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7" name="직선 화살표 연결선 106"/>
          <p:cNvCxnSpPr>
            <a:endCxn id="13" idx="0"/>
          </p:cNvCxnSpPr>
          <p:nvPr/>
        </p:nvCxnSpPr>
        <p:spPr>
          <a:xfrm>
            <a:off x="2466638" y="4147648"/>
            <a:ext cx="441736" cy="439161"/>
          </a:xfrm>
          <a:prstGeom prst="straightConnector1">
            <a:avLst/>
          </a:prstGeom>
          <a:ln w="25400">
            <a:solidFill>
              <a:schemeClr val="tx1">
                <a:lumMod val="65000"/>
                <a:lumOff val="35000"/>
              </a:schemeClr>
            </a:solidFill>
            <a:headEnd type="none" w="med" len="med"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9" name="직선 화살표 연결선 108"/>
          <p:cNvCxnSpPr>
            <a:endCxn id="18" idx="0"/>
          </p:cNvCxnSpPr>
          <p:nvPr/>
        </p:nvCxnSpPr>
        <p:spPr>
          <a:xfrm>
            <a:off x="2466638" y="4147648"/>
            <a:ext cx="1264921" cy="439161"/>
          </a:xfrm>
          <a:prstGeom prst="straightConnector1">
            <a:avLst/>
          </a:prstGeom>
          <a:ln w="25400">
            <a:solidFill>
              <a:schemeClr val="tx1">
                <a:lumMod val="65000"/>
                <a:lumOff val="35000"/>
              </a:schemeClr>
            </a:solidFill>
            <a:headEnd type="none" w="med" len="med"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1" name="직선 화살표 연결선 110"/>
          <p:cNvCxnSpPr/>
          <p:nvPr/>
        </p:nvCxnSpPr>
        <p:spPr>
          <a:xfrm flipH="1">
            <a:off x="1335678" y="4147648"/>
            <a:ext cx="1130960" cy="510275"/>
          </a:xfrm>
          <a:prstGeom prst="straightConnector1">
            <a:avLst/>
          </a:prstGeom>
          <a:ln w="25400">
            <a:solidFill>
              <a:schemeClr val="tx1">
                <a:lumMod val="65000"/>
                <a:lumOff val="35000"/>
              </a:schemeClr>
            </a:solidFill>
            <a:headEnd type="none" w="med" len="med"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1" name="직선 화살표 연결선 50"/>
          <p:cNvCxnSpPr>
            <a:endCxn id="11" idx="2"/>
          </p:cNvCxnSpPr>
          <p:nvPr/>
        </p:nvCxnSpPr>
        <p:spPr>
          <a:xfrm flipH="1" flipV="1">
            <a:off x="1262005" y="5226735"/>
            <a:ext cx="441822" cy="503603"/>
          </a:xfrm>
          <a:prstGeom prst="straightConnector1">
            <a:avLst/>
          </a:prstGeom>
          <a:ln w="25400">
            <a:solidFill>
              <a:srgbClr val="7030A0"/>
            </a:solidFill>
            <a:headEnd type="none" w="med" len="med"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3" name="모서리가 둥근 직사각형 112"/>
          <p:cNvSpPr/>
          <p:nvPr/>
        </p:nvSpPr>
        <p:spPr>
          <a:xfrm>
            <a:off x="2992423" y="4009848"/>
            <a:ext cx="1253601" cy="266825"/>
          </a:xfrm>
          <a:prstGeom prst="roundRect">
            <a:avLst/>
          </a:prstGeom>
          <a:solidFill>
            <a:schemeClr val="bg1"/>
          </a:solidFill>
          <a:ln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9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정책관리 </a:t>
            </a:r>
            <a:r>
              <a:rPr lang="en-US" altLang="ko-KR" sz="9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/ </a:t>
            </a:r>
            <a:r>
              <a:rPr lang="ko-KR" altLang="en-US" sz="900" b="1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로그확인</a:t>
            </a:r>
            <a:endParaRPr lang="ko-KR" altLang="en-US" sz="900" b="1" dirty="0">
              <a:solidFill>
                <a:schemeClr val="tx1">
                  <a:lumMod val="65000"/>
                  <a:lumOff val="35000"/>
                </a:schemeClr>
              </a:solidFill>
              <a:latin typeface="+mn-ea"/>
            </a:endParaRPr>
          </a:p>
        </p:txBody>
      </p:sp>
      <p:sp>
        <p:nvSpPr>
          <p:cNvPr id="119" name="모서리가 둥근 직사각형 118"/>
          <p:cNvSpPr/>
          <p:nvPr/>
        </p:nvSpPr>
        <p:spPr>
          <a:xfrm>
            <a:off x="5246430" y="4965138"/>
            <a:ext cx="1253601" cy="266825"/>
          </a:xfrm>
          <a:prstGeom prst="roundRect">
            <a:avLst/>
          </a:prstGeom>
          <a:solidFill>
            <a:schemeClr val="bg1"/>
          </a:solidFill>
          <a:ln>
            <a:solidFill>
              <a:srgbClr val="10BAA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900" b="1" dirty="0">
                <a:solidFill>
                  <a:srgbClr val="10BAA8"/>
                </a:solidFill>
              </a:rPr>
              <a:t>정책관리 </a:t>
            </a:r>
            <a:r>
              <a:rPr lang="en-US" altLang="ko-KR" sz="900" b="1" dirty="0">
                <a:solidFill>
                  <a:srgbClr val="10BAA8"/>
                </a:solidFill>
              </a:rPr>
              <a:t>/ </a:t>
            </a:r>
            <a:r>
              <a:rPr lang="ko-KR" altLang="en-US" sz="900" b="1" dirty="0" err="1">
                <a:solidFill>
                  <a:srgbClr val="10BAA8"/>
                </a:solidFill>
              </a:rPr>
              <a:t>로그확인</a:t>
            </a:r>
            <a:endParaRPr lang="ko-KR" altLang="en-US" sz="900" b="1" dirty="0">
              <a:solidFill>
                <a:srgbClr val="10BAA8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93362948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텍스트 개체 틀 1"/>
          <p:cNvSpPr>
            <a:spLocks noGrp="1"/>
          </p:cNvSpPr>
          <p:nvPr>
            <p:ph type="body" sz="quarter" idx="10"/>
          </p:nvPr>
        </p:nvSpPr>
        <p:spPr>
          <a:xfrm>
            <a:off x="101314" y="58966"/>
            <a:ext cx="1854773" cy="431800"/>
          </a:xfrm>
        </p:spPr>
        <p:txBody>
          <a:bodyPr>
            <a:noAutofit/>
          </a:bodyPr>
          <a:lstStyle/>
          <a:p>
            <a:r>
              <a:rPr lang="en-US" altLang="ko-KR" sz="1100" dirty="0">
                <a:solidFill>
                  <a:srgbClr val="10BAA8"/>
                </a:solidFill>
              </a:rPr>
              <a:t>02 </a:t>
            </a:r>
            <a:r>
              <a:rPr lang="en-US" altLang="ko-KR" sz="1100" dirty="0" err="1">
                <a:solidFill>
                  <a:srgbClr val="10BAA8"/>
                </a:solidFill>
              </a:rPr>
              <a:t>SecureGuard</a:t>
            </a:r>
            <a:r>
              <a:rPr lang="en-US" altLang="ko-KR" sz="1100" dirty="0">
                <a:solidFill>
                  <a:srgbClr val="10BAA8"/>
                </a:solidFill>
              </a:rPr>
              <a:t> AM </a:t>
            </a:r>
            <a:r>
              <a:rPr lang="ko-KR" altLang="en-US" sz="1100" dirty="0">
                <a:solidFill>
                  <a:srgbClr val="10BAA8"/>
                </a:solidFill>
              </a:rPr>
              <a:t>소개</a:t>
            </a:r>
          </a:p>
        </p:txBody>
      </p:sp>
      <p:sp>
        <p:nvSpPr>
          <p:cNvPr id="3" name="텍스트 개체 틀 2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ko-KR" altLang="en-US" dirty="0">
                <a:solidFill>
                  <a:schemeClr val="tx1">
                    <a:lumMod val="65000"/>
                    <a:lumOff val="35000"/>
                  </a:schemeClr>
                </a:solidFill>
              </a:rPr>
              <a:t>구축 사례</a:t>
            </a:r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12"/>
          </p:nvPr>
        </p:nvSpPr>
        <p:spPr>
          <a:xfrm>
            <a:off x="128588" y="607936"/>
            <a:ext cx="1944688" cy="746429"/>
          </a:xfrm>
        </p:spPr>
        <p:txBody>
          <a:bodyPr/>
          <a:lstStyle/>
          <a:p>
            <a:pPr algn="ctr"/>
            <a:r>
              <a:rPr lang="ko-KR" altLang="en-US" b="1" dirty="0">
                <a:solidFill>
                  <a:srgbClr val="595959"/>
                </a:solidFill>
              </a:rPr>
              <a:t>국가정보자원관리원</a:t>
            </a:r>
            <a:endParaRPr lang="en-US" altLang="ko-KR" b="1" dirty="0">
              <a:solidFill>
                <a:srgbClr val="595959"/>
              </a:solidFill>
            </a:endParaRPr>
          </a:p>
          <a:p>
            <a:pPr algn="ctr"/>
            <a:r>
              <a:rPr lang="en-US" altLang="ko-KR" b="1" dirty="0">
                <a:solidFill>
                  <a:srgbClr val="595959"/>
                </a:solidFill>
              </a:rPr>
              <a:t>(</a:t>
            </a:r>
            <a:r>
              <a:rPr lang="ko-KR" altLang="en-US" b="1" dirty="0">
                <a:solidFill>
                  <a:srgbClr val="595959"/>
                </a:solidFill>
              </a:rPr>
              <a:t>정부통합전산센터</a:t>
            </a:r>
            <a:r>
              <a:rPr lang="en-US" altLang="ko-KR" b="1" dirty="0">
                <a:solidFill>
                  <a:srgbClr val="595959"/>
                </a:solidFill>
              </a:rPr>
              <a:t>)</a:t>
            </a:r>
            <a:endParaRPr lang="ko-KR" altLang="en-US" b="1" dirty="0">
              <a:solidFill>
                <a:srgbClr val="595959"/>
              </a:solidFill>
            </a:endParaRPr>
          </a:p>
        </p:txBody>
      </p:sp>
      <p:sp>
        <p:nvSpPr>
          <p:cNvPr id="63" name="텍스트 개체 틀 3"/>
          <p:cNvSpPr txBox="1">
            <a:spLocks/>
          </p:cNvSpPr>
          <p:nvPr/>
        </p:nvSpPr>
        <p:spPr>
          <a:xfrm>
            <a:off x="2073276" y="607936"/>
            <a:ext cx="7704138" cy="74642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marL="0" marR="0" indent="0" algn="l" defTabSz="914400" rtl="0" eaLnBrk="1" fontAlgn="auto" latinLnBrk="1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ko-KR" sz="1300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SecureGuard</a:t>
            </a:r>
            <a:r>
              <a:rPr lang="en-US" altLang="ko-KR" sz="13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AM </a:t>
            </a:r>
            <a:r>
              <a:rPr lang="ko-KR" altLang="en-US" sz="13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솔루션을 구축하여 단일화된 </a:t>
            </a:r>
            <a:r>
              <a:rPr lang="ko-KR" altLang="en-US" sz="1300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접속경로를</a:t>
            </a:r>
            <a:r>
              <a:rPr lang="ko-KR" altLang="en-US" sz="13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통한 접근제어 정책설정으로 접근 </a:t>
            </a:r>
            <a:r>
              <a:rPr lang="ko-KR" altLang="en-US" sz="1300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보안성을</a:t>
            </a:r>
            <a:r>
              <a:rPr lang="ko-KR" altLang="en-US" sz="13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강화하였으며</a:t>
            </a:r>
            <a:r>
              <a:rPr lang="en-US" altLang="ko-KR" sz="13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, </a:t>
            </a:r>
            <a:r>
              <a:rPr lang="ko-KR" altLang="en-US" sz="13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다중화 구축으로 안정된 서비스를 제공합니다</a:t>
            </a:r>
            <a:r>
              <a:rPr lang="en-US" altLang="ko-KR" sz="13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.</a:t>
            </a:r>
            <a:endParaRPr lang="ko-KR" altLang="en-US" sz="13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268" name="직사각형 267"/>
          <p:cNvSpPr/>
          <p:nvPr/>
        </p:nvSpPr>
        <p:spPr>
          <a:xfrm>
            <a:off x="3513138" y="1702776"/>
            <a:ext cx="6264275" cy="4678553"/>
          </a:xfrm>
          <a:prstGeom prst="rect">
            <a:avLst/>
          </a:prstGeom>
          <a:noFill/>
          <a:ln w="3175">
            <a:solidFill>
              <a:srgbClr val="10BAA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269" name="직사각형 268"/>
          <p:cNvSpPr/>
          <p:nvPr/>
        </p:nvSpPr>
        <p:spPr>
          <a:xfrm>
            <a:off x="3511550" y="1415854"/>
            <a:ext cx="1703809" cy="287878"/>
          </a:xfrm>
          <a:prstGeom prst="rect">
            <a:avLst/>
          </a:prstGeom>
          <a:solidFill>
            <a:srgbClr val="10BAA8"/>
          </a:solidFill>
          <a:ln w="3175">
            <a:solidFill>
              <a:srgbClr val="10BAA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100" b="1" dirty="0">
                <a:solidFill>
                  <a:schemeClr val="bg1"/>
                </a:solidFill>
              </a:rPr>
              <a:t>구성도</a:t>
            </a:r>
            <a:endParaRPr lang="en-US" altLang="ko-KR" sz="1100" b="1" dirty="0">
              <a:solidFill>
                <a:schemeClr val="bg1"/>
              </a:solidFill>
            </a:endParaRPr>
          </a:p>
        </p:txBody>
      </p:sp>
      <p:sp>
        <p:nvSpPr>
          <p:cNvPr id="270" name="직사각형 269"/>
          <p:cNvSpPr/>
          <p:nvPr/>
        </p:nvSpPr>
        <p:spPr>
          <a:xfrm>
            <a:off x="128055" y="1415854"/>
            <a:ext cx="1703809" cy="287878"/>
          </a:xfrm>
          <a:prstGeom prst="rect">
            <a:avLst/>
          </a:prstGeom>
          <a:solidFill>
            <a:srgbClr val="10BAA8"/>
          </a:solidFill>
          <a:ln w="3175">
            <a:solidFill>
              <a:srgbClr val="10BAA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100" b="1" dirty="0">
                <a:solidFill>
                  <a:schemeClr val="bg1"/>
                </a:solidFill>
              </a:rPr>
              <a:t>요구 사항</a:t>
            </a:r>
            <a:endParaRPr lang="en-US" altLang="ko-KR" sz="1100" b="1" dirty="0">
              <a:solidFill>
                <a:schemeClr val="bg1"/>
              </a:solidFill>
            </a:endParaRPr>
          </a:p>
        </p:txBody>
      </p:sp>
      <p:sp>
        <p:nvSpPr>
          <p:cNvPr id="73" name="TextBox 72"/>
          <p:cNvSpPr txBox="1"/>
          <p:nvPr/>
        </p:nvSpPr>
        <p:spPr>
          <a:xfrm>
            <a:off x="134891" y="1784778"/>
            <a:ext cx="3305736" cy="15465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ko-KR" altLang="en-US" sz="105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대상시스템에 에이전트 설치 하지 않는 솔루션</a:t>
            </a:r>
            <a:endParaRPr lang="en-US" altLang="ko-KR" sz="1050" dirty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altLang="ko-KR" sz="105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20,000 </a:t>
            </a:r>
            <a:r>
              <a:rPr lang="ko-KR" altLang="en-US" sz="105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여대의 시스템의 </a:t>
            </a:r>
            <a:r>
              <a:rPr lang="ko-KR" altLang="en-US" sz="1050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접근제어를</a:t>
            </a:r>
            <a:r>
              <a:rPr lang="ko-KR" altLang="en-US" sz="105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고려한 다중화 구성</a:t>
            </a:r>
            <a:endParaRPr lang="en-US" altLang="ko-KR" sz="1050" dirty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ko-KR" altLang="en-US" sz="105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원장 패스워드 노출 방지</a:t>
            </a:r>
            <a:endParaRPr lang="en-US" altLang="ko-KR" sz="1050" dirty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ko-KR" altLang="en-US" sz="105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시스템 로그인시 </a:t>
            </a:r>
            <a:r>
              <a:rPr lang="en-US" altLang="ko-KR" sz="105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GPKI, OTP </a:t>
            </a:r>
            <a:r>
              <a:rPr lang="ko-KR" altLang="en-US" sz="105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등 복합 추가 인증 연동이 가능한 제품 </a:t>
            </a:r>
          </a:p>
        </p:txBody>
      </p:sp>
      <p:sp>
        <p:nvSpPr>
          <p:cNvPr id="272" name="직사각형 271"/>
          <p:cNvSpPr/>
          <p:nvPr/>
        </p:nvSpPr>
        <p:spPr>
          <a:xfrm>
            <a:off x="128055" y="1702777"/>
            <a:ext cx="3320965" cy="1713593"/>
          </a:xfrm>
          <a:prstGeom prst="rect">
            <a:avLst/>
          </a:prstGeom>
          <a:noFill/>
          <a:ln w="3175">
            <a:solidFill>
              <a:srgbClr val="10BAA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273" name="직사각형 272"/>
          <p:cNvSpPr/>
          <p:nvPr/>
        </p:nvSpPr>
        <p:spPr>
          <a:xfrm>
            <a:off x="120041" y="4044929"/>
            <a:ext cx="3320965" cy="2336400"/>
          </a:xfrm>
          <a:prstGeom prst="rect">
            <a:avLst/>
          </a:prstGeom>
          <a:noFill/>
          <a:ln w="3175">
            <a:solidFill>
              <a:srgbClr val="10BAA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endParaRPr lang="ko-KR" altLang="en-US" sz="1250" dirty="0">
              <a:solidFill>
                <a:schemeClr val="tx1"/>
              </a:solidFill>
            </a:endParaRPr>
          </a:p>
        </p:txBody>
      </p:sp>
      <p:sp>
        <p:nvSpPr>
          <p:cNvPr id="274" name="직사각형 273"/>
          <p:cNvSpPr/>
          <p:nvPr/>
        </p:nvSpPr>
        <p:spPr>
          <a:xfrm>
            <a:off x="120041" y="3759834"/>
            <a:ext cx="1703809" cy="287878"/>
          </a:xfrm>
          <a:prstGeom prst="rect">
            <a:avLst/>
          </a:prstGeom>
          <a:solidFill>
            <a:srgbClr val="10BAA8"/>
          </a:solidFill>
          <a:ln w="0">
            <a:solidFill>
              <a:srgbClr val="10BAA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100" b="1" dirty="0">
                <a:solidFill>
                  <a:schemeClr val="bg1"/>
                </a:solidFill>
              </a:rPr>
              <a:t>구축 내용 및 결과</a:t>
            </a:r>
            <a:endParaRPr lang="en-US" altLang="ko-KR" sz="1100" b="1" dirty="0">
              <a:solidFill>
                <a:schemeClr val="bg1"/>
              </a:solidFill>
            </a:endParaRPr>
          </a:p>
        </p:txBody>
      </p:sp>
      <p:sp>
        <p:nvSpPr>
          <p:cNvPr id="4" name="직사각형 3"/>
          <p:cNvSpPr/>
          <p:nvPr/>
        </p:nvSpPr>
        <p:spPr>
          <a:xfrm>
            <a:off x="128588" y="4149080"/>
            <a:ext cx="3318342" cy="195053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ko-KR" altLang="en-US" sz="115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약 </a:t>
            </a:r>
            <a:r>
              <a:rPr lang="en-US" altLang="ko-KR" sz="115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20,000 </a:t>
            </a:r>
            <a:r>
              <a:rPr lang="ko-KR" altLang="en-US" sz="115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여대의 접근제어 및 패스워드 관리를 위한 이중화 </a:t>
            </a:r>
            <a:r>
              <a:rPr lang="en-US" altLang="ko-KR" sz="115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/ </a:t>
            </a:r>
            <a:r>
              <a:rPr lang="ko-KR" altLang="en-US" sz="1150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사중화</a:t>
            </a:r>
            <a:r>
              <a:rPr lang="ko-KR" altLang="en-US" sz="115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분산 구축</a:t>
            </a:r>
            <a:endParaRPr lang="en-US" altLang="ko-KR" sz="1150" dirty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ko-KR" altLang="en-US" sz="115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에이전트리스 방식의 접근제어 및 구축</a:t>
            </a:r>
            <a:endParaRPr lang="en-US" altLang="ko-KR" sz="1150" dirty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ko-KR" altLang="en-US" sz="115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복합 인증을 통한 사용자 </a:t>
            </a:r>
            <a:r>
              <a:rPr lang="ko-KR" altLang="en-US" sz="1150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보안성</a:t>
            </a:r>
            <a:r>
              <a:rPr lang="ko-KR" altLang="en-US" sz="115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강화</a:t>
            </a:r>
            <a:endParaRPr lang="en-US" altLang="ko-KR" sz="1150" dirty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ko-KR" altLang="en-US" sz="115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인증 시스템 </a:t>
            </a:r>
            <a:r>
              <a:rPr lang="en-US" altLang="ko-KR" sz="115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- </a:t>
            </a:r>
            <a:r>
              <a:rPr lang="ko-KR" altLang="en-US" sz="115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접근제어 시스템 연동을 통한 계정 패스워드 노출 방지</a:t>
            </a:r>
            <a:endParaRPr lang="en-US" altLang="ko-KR" sz="1150" dirty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ko-KR" altLang="en-US" sz="115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패스워드 주기적 변경 적용</a:t>
            </a:r>
            <a:endParaRPr lang="en-US" altLang="ko-KR" sz="1150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grpSp>
        <p:nvGrpSpPr>
          <p:cNvPr id="101" name="그룹 100"/>
          <p:cNvGrpSpPr/>
          <p:nvPr/>
        </p:nvGrpSpPr>
        <p:grpSpPr>
          <a:xfrm>
            <a:off x="8869463" y="2853282"/>
            <a:ext cx="724809" cy="694506"/>
            <a:chOff x="2781680" y="6993389"/>
            <a:chExt cx="1202683" cy="1152399"/>
          </a:xfrm>
        </p:grpSpPr>
        <p:grpSp>
          <p:nvGrpSpPr>
            <p:cNvPr id="102" name="그룹 101"/>
            <p:cNvGrpSpPr/>
            <p:nvPr/>
          </p:nvGrpSpPr>
          <p:grpSpPr>
            <a:xfrm>
              <a:off x="2951256" y="6993389"/>
              <a:ext cx="865515" cy="865515"/>
              <a:chOff x="3521481" y="2453360"/>
              <a:chExt cx="1152000" cy="1152000"/>
            </a:xfrm>
          </p:grpSpPr>
          <p:pic>
            <p:nvPicPr>
              <p:cNvPr id="104" name="그림 103"/>
              <p:cNvPicPr>
                <a:picLocks noChangeAspect="1"/>
              </p:cNvPicPr>
              <p:nvPr/>
            </p:nvPicPr>
            <p:blipFill>
              <a:blip r:embed="rId2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3575706" y="2522936"/>
                <a:ext cx="1040914" cy="1040914"/>
              </a:xfrm>
              <a:prstGeom prst="rect">
                <a:avLst/>
              </a:prstGeom>
            </p:spPr>
          </p:pic>
          <p:sp>
            <p:nvSpPr>
              <p:cNvPr id="105" name="타원 104"/>
              <p:cNvSpPr/>
              <p:nvPr/>
            </p:nvSpPr>
            <p:spPr>
              <a:xfrm>
                <a:off x="3521481" y="2453360"/>
                <a:ext cx="1152000" cy="1152000"/>
              </a:xfrm>
              <a:prstGeom prst="ellipse">
                <a:avLst/>
              </a:prstGeom>
              <a:noFill/>
              <a:ln w="381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600" b="1"/>
              </a:p>
            </p:txBody>
          </p:sp>
          <p:pic>
            <p:nvPicPr>
              <p:cNvPr id="106" name="그림 105"/>
              <p:cNvPicPr>
                <a:picLocks noChangeAspect="1"/>
              </p:cNvPicPr>
              <p:nvPr/>
            </p:nvPicPr>
            <p:blipFill>
              <a:blip r:embed="rId3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4116893" y="2930307"/>
                <a:ext cx="249565" cy="295284"/>
              </a:xfrm>
              <a:prstGeom prst="rect">
                <a:avLst/>
              </a:prstGeom>
            </p:spPr>
          </p:pic>
        </p:grpSp>
        <p:sp>
          <p:nvSpPr>
            <p:cNvPr id="103" name="TextBox 102"/>
            <p:cNvSpPr txBox="1"/>
            <p:nvPr/>
          </p:nvSpPr>
          <p:spPr>
            <a:xfrm>
              <a:off x="2781680" y="7839370"/>
              <a:ext cx="1202683" cy="30641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600" b="1" dirty="0"/>
                <a:t>LINUX / UNIX</a:t>
              </a:r>
              <a:endParaRPr lang="ko-KR" altLang="en-US" sz="600" b="1" dirty="0"/>
            </a:p>
          </p:txBody>
        </p:sp>
      </p:grpSp>
      <p:grpSp>
        <p:nvGrpSpPr>
          <p:cNvPr id="107" name="그룹 106"/>
          <p:cNvGrpSpPr/>
          <p:nvPr/>
        </p:nvGrpSpPr>
        <p:grpSpPr>
          <a:xfrm>
            <a:off x="8915001" y="3759834"/>
            <a:ext cx="599016" cy="694505"/>
            <a:chOff x="4442085" y="6993389"/>
            <a:chExt cx="993953" cy="1152397"/>
          </a:xfrm>
        </p:grpSpPr>
        <p:grpSp>
          <p:nvGrpSpPr>
            <p:cNvPr id="108" name="그룹 107"/>
            <p:cNvGrpSpPr/>
            <p:nvPr/>
          </p:nvGrpSpPr>
          <p:grpSpPr>
            <a:xfrm>
              <a:off x="4507295" y="6993389"/>
              <a:ext cx="865515" cy="865515"/>
              <a:chOff x="8384606" y="2448690"/>
              <a:chExt cx="1152000" cy="1152000"/>
            </a:xfrm>
          </p:grpSpPr>
          <p:pic>
            <p:nvPicPr>
              <p:cNvPr id="111" name="그림 110"/>
              <p:cNvPicPr>
                <a:picLocks noChangeAspect="1"/>
              </p:cNvPicPr>
              <p:nvPr/>
            </p:nvPicPr>
            <p:blipFill>
              <a:blip r:embed="rId2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8438831" y="2518266"/>
                <a:ext cx="1040914" cy="1040914"/>
              </a:xfrm>
              <a:prstGeom prst="rect">
                <a:avLst/>
              </a:prstGeom>
            </p:spPr>
          </p:pic>
          <p:sp>
            <p:nvSpPr>
              <p:cNvPr id="112" name="타원 111"/>
              <p:cNvSpPr/>
              <p:nvPr/>
            </p:nvSpPr>
            <p:spPr>
              <a:xfrm>
                <a:off x="8384606" y="2448690"/>
                <a:ext cx="1152000" cy="1152000"/>
              </a:xfrm>
              <a:prstGeom prst="ellipse">
                <a:avLst/>
              </a:prstGeom>
              <a:noFill/>
              <a:ln w="381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600" b="1"/>
              </a:p>
            </p:txBody>
          </p:sp>
        </p:grpSp>
        <p:sp>
          <p:nvSpPr>
            <p:cNvPr id="109" name="TextBox 108"/>
            <p:cNvSpPr txBox="1"/>
            <p:nvPr/>
          </p:nvSpPr>
          <p:spPr>
            <a:xfrm>
              <a:off x="4442085" y="7839368"/>
              <a:ext cx="993953" cy="30641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600" b="1" dirty="0"/>
                <a:t>WINDOWS</a:t>
              </a:r>
              <a:endParaRPr lang="ko-KR" altLang="en-US" sz="600" b="1" dirty="0"/>
            </a:p>
          </p:txBody>
        </p:sp>
        <p:pic>
          <p:nvPicPr>
            <p:cNvPr id="110" name="Picture 2" descr="windows, ì¬íì  ë¤í¸ìí¬ ìì´ì½"/>
            <p:cNvPicPr>
              <a:picLocks noChangeAspect="1" noChangeArrowheads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933572" y="7345793"/>
              <a:ext cx="213303" cy="21330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113" name="직사각형 112"/>
          <p:cNvSpPr/>
          <p:nvPr/>
        </p:nvSpPr>
        <p:spPr>
          <a:xfrm>
            <a:off x="8769424" y="2639104"/>
            <a:ext cx="903914" cy="280612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altLang="ko-KR" sz="700" b="1" dirty="0">
              <a:solidFill>
                <a:srgbClr val="3B59A4"/>
              </a:solidFill>
            </a:endParaRPr>
          </a:p>
        </p:txBody>
      </p:sp>
      <p:sp>
        <p:nvSpPr>
          <p:cNvPr id="114" name="직사각형 113"/>
          <p:cNvSpPr/>
          <p:nvPr/>
        </p:nvSpPr>
        <p:spPr>
          <a:xfrm>
            <a:off x="8769424" y="2425540"/>
            <a:ext cx="903914" cy="207322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000" b="1" dirty="0">
                <a:solidFill>
                  <a:schemeClr val="bg1"/>
                </a:solidFill>
              </a:rPr>
              <a:t>업무 시스템</a:t>
            </a:r>
            <a:endParaRPr lang="en-US" altLang="ko-KR" sz="1000" b="1" dirty="0">
              <a:solidFill>
                <a:schemeClr val="bg1"/>
              </a:solidFill>
            </a:endParaRPr>
          </a:p>
        </p:txBody>
      </p:sp>
      <p:grpSp>
        <p:nvGrpSpPr>
          <p:cNvPr id="115" name="그룹 114"/>
          <p:cNvGrpSpPr/>
          <p:nvPr/>
        </p:nvGrpSpPr>
        <p:grpSpPr>
          <a:xfrm>
            <a:off x="7541924" y="2858571"/>
            <a:ext cx="928582" cy="784487"/>
            <a:chOff x="466908" y="3140315"/>
            <a:chExt cx="1123585" cy="949231"/>
          </a:xfrm>
        </p:grpSpPr>
        <p:grpSp>
          <p:nvGrpSpPr>
            <p:cNvPr id="116" name="그룹 115"/>
            <p:cNvGrpSpPr/>
            <p:nvPr/>
          </p:nvGrpSpPr>
          <p:grpSpPr>
            <a:xfrm>
              <a:off x="704700" y="3140315"/>
              <a:ext cx="648000" cy="648000"/>
              <a:chOff x="6393160" y="1196751"/>
              <a:chExt cx="648000" cy="648000"/>
            </a:xfrm>
          </p:grpSpPr>
          <p:sp>
            <p:nvSpPr>
              <p:cNvPr id="118" name="타원 117"/>
              <p:cNvSpPr/>
              <p:nvPr/>
            </p:nvSpPr>
            <p:spPr>
              <a:xfrm>
                <a:off x="6393160" y="1196751"/>
                <a:ext cx="648000" cy="648000"/>
              </a:xfrm>
              <a:prstGeom prst="ellipse">
                <a:avLst/>
              </a:prstGeom>
              <a:solidFill>
                <a:srgbClr val="F3F3F3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pic>
            <p:nvPicPr>
              <p:cNvPr id="119" name="그림 118"/>
              <p:cNvPicPr>
                <a:picLocks noChangeAspect="1"/>
              </p:cNvPicPr>
              <p:nvPr/>
            </p:nvPicPr>
            <p:blipFill>
              <a:blip r:embed="rId5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6516502" y="1320093"/>
                <a:ext cx="401317" cy="401317"/>
              </a:xfrm>
              <a:prstGeom prst="rect">
                <a:avLst/>
              </a:prstGeom>
            </p:spPr>
          </p:pic>
        </p:grpSp>
        <p:sp>
          <p:nvSpPr>
            <p:cNvPr id="117" name="TextBox 116"/>
            <p:cNvSpPr txBox="1"/>
            <p:nvPr/>
          </p:nvSpPr>
          <p:spPr>
            <a:xfrm>
              <a:off x="466908" y="3847479"/>
              <a:ext cx="1123585" cy="24206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ko-KR" altLang="en-US" sz="700" b="1" dirty="0"/>
                <a:t> 관리자</a:t>
              </a:r>
              <a:endParaRPr lang="en-US" altLang="ko-KR" sz="700" b="1" dirty="0"/>
            </a:p>
          </p:txBody>
        </p:sp>
      </p:grpSp>
      <p:sp>
        <p:nvSpPr>
          <p:cNvPr id="120" name="직사각형 119"/>
          <p:cNvSpPr/>
          <p:nvPr/>
        </p:nvSpPr>
        <p:spPr>
          <a:xfrm>
            <a:off x="3597505" y="2547536"/>
            <a:ext cx="903914" cy="2897688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altLang="ko-KR" sz="700" b="1" dirty="0">
              <a:solidFill>
                <a:srgbClr val="3B59A4"/>
              </a:solidFill>
            </a:endParaRPr>
          </a:p>
        </p:txBody>
      </p:sp>
      <p:sp>
        <p:nvSpPr>
          <p:cNvPr id="121" name="직사각형 120"/>
          <p:cNvSpPr/>
          <p:nvPr/>
        </p:nvSpPr>
        <p:spPr>
          <a:xfrm>
            <a:off x="3597505" y="2425540"/>
            <a:ext cx="903914" cy="207322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000" b="1" dirty="0" err="1">
                <a:solidFill>
                  <a:schemeClr val="bg1"/>
                </a:solidFill>
              </a:rPr>
              <a:t>요청자</a:t>
            </a:r>
            <a:endParaRPr lang="en-US" altLang="ko-KR" sz="1000" b="1" dirty="0">
              <a:solidFill>
                <a:schemeClr val="bg1"/>
              </a:solidFill>
            </a:endParaRPr>
          </a:p>
        </p:txBody>
      </p:sp>
      <p:grpSp>
        <p:nvGrpSpPr>
          <p:cNvPr id="136" name="그룹 135"/>
          <p:cNvGrpSpPr/>
          <p:nvPr/>
        </p:nvGrpSpPr>
        <p:grpSpPr>
          <a:xfrm>
            <a:off x="8782214" y="4650122"/>
            <a:ext cx="877019" cy="786836"/>
            <a:chOff x="8694734" y="5317948"/>
            <a:chExt cx="1061193" cy="952072"/>
          </a:xfrm>
        </p:grpSpPr>
        <p:sp>
          <p:nvSpPr>
            <p:cNvPr id="137" name="타원 136"/>
            <p:cNvSpPr/>
            <p:nvPr/>
          </p:nvSpPr>
          <p:spPr>
            <a:xfrm>
              <a:off x="8918841" y="5317948"/>
              <a:ext cx="631150" cy="631149"/>
            </a:xfrm>
            <a:prstGeom prst="ellipse">
              <a:avLst/>
            </a:prstGeom>
            <a:noFill/>
            <a:ln w="381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800" b="1"/>
            </a:p>
          </p:txBody>
        </p:sp>
        <p:pic>
          <p:nvPicPr>
            <p:cNvPr id="138" name="그림 137"/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989673" y="5405554"/>
              <a:ext cx="471313" cy="471312"/>
            </a:xfrm>
            <a:prstGeom prst="rect">
              <a:avLst/>
            </a:prstGeom>
          </p:spPr>
        </p:pic>
        <p:sp>
          <p:nvSpPr>
            <p:cNvPr id="139" name="TextBox 138"/>
            <p:cNvSpPr txBox="1"/>
            <p:nvPr/>
          </p:nvSpPr>
          <p:spPr>
            <a:xfrm>
              <a:off x="8694734" y="5934851"/>
              <a:ext cx="1061193" cy="33516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600" b="1" dirty="0"/>
                <a:t>Network Device</a:t>
              </a:r>
            </a:p>
            <a:p>
              <a:pPr algn="ctr"/>
              <a:r>
                <a:rPr lang="en-US" altLang="ko-KR" sz="600" b="1" dirty="0"/>
                <a:t>Security Appliance</a:t>
              </a:r>
              <a:endParaRPr lang="ko-KR" altLang="en-US" sz="600" b="1" dirty="0"/>
            </a:p>
          </p:txBody>
        </p:sp>
      </p:grpSp>
      <p:grpSp>
        <p:nvGrpSpPr>
          <p:cNvPr id="143" name="그룹 142"/>
          <p:cNvGrpSpPr/>
          <p:nvPr/>
        </p:nvGrpSpPr>
        <p:grpSpPr>
          <a:xfrm>
            <a:off x="3411100" y="2858145"/>
            <a:ext cx="1275390" cy="780849"/>
            <a:chOff x="8105687" y="3140315"/>
            <a:chExt cx="1543222" cy="944827"/>
          </a:xfrm>
        </p:grpSpPr>
        <p:grpSp>
          <p:nvGrpSpPr>
            <p:cNvPr id="144" name="그룹 143"/>
            <p:cNvGrpSpPr/>
            <p:nvPr/>
          </p:nvGrpSpPr>
          <p:grpSpPr>
            <a:xfrm>
              <a:off x="8553299" y="3140315"/>
              <a:ext cx="648000" cy="648000"/>
              <a:chOff x="2743467" y="2636912"/>
              <a:chExt cx="648000" cy="648000"/>
            </a:xfrm>
          </p:grpSpPr>
          <p:sp>
            <p:nvSpPr>
              <p:cNvPr id="148" name="타원 147"/>
              <p:cNvSpPr/>
              <p:nvPr/>
            </p:nvSpPr>
            <p:spPr>
              <a:xfrm>
                <a:off x="2743467" y="2636912"/>
                <a:ext cx="648000" cy="648000"/>
              </a:xfrm>
              <a:prstGeom prst="ellipse">
                <a:avLst/>
              </a:prstGeom>
              <a:solidFill>
                <a:srgbClr val="F3F3F3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pic>
            <p:nvPicPr>
              <p:cNvPr id="150" name="그림 149"/>
              <p:cNvPicPr>
                <a:picLocks noChangeAspect="1"/>
              </p:cNvPicPr>
              <p:nvPr/>
            </p:nvPicPr>
            <p:blipFill>
              <a:blip r:embed="rId7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2800390" y="2693835"/>
                <a:ext cx="534153" cy="534153"/>
              </a:xfrm>
              <a:prstGeom prst="rect">
                <a:avLst/>
              </a:prstGeom>
            </p:spPr>
          </p:pic>
        </p:grpSp>
        <p:sp>
          <p:nvSpPr>
            <p:cNvPr id="145" name="TextBox 144"/>
            <p:cNvSpPr txBox="1"/>
            <p:nvPr/>
          </p:nvSpPr>
          <p:spPr>
            <a:xfrm>
              <a:off x="8105687" y="3843075"/>
              <a:ext cx="1543222" cy="24206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700" b="1" dirty="0"/>
                <a:t>IDC </a:t>
              </a:r>
              <a:r>
                <a:rPr lang="ko-KR" altLang="en-US" sz="700" b="1" dirty="0"/>
                <a:t>담당자</a:t>
              </a:r>
            </a:p>
          </p:txBody>
        </p:sp>
      </p:grpSp>
      <p:cxnSp>
        <p:nvCxnSpPr>
          <p:cNvPr id="157" name="직선 화살표 연결선 156"/>
          <p:cNvCxnSpPr>
            <a:stCxn id="166" idx="2"/>
          </p:cNvCxnSpPr>
          <p:nvPr/>
        </p:nvCxnSpPr>
        <p:spPr>
          <a:xfrm flipH="1">
            <a:off x="4500086" y="3123733"/>
            <a:ext cx="1554187" cy="4469"/>
          </a:xfrm>
          <a:prstGeom prst="straightConnector1">
            <a:avLst/>
          </a:prstGeom>
          <a:ln w="25400">
            <a:solidFill>
              <a:schemeClr val="tx1"/>
            </a:solidFill>
            <a:prstDash val="solid"/>
            <a:headEnd type="triangle" w="lg" len="lg"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6" name="그룹 5"/>
          <p:cNvGrpSpPr/>
          <p:nvPr/>
        </p:nvGrpSpPr>
        <p:grpSpPr>
          <a:xfrm>
            <a:off x="7476035" y="4988251"/>
            <a:ext cx="740838" cy="283471"/>
            <a:chOff x="7476035" y="5003123"/>
            <a:chExt cx="740838" cy="283471"/>
          </a:xfrm>
        </p:grpSpPr>
        <p:sp>
          <p:nvSpPr>
            <p:cNvPr id="200" name="직사각형 199"/>
            <p:cNvSpPr/>
            <p:nvPr/>
          </p:nvSpPr>
          <p:spPr>
            <a:xfrm>
              <a:off x="7482507" y="5003123"/>
              <a:ext cx="720069" cy="169277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en-US" altLang="ko-KR" sz="500" b="1" dirty="0">
                  <a:ln>
                    <a:solidFill>
                      <a:schemeClr val="bg1">
                        <a:alpha val="5000"/>
                      </a:schemeClr>
                    </a:solidFill>
                  </a:ln>
                  <a:solidFill>
                    <a:schemeClr val="tx1">
                      <a:lumMod val="95000"/>
                      <a:lumOff val="5000"/>
                    </a:schemeClr>
                  </a:solidFill>
                  <a:latin typeface="Arial" panose="020B0604020202020204" pitchFamily="34" charset="0"/>
                  <a:ea typeface="나눔고딕 ExtraBold" panose="020D0904000000000000" pitchFamily="50" charset="-127"/>
                  <a:cs typeface="Arial" panose="020B0604020202020204" pitchFamily="34" charset="0"/>
                </a:rPr>
                <a:t>SecureGuard</a:t>
              </a:r>
              <a:r>
                <a:rPr lang="en-US" altLang="ko-KR" sz="500" b="1" dirty="0">
                  <a:ln>
                    <a:solidFill>
                      <a:schemeClr val="bg1">
                        <a:alpha val="5000"/>
                      </a:schemeClr>
                    </a:solidFill>
                  </a:ln>
                  <a:latin typeface="Arial" panose="020B0604020202020204" pitchFamily="34" charset="0"/>
                  <a:ea typeface="나눔고딕 ExtraBold" panose="020D0904000000000000" pitchFamily="50" charset="-127"/>
                  <a:cs typeface="Arial" panose="020B0604020202020204" pitchFamily="34" charset="0"/>
                </a:rPr>
                <a:t>  </a:t>
              </a:r>
              <a:r>
                <a:rPr lang="en-US" altLang="ko-KR" sz="500" b="1" dirty="0">
                  <a:ln>
                    <a:solidFill>
                      <a:schemeClr val="bg1">
                        <a:alpha val="5000"/>
                      </a:schemeClr>
                    </a:solidFill>
                  </a:ln>
                  <a:solidFill>
                    <a:srgbClr val="00B4A6"/>
                  </a:solidFill>
                  <a:latin typeface="Arial" panose="020B0604020202020204" pitchFamily="34" charset="0"/>
                  <a:ea typeface="나눔고딕 ExtraBold" panose="020D0904000000000000" pitchFamily="50" charset="-127"/>
                  <a:cs typeface="Arial" panose="020B0604020202020204" pitchFamily="34" charset="0"/>
                </a:rPr>
                <a:t>AM</a:t>
              </a:r>
              <a:endParaRPr lang="en-US" altLang="ko-KR" sz="500" b="1" dirty="0">
                <a:ln>
                  <a:solidFill>
                    <a:schemeClr val="bg1">
                      <a:alpha val="5000"/>
                    </a:schemeClr>
                  </a:solidFill>
                </a:ln>
                <a:latin typeface="Arial" panose="020B0604020202020204" pitchFamily="34" charset="0"/>
                <a:ea typeface="나눔고딕 ExtraBold" panose="020D0904000000000000" pitchFamily="50" charset="-127"/>
                <a:cs typeface="Arial" panose="020B0604020202020204" pitchFamily="34" charset="0"/>
              </a:endParaRPr>
            </a:p>
          </p:txBody>
        </p:sp>
        <p:sp>
          <p:nvSpPr>
            <p:cNvPr id="201" name="모서리가 둥근 직사각형 200"/>
            <p:cNvSpPr/>
            <p:nvPr/>
          </p:nvSpPr>
          <p:spPr>
            <a:xfrm>
              <a:off x="7500958" y="5144704"/>
              <a:ext cx="690993" cy="121433"/>
            </a:xfrm>
            <a:prstGeom prst="roundRect">
              <a:avLst/>
            </a:prstGeom>
            <a:noFill/>
            <a:ln w="12700">
              <a:solidFill>
                <a:srgbClr val="10BAA8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050" dirty="0"/>
            </a:p>
          </p:txBody>
        </p:sp>
        <p:sp>
          <p:nvSpPr>
            <p:cNvPr id="202" name="모서리가 둥근 직사각형 201"/>
            <p:cNvSpPr/>
            <p:nvPr/>
          </p:nvSpPr>
          <p:spPr>
            <a:xfrm>
              <a:off x="7519005" y="5160036"/>
              <a:ext cx="201221" cy="90563"/>
            </a:xfrm>
            <a:prstGeom prst="roundRect">
              <a:avLst/>
            </a:prstGeom>
            <a:solidFill>
              <a:srgbClr val="10BAA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00" b="1" dirty="0"/>
            </a:p>
          </p:txBody>
        </p:sp>
        <p:sp>
          <p:nvSpPr>
            <p:cNvPr id="203" name="순서도: 연결자 202"/>
            <p:cNvSpPr/>
            <p:nvPr/>
          </p:nvSpPr>
          <p:spPr>
            <a:xfrm>
              <a:off x="8060210" y="5160363"/>
              <a:ext cx="27762" cy="23447"/>
            </a:xfrm>
            <a:prstGeom prst="flowChartConnector">
              <a:avLst/>
            </a:prstGeom>
            <a:solidFill>
              <a:srgbClr val="10BAA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050" dirty="0"/>
            </a:p>
          </p:txBody>
        </p:sp>
        <p:sp>
          <p:nvSpPr>
            <p:cNvPr id="204" name="순서도: 연결자 203"/>
            <p:cNvSpPr/>
            <p:nvPr/>
          </p:nvSpPr>
          <p:spPr>
            <a:xfrm>
              <a:off x="8100856" y="5160363"/>
              <a:ext cx="27762" cy="23447"/>
            </a:xfrm>
            <a:prstGeom prst="flowChartConnector">
              <a:avLst/>
            </a:prstGeom>
            <a:solidFill>
              <a:srgbClr val="10BAA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050" dirty="0"/>
            </a:p>
          </p:txBody>
        </p:sp>
        <p:sp>
          <p:nvSpPr>
            <p:cNvPr id="205" name="순서도: 연결자 204"/>
            <p:cNvSpPr/>
            <p:nvPr/>
          </p:nvSpPr>
          <p:spPr>
            <a:xfrm>
              <a:off x="8141503" y="5160363"/>
              <a:ext cx="27762" cy="23447"/>
            </a:xfrm>
            <a:prstGeom prst="flowChartConnector">
              <a:avLst/>
            </a:prstGeom>
            <a:solidFill>
              <a:srgbClr val="10BAA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050" dirty="0"/>
            </a:p>
          </p:txBody>
        </p:sp>
        <p:cxnSp>
          <p:nvCxnSpPr>
            <p:cNvPr id="206" name="직선 화살표 연결선 205"/>
            <p:cNvCxnSpPr/>
            <p:nvPr/>
          </p:nvCxnSpPr>
          <p:spPr>
            <a:xfrm>
              <a:off x="7743105" y="5204268"/>
              <a:ext cx="285632" cy="0"/>
            </a:xfrm>
            <a:prstGeom prst="straightConnector1">
              <a:avLst/>
            </a:prstGeom>
            <a:ln w="12700">
              <a:solidFill>
                <a:srgbClr val="10BAA8"/>
              </a:solidFill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7" name="직선 화살표 연결선 206"/>
            <p:cNvCxnSpPr/>
            <p:nvPr/>
          </p:nvCxnSpPr>
          <p:spPr>
            <a:xfrm>
              <a:off x="7743105" y="5179140"/>
              <a:ext cx="285632" cy="0"/>
            </a:xfrm>
            <a:prstGeom prst="straightConnector1">
              <a:avLst/>
            </a:prstGeom>
            <a:ln w="12700">
              <a:solidFill>
                <a:srgbClr val="10BAA8"/>
              </a:solidFill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0" name="직선 화살표 연결선 219"/>
            <p:cNvCxnSpPr/>
            <p:nvPr/>
          </p:nvCxnSpPr>
          <p:spPr>
            <a:xfrm>
              <a:off x="7743105" y="5231363"/>
              <a:ext cx="285631" cy="0"/>
            </a:xfrm>
            <a:prstGeom prst="straightConnector1">
              <a:avLst/>
            </a:prstGeom>
            <a:ln w="12700">
              <a:solidFill>
                <a:srgbClr val="10BAA8"/>
              </a:solidFill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21" name="모서리가 둥근 직사각형 220"/>
            <p:cNvSpPr/>
            <p:nvPr/>
          </p:nvSpPr>
          <p:spPr>
            <a:xfrm>
              <a:off x="7476035" y="5017219"/>
              <a:ext cx="740838" cy="269375"/>
            </a:xfrm>
            <a:prstGeom prst="roundRect">
              <a:avLst/>
            </a:prstGeom>
            <a:noFill/>
            <a:ln w="12700">
              <a:solidFill>
                <a:srgbClr val="10BAA8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050" dirty="0"/>
            </a:p>
          </p:txBody>
        </p:sp>
      </p:grpSp>
      <p:sp>
        <p:nvSpPr>
          <p:cNvPr id="11" name="직사각형 10"/>
          <p:cNvSpPr/>
          <p:nvPr/>
        </p:nvSpPr>
        <p:spPr>
          <a:xfrm>
            <a:off x="4736976" y="4858058"/>
            <a:ext cx="3814004" cy="587166"/>
          </a:xfrm>
          <a:prstGeom prst="rect">
            <a:avLst/>
          </a:prstGeom>
          <a:noFill/>
          <a:ln>
            <a:solidFill>
              <a:srgbClr val="10BAA8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23" name="직사각형 222"/>
          <p:cNvSpPr/>
          <p:nvPr/>
        </p:nvSpPr>
        <p:spPr>
          <a:xfrm flipH="1">
            <a:off x="7477209" y="2633973"/>
            <a:ext cx="1076191" cy="1081597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grpSp>
        <p:nvGrpSpPr>
          <p:cNvPr id="12" name="그룹 11"/>
          <p:cNvGrpSpPr/>
          <p:nvPr/>
        </p:nvGrpSpPr>
        <p:grpSpPr>
          <a:xfrm>
            <a:off x="5931398" y="4131617"/>
            <a:ext cx="1510945" cy="303353"/>
            <a:chOff x="5885875" y="4288018"/>
            <a:chExt cx="1510945" cy="303353"/>
          </a:xfrm>
        </p:grpSpPr>
        <p:grpSp>
          <p:nvGrpSpPr>
            <p:cNvPr id="10" name="그룹 9"/>
            <p:cNvGrpSpPr/>
            <p:nvPr/>
          </p:nvGrpSpPr>
          <p:grpSpPr>
            <a:xfrm>
              <a:off x="5885875" y="4288018"/>
              <a:ext cx="740838" cy="303353"/>
              <a:chOff x="6301274" y="2704986"/>
              <a:chExt cx="740838" cy="303353"/>
            </a:xfrm>
          </p:grpSpPr>
          <p:sp>
            <p:nvSpPr>
              <p:cNvPr id="83" name="직사각형 82"/>
              <p:cNvSpPr/>
              <p:nvPr/>
            </p:nvSpPr>
            <p:spPr>
              <a:xfrm>
                <a:off x="6309350" y="2704986"/>
                <a:ext cx="716863" cy="169277"/>
              </a:xfrm>
              <a:prstGeom prst="rect">
                <a:avLst/>
              </a:prstGeom>
            </p:spPr>
            <p:txBody>
              <a:bodyPr wrap="none" anchor="ctr">
                <a:spAutoFit/>
              </a:bodyPr>
              <a:lstStyle/>
              <a:p>
                <a:pPr algn="ctr"/>
                <a:r>
                  <a:rPr lang="en-US" altLang="ko-KR" sz="500" b="1" dirty="0" err="1">
                    <a:ln>
                      <a:solidFill>
                        <a:schemeClr val="bg1">
                          <a:alpha val="5000"/>
                        </a:schemeClr>
                      </a:solidFill>
                    </a:ln>
                    <a:solidFill>
                      <a:schemeClr val="tx1">
                        <a:lumMod val="95000"/>
                        <a:lumOff val="5000"/>
                      </a:schemeClr>
                    </a:solidFill>
                    <a:latin typeface="Arial" panose="020B0604020202020204" pitchFamily="34" charset="0"/>
                    <a:ea typeface="나눔고딕 ExtraBold" panose="020D0904000000000000" pitchFamily="50" charset="-127"/>
                    <a:cs typeface="Arial" panose="020B0604020202020204" pitchFamily="34" charset="0"/>
                  </a:rPr>
                  <a:t>SecureGuard</a:t>
                </a:r>
                <a:r>
                  <a:rPr lang="en-US" altLang="ko-KR" sz="500" b="1" dirty="0">
                    <a:ln>
                      <a:solidFill>
                        <a:schemeClr val="bg1">
                          <a:alpha val="5000"/>
                        </a:schemeClr>
                      </a:solidFill>
                    </a:ln>
                    <a:latin typeface="Arial" panose="020B0604020202020204" pitchFamily="34" charset="0"/>
                    <a:ea typeface="나눔고딕 ExtraBold" panose="020D0904000000000000" pitchFamily="50" charset="-127"/>
                    <a:cs typeface="Arial" panose="020B0604020202020204" pitchFamily="34" charset="0"/>
                  </a:rPr>
                  <a:t>  </a:t>
                </a:r>
                <a:r>
                  <a:rPr lang="en-US" altLang="ko-KR" sz="500" b="1" dirty="0">
                    <a:ln>
                      <a:solidFill>
                        <a:schemeClr val="bg1">
                          <a:alpha val="5000"/>
                        </a:schemeClr>
                      </a:solidFill>
                    </a:ln>
                    <a:solidFill>
                      <a:srgbClr val="31519F"/>
                    </a:solidFill>
                    <a:latin typeface="Arial" panose="020B0604020202020204" pitchFamily="34" charset="0"/>
                    <a:ea typeface="나눔고딕 ExtraBold" panose="020D0904000000000000" pitchFamily="50" charset="-127"/>
                    <a:cs typeface="Arial" panose="020B0604020202020204" pitchFamily="34" charset="0"/>
                  </a:rPr>
                  <a:t>PM</a:t>
                </a:r>
              </a:p>
            </p:txBody>
          </p:sp>
          <p:sp>
            <p:nvSpPr>
              <p:cNvPr id="85" name="모서리가 둥근 직사각형 84"/>
              <p:cNvSpPr/>
              <p:nvPr/>
            </p:nvSpPr>
            <p:spPr>
              <a:xfrm>
                <a:off x="6326197" y="2852260"/>
                <a:ext cx="690993" cy="133577"/>
              </a:xfrm>
              <a:prstGeom prst="roundRect">
                <a:avLst/>
              </a:prstGeom>
              <a:noFill/>
              <a:ln w="12700">
                <a:solidFill>
                  <a:srgbClr val="3353A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1050" dirty="0"/>
              </a:p>
            </p:txBody>
          </p:sp>
          <p:sp>
            <p:nvSpPr>
              <p:cNvPr id="86" name="모서리가 둥근 직사각형 85"/>
              <p:cNvSpPr/>
              <p:nvPr/>
            </p:nvSpPr>
            <p:spPr>
              <a:xfrm>
                <a:off x="6344244" y="2869125"/>
                <a:ext cx="201221" cy="99620"/>
              </a:xfrm>
              <a:prstGeom prst="roundRect">
                <a:avLst/>
              </a:prstGeom>
              <a:solidFill>
                <a:srgbClr val="3353A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100" b="1" dirty="0"/>
              </a:p>
            </p:txBody>
          </p:sp>
          <p:sp>
            <p:nvSpPr>
              <p:cNvPr id="88" name="순서도: 연결자 87"/>
              <p:cNvSpPr/>
              <p:nvPr/>
            </p:nvSpPr>
            <p:spPr>
              <a:xfrm>
                <a:off x="6885449" y="2869485"/>
                <a:ext cx="27762" cy="25792"/>
              </a:xfrm>
              <a:prstGeom prst="flowChartConnector">
                <a:avLst/>
              </a:prstGeom>
              <a:solidFill>
                <a:srgbClr val="3353A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1050" dirty="0"/>
              </a:p>
            </p:txBody>
          </p:sp>
          <p:sp>
            <p:nvSpPr>
              <p:cNvPr id="90" name="순서도: 연결자 89"/>
              <p:cNvSpPr/>
              <p:nvPr/>
            </p:nvSpPr>
            <p:spPr>
              <a:xfrm>
                <a:off x="6926095" y="2869485"/>
                <a:ext cx="27762" cy="25792"/>
              </a:xfrm>
              <a:prstGeom prst="flowChartConnector">
                <a:avLst/>
              </a:prstGeom>
              <a:solidFill>
                <a:srgbClr val="3353A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1050" dirty="0"/>
              </a:p>
            </p:txBody>
          </p:sp>
          <p:sp>
            <p:nvSpPr>
              <p:cNvPr id="91" name="순서도: 연결자 90"/>
              <p:cNvSpPr/>
              <p:nvPr/>
            </p:nvSpPr>
            <p:spPr>
              <a:xfrm>
                <a:off x="6966742" y="2869485"/>
                <a:ext cx="27762" cy="25792"/>
              </a:xfrm>
              <a:prstGeom prst="flowChartConnector">
                <a:avLst/>
              </a:prstGeom>
              <a:solidFill>
                <a:srgbClr val="3353A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1050" dirty="0"/>
              </a:p>
            </p:txBody>
          </p:sp>
          <p:cxnSp>
            <p:nvCxnSpPr>
              <p:cNvPr id="93" name="직선 화살표 연결선 92"/>
              <p:cNvCxnSpPr/>
              <p:nvPr/>
            </p:nvCxnSpPr>
            <p:spPr>
              <a:xfrm>
                <a:off x="6568344" y="2890140"/>
                <a:ext cx="285632" cy="0"/>
              </a:xfrm>
              <a:prstGeom prst="straightConnector1">
                <a:avLst/>
              </a:prstGeom>
              <a:ln w="12700">
                <a:solidFill>
                  <a:srgbClr val="3353A0"/>
                </a:solidFill>
                <a:headEnd type="none" w="med" len="med"/>
                <a:tailEnd type="none" w="med" len="me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96" name="직선 화살표 연결선 95"/>
              <p:cNvCxnSpPr/>
              <p:nvPr/>
            </p:nvCxnSpPr>
            <p:spPr>
              <a:xfrm>
                <a:off x="6568344" y="2945421"/>
                <a:ext cx="285632" cy="0"/>
              </a:xfrm>
              <a:prstGeom prst="straightConnector1">
                <a:avLst/>
              </a:prstGeom>
              <a:ln w="12700">
                <a:solidFill>
                  <a:srgbClr val="3353A0"/>
                </a:solidFill>
                <a:headEnd type="none" w="med" len="med"/>
                <a:tailEnd type="none" w="med" len="me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97" name="모서리가 둥근 직사각형 96"/>
              <p:cNvSpPr/>
              <p:nvPr/>
            </p:nvSpPr>
            <p:spPr>
              <a:xfrm>
                <a:off x="6301274" y="2712026"/>
                <a:ext cx="740838" cy="296313"/>
              </a:xfrm>
              <a:prstGeom prst="roundRect">
                <a:avLst/>
              </a:prstGeom>
              <a:noFill/>
              <a:ln w="12700">
                <a:solidFill>
                  <a:srgbClr val="3353A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1050" dirty="0"/>
              </a:p>
            </p:txBody>
          </p:sp>
          <p:cxnSp>
            <p:nvCxnSpPr>
              <p:cNvPr id="100" name="직선 화살표 연결선 99"/>
              <p:cNvCxnSpPr/>
              <p:nvPr/>
            </p:nvCxnSpPr>
            <p:spPr>
              <a:xfrm>
                <a:off x="6570017" y="2916944"/>
                <a:ext cx="284999" cy="250"/>
              </a:xfrm>
              <a:prstGeom prst="straightConnector1">
                <a:avLst/>
              </a:prstGeom>
              <a:ln w="12700">
                <a:solidFill>
                  <a:srgbClr val="3353A0"/>
                </a:solidFill>
                <a:headEnd type="none" w="med" len="med"/>
                <a:tailEnd type="none" w="med" len="me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224" name="그룹 223"/>
            <p:cNvGrpSpPr/>
            <p:nvPr/>
          </p:nvGrpSpPr>
          <p:grpSpPr>
            <a:xfrm>
              <a:off x="6655982" y="4288018"/>
              <a:ext cx="740838" cy="303353"/>
              <a:chOff x="6301274" y="2704986"/>
              <a:chExt cx="740838" cy="303353"/>
            </a:xfrm>
          </p:grpSpPr>
          <p:sp>
            <p:nvSpPr>
              <p:cNvPr id="236" name="직사각형 235"/>
              <p:cNvSpPr/>
              <p:nvPr/>
            </p:nvSpPr>
            <p:spPr>
              <a:xfrm>
                <a:off x="6309350" y="2704986"/>
                <a:ext cx="716863" cy="169277"/>
              </a:xfrm>
              <a:prstGeom prst="rect">
                <a:avLst/>
              </a:prstGeom>
            </p:spPr>
            <p:txBody>
              <a:bodyPr wrap="none" anchor="ctr">
                <a:spAutoFit/>
              </a:bodyPr>
              <a:lstStyle/>
              <a:p>
                <a:pPr algn="ctr"/>
                <a:r>
                  <a:rPr lang="en-US" altLang="ko-KR" sz="500" b="1" dirty="0" err="1">
                    <a:ln>
                      <a:solidFill>
                        <a:schemeClr val="bg1">
                          <a:alpha val="5000"/>
                        </a:schemeClr>
                      </a:solidFill>
                    </a:ln>
                    <a:solidFill>
                      <a:schemeClr val="tx1">
                        <a:lumMod val="95000"/>
                        <a:lumOff val="5000"/>
                      </a:schemeClr>
                    </a:solidFill>
                    <a:latin typeface="Arial" panose="020B0604020202020204" pitchFamily="34" charset="0"/>
                    <a:ea typeface="나눔고딕 ExtraBold" panose="020D0904000000000000" pitchFamily="50" charset="-127"/>
                    <a:cs typeface="Arial" panose="020B0604020202020204" pitchFamily="34" charset="0"/>
                  </a:rPr>
                  <a:t>SecureGuard</a:t>
                </a:r>
                <a:r>
                  <a:rPr lang="en-US" altLang="ko-KR" sz="500" b="1" dirty="0">
                    <a:ln>
                      <a:solidFill>
                        <a:schemeClr val="bg1">
                          <a:alpha val="5000"/>
                        </a:schemeClr>
                      </a:solidFill>
                    </a:ln>
                    <a:latin typeface="Arial" panose="020B0604020202020204" pitchFamily="34" charset="0"/>
                    <a:ea typeface="나눔고딕 ExtraBold" panose="020D0904000000000000" pitchFamily="50" charset="-127"/>
                    <a:cs typeface="Arial" panose="020B0604020202020204" pitchFamily="34" charset="0"/>
                  </a:rPr>
                  <a:t>  </a:t>
                </a:r>
                <a:r>
                  <a:rPr lang="en-US" altLang="ko-KR" sz="500" b="1" dirty="0">
                    <a:ln>
                      <a:solidFill>
                        <a:schemeClr val="bg1">
                          <a:alpha val="5000"/>
                        </a:schemeClr>
                      </a:solidFill>
                    </a:ln>
                    <a:solidFill>
                      <a:srgbClr val="31519F"/>
                    </a:solidFill>
                    <a:latin typeface="Arial" panose="020B0604020202020204" pitchFamily="34" charset="0"/>
                    <a:ea typeface="나눔고딕 ExtraBold" panose="020D0904000000000000" pitchFamily="50" charset="-127"/>
                    <a:cs typeface="Arial" panose="020B0604020202020204" pitchFamily="34" charset="0"/>
                  </a:rPr>
                  <a:t>PM</a:t>
                </a:r>
              </a:p>
            </p:txBody>
          </p:sp>
          <p:sp>
            <p:nvSpPr>
              <p:cNvPr id="244" name="모서리가 둥근 직사각형 243"/>
              <p:cNvSpPr/>
              <p:nvPr/>
            </p:nvSpPr>
            <p:spPr>
              <a:xfrm>
                <a:off x="6326197" y="2852260"/>
                <a:ext cx="690993" cy="133577"/>
              </a:xfrm>
              <a:prstGeom prst="roundRect">
                <a:avLst/>
              </a:prstGeom>
              <a:noFill/>
              <a:ln w="12700">
                <a:solidFill>
                  <a:srgbClr val="3353A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1050" dirty="0"/>
              </a:p>
            </p:txBody>
          </p:sp>
          <p:sp>
            <p:nvSpPr>
              <p:cNvPr id="245" name="모서리가 둥근 직사각형 244"/>
              <p:cNvSpPr/>
              <p:nvPr/>
            </p:nvSpPr>
            <p:spPr>
              <a:xfrm>
                <a:off x="6344244" y="2869125"/>
                <a:ext cx="201221" cy="99620"/>
              </a:xfrm>
              <a:prstGeom prst="roundRect">
                <a:avLst/>
              </a:prstGeom>
              <a:solidFill>
                <a:srgbClr val="3353A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100" b="1" dirty="0"/>
              </a:p>
            </p:txBody>
          </p:sp>
          <p:sp>
            <p:nvSpPr>
              <p:cNvPr id="246" name="순서도: 연결자 245"/>
              <p:cNvSpPr/>
              <p:nvPr/>
            </p:nvSpPr>
            <p:spPr>
              <a:xfrm>
                <a:off x="6885449" y="2869485"/>
                <a:ext cx="27762" cy="25792"/>
              </a:xfrm>
              <a:prstGeom prst="flowChartConnector">
                <a:avLst/>
              </a:prstGeom>
              <a:solidFill>
                <a:srgbClr val="3353A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1050" dirty="0"/>
              </a:p>
            </p:txBody>
          </p:sp>
          <p:sp>
            <p:nvSpPr>
              <p:cNvPr id="247" name="순서도: 연결자 246"/>
              <p:cNvSpPr/>
              <p:nvPr/>
            </p:nvSpPr>
            <p:spPr>
              <a:xfrm>
                <a:off x="6926095" y="2869485"/>
                <a:ext cx="27762" cy="25792"/>
              </a:xfrm>
              <a:prstGeom prst="flowChartConnector">
                <a:avLst/>
              </a:prstGeom>
              <a:solidFill>
                <a:srgbClr val="3353A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1050" dirty="0"/>
              </a:p>
            </p:txBody>
          </p:sp>
          <p:sp>
            <p:nvSpPr>
              <p:cNvPr id="248" name="순서도: 연결자 247"/>
              <p:cNvSpPr/>
              <p:nvPr/>
            </p:nvSpPr>
            <p:spPr>
              <a:xfrm>
                <a:off x="6966742" y="2869485"/>
                <a:ext cx="27762" cy="25792"/>
              </a:xfrm>
              <a:prstGeom prst="flowChartConnector">
                <a:avLst/>
              </a:prstGeom>
              <a:solidFill>
                <a:srgbClr val="3353A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1050" dirty="0"/>
              </a:p>
            </p:txBody>
          </p:sp>
          <p:cxnSp>
            <p:nvCxnSpPr>
              <p:cNvPr id="249" name="직선 화살표 연결선 248"/>
              <p:cNvCxnSpPr/>
              <p:nvPr/>
            </p:nvCxnSpPr>
            <p:spPr>
              <a:xfrm>
                <a:off x="6568344" y="2890140"/>
                <a:ext cx="285632" cy="0"/>
              </a:xfrm>
              <a:prstGeom prst="straightConnector1">
                <a:avLst/>
              </a:prstGeom>
              <a:ln w="12700">
                <a:solidFill>
                  <a:srgbClr val="3353A0"/>
                </a:solidFill>
                <a:headEnd type="none" w="med" len="med"/>
                <a:tailEnd type="none" w="med" len="me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50" name="직선 화살표 연결선 249"/>
              <p:cNvCxnSpPr/>
              <p:nvPr/>
            </p:nvCxnSpPr>
            <p:spPr>
              <a:xfrm>
                <a:off x="6568344" y="2945421"/>
                <a:ext cx="285632" cy="0"/>
              </a:xfrm>
              <a:prstGeom prst="straightConnector1">
                <a:avLst/>
              </a:prstGeom>
              <a:ln w="12700">
                <a:solidFill>
                  <a:srgbClr val="3353A0"/>
                </a:solidFill>
                <a:headEnd type="none" w="med" len="med"/>
                <a:tailEnd type="none" w="med" len="me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251" name="모서리가 둥근 직사각형 250"/>
              <p:cNvSpPr/>
              <p:nvPr/>
            </p:nvSpPr>
            <p:spPr>
              <a:xfrm>
                <a:off x="6301274" y="2712026"/>
                <a:ext cx="740838" cy="296313"/>
              </a:xfrm>
              <a:prstGeom prst="roundRect">
                <a:avLst/>
              </a:prstGeom>
              <a:noFill/>
              <a:ln w="12700">
                <a:solidFill>
                  <a:srgbClr val="3353A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1050" dirty="0"/>
              </a:p>
            </p:txBody>
          </p:sp>
          <p:cxnSp>
            <p:nvCxnSpPr>
              <p:cNvPr id="252" name="직선 화살표 연결선 251"/>
              <p:cNvCxnSpPr/>
              <p:nvPr/>
            </p:nvCxnSpPr>
            <p:spPr>
              <a:xfrm>
                <a:off x="6570017" y="2916944"/>
                <a:ext cx="284999" cy="250"/>
              </a:xfrm>
              <a:prstGeom prst="straightConnector1">
                <a:avLst/>
              </a:prstGeom>
              <a:ln w="12700">
                <a:solidFill>
                  <a:srgbClr val="3353A0"/>
                </a:solidFill>
                <a:headEnd type="none" w="med" len="med"/>
                <a:tailEnd type="none" w="med" len="me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253" name="직사각형 252"/>
          <p:cNvSpPr/>
          <p:nvPr/>
        </p:nvSpPr>
        <p:spPr>
          <a:xfrm>
            <a:off x="7477317" y="2425540"/>
            <a:ext cx="1073663" cy="207322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000" b="1" dirty="0" err="1">
                <a:solidFill>
                  <a:schemeClr val="bg1"/>
                </a:solidFill>
              </a:rPr>
              <a:t>승인자</a:t>
            </a:r>
            <a:endParaRPr lang="en-US" altLang="ko-KR" sz="1000" b="1" dirty="0">
              <a:solidFill>
                <a:schemeClr val="bg1"/>
              </a:solidFill>
            </a:endParaRPr>
          </a:p>
        </p:txBody>
      </p:sp>
      <p:sp>
        <p:nvSpPr>
          <p:cNvPr id="254" name="직사각형 253"/>
          <p:cNvSpPr/>
          <p:nvPr/>
        </p:nvSpPr>
        <p:spPr>
          <a:xfrm>
            <a:off x="4736976" y="3774182"/>
            <a:ext cx="1073663" cy="207322"/>
          </a:xfrm>
          <a:prstGeom prst="rect">
            <a:avLst/>
          </a:prstGeom>
          <a:solidFill>
            <a:srgbClr val="476FB7"/>
          </a:solidFill>
          <a:ln>
            <a:solidFill>
              <a:srgbClr val="476FB7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000" b="1" dirty="0">
                <a:solidFill>
                  <a:schemeClr val="bg1"/>
                </a:solidFill>
              </a:rPr>
              <a:t>작업 인증 영역</a:t>
            </a:r>
            <a:endParaRPr lang="en-US" altLang="ko-KR" sz="1000" b="1" dirty="0">
              <a:solidFill>
                <a:schemeClr val="bg1"/>
              </a:solidFill>
            </a:endParaRPr>
          </a:p>
        </p:txBody>
      </p:sp>
      <p:sp>
        <p:nvSpPr>
          <p:cNvPr id="255" name="직사각형 254"/>
          <p:cNvSpPr/>
          <p:nvPr/>
        </p:nvSpPr>
        <p:spPr>
          <a:xfrm>
            <a:off x="4736976" y="4650372"/>
            <a:ext cx="1073663" cy="207322"/>
          </a:xfrm>
          <a:prstGeom prst="rect">
            <a:avLst/>
          </a:prstGeom>
          <a:solidFill>
            <a:srgbClr val="10BAA8"/>
          </a:solidFill>
          <a:ln>
            <a:solidFill>
              <a:srgbClr val="10BAA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000" b="1" dirty="0">
                <a:solidFill>
                  <a:schemeClr val="bg1"/>
                </a:solidFill>
              </a:rPr>
              <a:t>접근제어 영역</a:t>
            </a:r>
            <a:endParaRPr lang="en-US" altLang="ko-KR" sz="1000" b="1" dirty="0">
              <a:solidFill>
                <a:schemeClr val="bg1"/>
              </a:solidFill>
            </a:endParaRPr>
          </a:p>
        </p:txBody>
      </p:sp>
      <p:grpSp>
        <p:nvGrpSpPr>
          <p:cNvPr id="7" name="그룹 6"/>
          <p:cNvGrpSpPr/>
          <p:nvPr/>
        </p:nvGrpSpPr>
        <p:grpSpPr>
          <a:xfrm>
            <a:off x="6054273" y="2862927"/>
            <a:ext cx="521611" cy="521612"/>
            <a:chOff x="6383322" y="2922627"/>
            <a:chExt cx="521611" cy="521612"/>
          </a:xfrm>
        </p:grpSpPr>
        <p:sp>
          <p:nvSpPr>
            <p:cNvPr id="166" name="타원 165"/>
            <p:cNvSpPr/>
            <p:nvPr/>
          </p:nvSpPr>
          <p:spPr>
            <a:xfrm>
              <a:off x="6383322" y="2922627"/>
              <a:ext cx="521611" cy="521612"/>
            </a:xfrm>
            <a:prstGeom prst="ellipse">
              <a:avLst/>
            </a:prstGeom>
            <a:solidFill>
              <a:srgbClr val="F3F3F3"/>
            </a:solidFill>
            <a:ln w="381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600" b="1"/>
            </a:p>
          </p:txBody>
        </p:sp>
        <p:pic>
          <p:nvPicPr>
            <p:cNvPr id="14" name="그림 13"/>
            <p:cNvPicPr>
              <a:picLocks noChangeAspect="1"/>
            </p:cNvPicPr>
            <p:nvPr/>
          </p:nvPicPr>
          <p:blipFill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425874" y="2954046"/>
              <a:ext cx="441449" cy="441449"/>
            </a:xfrm>
            <a:prstGeom prst="rect">
              <a:avLst/>
            </a:prstGeom>
          </p:spPr>
        </p:pic>
      </p:grpSp>
      <p:sp>
        <p:nvSpPr>
          <p:cNvPr id="140" name="직사각형 139"/>
          <p:cNvSpPr/>
          <p:nvPr/>
        </p:nvSpPr>
        <p:spPr>
          <a:xfrm>
            <a:off x="4736976" y="2632862"/>
            <a:ext cx="2531388" cy="1082708"/>
          </a:xfrm>
          <a:prstGeom prst="rect">
            <a:avLst/>
          </a:prstGeom>
          <a:noFill/>
          <a:ln>
            <a:solidFill>
              <a:schemeClr val="tx1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41" name="직사각형 140"/>
          <p:cNvSpPr/>
          <p:nvPr/>
        </p:nvSpPr>
        <p:spPr>
          <a:xfrm>
            <a:off x="4736976" y="2425540"/>
            <a:ext cx="1073663" cy="207322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000" b="1" dirty="0">
                <a:solidFill>
                  <a:schemeClr val="bg1"/>
                </a:solidFill>
              </a:rPr>
              <a:t>작업 승인 영역</a:t>
            </a:r>
            <a:endParaRPr lang="en-US" altLang="ko-KR" sz="1000" b="1" dirty="0">
              <a:solidFill>
                <a:schemeClr val="bg1"/>
              </a:solidFill>
            </a:endParaRPr>
          </a:p>
        </p:txBody>
      </p:sp>
      <p:grpSp>
        <p:nvGrpSpPr>
          <p:cNvPr id="142" name="그룹 141"/>
          <p:cNvGrpSpPr/>
          <p:nvPr/>
        </p:nvGrpSpPr>
        <p:grpSpPr>
          <a:xfrm>
            <a:off x="3411100" y="3739967"/>
            <a:ext cx="1275390" cy="780849"/>
            <a:chOff x="8105687" y="3140315"/>
            <a:chExt cx="1543222" cy="944827"/>
          </a:xfrm>
        </p:grpSpPr>
        <p:grpSp>
          <p:nvGrpSpPr>
            <p:cNvPr id="146" name="그룹 145"/>
            <p:cNvGrpSpPr/>
            <p:nvPr/>
          </p:nvGrpSpPr>
          <p:grpSpPr>
            <a:xfrm>
              <a:off x="8553299" y="3140315"/>
              <a:ext cx="648000" cy="648000"/>
              <a:chOff x="2743467" y="2636912"/>
              <a:chExt cx="648000" cy="648000"/>
            </a:xfrm>
          </p:grpSpPr>
          <p:sp>
            <p:nvSpPr>
              <p:cNvPr id="149" name="타원 148"/>
              <p:cNvSpPr/>
              <p:nvPr/>
            </p:nvSpPr>
            <p:spPr>
              <a:xfrm>
                <a:off x="2743467" y="2636912"/>
                <a:ext cx="648000" cy="648000"/>
              </a:xfrm>
              <a:prstGeom prst="ellipse">
                <a:avLst/>
              </a:prstGeom>
              <a:solidFill>
                <a:srgbClr val="F3F3F3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pic>
            <p:nvPicPr>
              <p:cNvPr id="151" name="그림 150"/>
              <p:cNvPicPr>
                <a:picLocks noChangeAspect="1"/>
              </p:cNvPicPr>
              <p:nvPr/>
            </p:nvPicPr>
            <p:blipFill>
              <a:blip r:embed="rId7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2800390" y="2693835"/>
                <a:ext cx="534153" cy="534153"/>
              </a:xfrm>
              <a:prstGeom prst="rect">
                <a:avLst/>
              </a:prstGeom>
            </p:spPr>
          </p:pic>
        </p:grpSp>
        <p:sp>
          <p:nvSpPr>
            <p:cNvPr id="147" name="TextBox 146"/>
            <p:cNvSpPr txBox="1"/>
            <p:nvPr/>
          </p:nvSpPr>
          <p:spPr>
            <a:xfrm>
              <a:off x="8105687" y="3843075"/>
              <a:ext cx="1543222" cy="24206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700" b="1" dirty="0"/>
                <a:t>IDC </a:t>
              </a:r>
              <a:r>
                <a:rPr lang="ko-KR" altLang="en-US" sz="700" b="1" dirty="0"/>
                <a:t>상주 작업자</a:t>
              </a:r>
            </a:p>
          </p:txBody>
        </p:sp>
      </p:grpSp>
      <p:grpSp>
        <p:nvGrpSpPr>
          <p:cNvPr id="153" name="그룹 152"/>
          <p:cNvGrpSpPr/>
          <p:nvPr/>
        </p:nvGrpSpPr>
        <p:grpSpPr>
          <a:xfrm>
            <a:off x="3411100" y="4621788"/>
            <a:ext cx="1275390" cy="780849"/>
            <a:chOff x="8105687" y="3140315"/>
            <a:chExt cx="1543222" cy="944827"/>
          </a:xfrm>
        </p:grpSpPr>
        <p:grpSp>
          <p:nvGrpSpPr>
            <p:cNvPr id="159" name="그룹 158"/>
            <p:cNvGrpSpPr/>
            <p:nvPr/>
          </p:nvGrpSpPr>
          <p:grpSpPr>
            <a:xfrm>
              <a:off x="8553299" y="3140315"/>
              <a:ext cx="648000" cy="648000"/>
              <a:chOff x="2743467" y="2636912"/>
              <a:chExt cx="648000" cy="648000"/>
            </a:xfrm>
          </p:grpSpPr>
          <p:sp>
            <p:nvSpPr>
              <p:cNvPr id="164" name="타원 163"/>
              <p:cNvSpPr/>
              <p:nvPr/>
            </p:nvSpPr>
            <p:spPr>
              <a:xfrm>
                <a:off x="2743467" y="2636912"/>
                <a:ext cx="648000" cy="648000"/>
              </a:xfrm>
              <a:prstGeom prst="ellipse">
                <a:avLst/>
              </a:prstGeom>
              <a:solidFill>
                <a:srgbClr val="F3F3F3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pic>
            <p:nvPicPr>
              <p:cNvPr id="165" name="그림 164"/>
              <p:cNvPicPr>
                <a:picLocks noChangeAspect="1"/>
              </p:cNvPicPr>
              <p:nvPr/>
            </p:nvPicPr>
            <p:blipFill>
              <a:blip r:embed="rId7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2800390" y="2693835"/>
                <a:ext cx="534153" cy="534153"/>
              </a:xfrm>
              <a:prstGeom prst="rect">
                <a:avLst/>
              </a:prstGeom>
            </p:spPr>
          </p:pic>
        </p:grpSp>
        <p:sp>
          <p:nvSpPr>
            <p:cNvPr id="160" name="TextBox 159"/>
            <p:cNvSpPr txBox="1"/>
            <p:nvPr/>
          </p:nvSpPr>
          <p:spPr>
            <a:xfrm>
              <a:off x="8105687" y="3843075"/>
              <a:ext cx="1543222" cy="24206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ko-KR" altLang="en-US" sz="700" b="1" dirty="0"/>
                <a:t>외부 방문 작업자</a:t>
              </a:r>
            </a:p>
          </p:txBody>
        </p:sp>
      </p:grpSp>
      <p:sp>
        <p:nvSpPr>
          <p:cNvPr id="167" name="TextBox 166"/>
          <p:cNvSpPr txBox="1"/>
          <p:nvPr/>
        </p:nvSpPr>
        <p:spPr>
          <a:xfrm>
            <a:off x="5758078" y="2668481"/>
            <a:ext cx="1125528" cy="158883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 anchor="ctr">
            <a:spAutoFit/>
          </a:bodyPr>
          <a:lstStyle/>
          <a:p>
            <a:pPr algn="ctr"/>
            <a:r>
              <a:rPr lang="ko-KR" altLang="en-US" sz="700" b="1" dirty="0"/>
              <a:t>  </a:t>
            </a:r>
            <a:r>
              <a:rPr lang="en-US" altLang="ko-KR" sz="700" b="1" dirty="0"/>
              <a:t>IDC </a:t>
            </a:r>
            <a:r>
              <a:rPr lang="ko-KR" altLang="en-US" sz="700" b="1" dirty="0"/>
              <a:t>관리 포탈 시스템</a:t>
            </a:r>
            <a:endParaRPr lang="en-US" altLang="ko-KR" sz="700" b="1" dirty="0"/>
          </a:p>
        </p:txBody>
      </p:sp>
      <p:cxnSp>
        <p:nvCxnSpPr>
          <p:cNvPr id="169" name="직선 화살표 연결선 168"/>
          <p:cNvCxnSpPr>
            <a:stCxn id="118" idx="2"/>
            <a:endCxn id="166" idx="6"/>
          </p:cNvCxnSpPr>
          <p:nvPr/>
        </p:nvCxnSpPr>
        <p:spPr>
          <a:xfrm flipH="1" flipV="1">
            <a:off x="6575884" y="3123733"/>
            <a:ext cx="1162562" cy="2606"/>
          </a:xfrm>
          <a:prstGeom prst="straightConnector1">
            <a:avLst/>
          </a:prstGeom>
          <a:ln w="25400">
            <a:solidFill>
              <a:schemeClr val="tx1"/>
            </a:solidFill>
            <a:prstDash val="solid"/>
            <a:headEnd type="none" w="lg" len="lg"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0" name="TextBox 169"/>
          <p:cNvSpPr txBox="1"/>
          <p:nvPr/>
        </p:nvSpPr>
        <p:spPr>
          <a:xfrm>
            <a:off x="4661975" y="2934272"/>
            <a:ext cx="1236944" cy="184666"/>
          </a:xfrm>
          <a:prstGeom prst="rect">
            <a:avLst/>
          </a:prstGeom>
          <a:solidFill>
            <a:schemeClr val="bg1"/>
          </a:solidFill>
        </p:spPr>
        <p:txBody>
          <a:bodyPr wrap="square" rtlCol="0" anchor="ctr">
            <a:spAutoFit/>
          </a:bodyPr>
          <a:lstStyle/>
          <a:p>
            <a:pPr algn="ctr"/>
            <a:r>
              <a:rPr lang="ko-KR" altLang="en-US" sz="600" b="1" dirty="0"/>
              <a:t>① 작업 신청 및 </a:t>
            </a:r>
            <a:r>
              <a:rPr lang="ko-KR" altLang="en-US" sz="600" b="1" dirty="0" err="1"/>
              <a:t>접속권한</a:t>
            </a:r>
            <a:r>
              <a:rPr lang="ko-KR" altLang="en-US" sz="600" b="1" dirty="0"/>
              <a:t> 요청</a:t>
            </a:r>
            <a:endParaRPr lang="en-US" altLang="ko-KR" sz="600" b="1" dirty="0"/>
          </a:p>
        </p:txBody>
      </p:sp>
      <p:sp>
        <p:nvSpPr>
          <p:cNvPr id="172" name="TextBox 171"/>
          <p:cNvSpPr txBox="1"/>
          <p:nvPr/>
        </p:nvSpPr>
        <p:spPr>
          <a:xfrm>
            <a:off x="6919889" y="3044448"/>
            <a:ext cx="698223" cy="184666"/>
          </a:xfrm>
          <a:prstGeom prst="rect">
            <a:avLst/>
          </a:prstGeom>
          <a:solidFill>
            <a:schemeClr val="bg1"/>
          </a:solidFill>
        </p:spPr>
        <p:txBody>
          <a:bodyPr wrap="square" rtlCol="0" anchor="ctr">
            <a:spAutoFit/>
          </a:bodyPr>
          <a:lstStyle/>
          <a:p>
            <a:pPr algn="ctr"/>
            <a:r>
              <a:rPr lang="ko-KR" altLang="en-US" sz="600" b="1" dirty="0"/>
              <a:t>② 작업  승인</a:t>
            </a:r>
            <a:endParaRPr lang="en-US" altLang="ko-KR" sz="600" b="1" dirty="0"/>
          </a:p>
        </p:txBody>
      </p:sp>
      <p:sp>
        <p:nvSpPr>
          <p:cNvPr id="174" name="TextBox 173"/>
          <p:cNvSpPr txBox="1"/>
          <p:nvPr/>
        </p:nvSpPr>
        <p:spPr>
          <a:xfrm>
            <a:off x="4779499" y="3144887"/>
            <a:ext cx="874895" cy="184666"/>
          </a:xfrm>
          <a:prstGeom prst="rect">
            <a:avLst/>
          </a:prstGeom>
          <a:solidFill>
            <a:schemeClr val="bg1"/>
          </a:solidFill>
        </p:spPr>
        <p:txBody>
          <a:bodyPr wrap="square" rtlCol="0" anchor="ctr">
            <a:spAutoFit/>
          </a:bodyPr>
          <a:lstStyle/>
          <a:p>
            <a:pPr algn="ctr"/>
            <a:r>
              <a:rPr lang="ko-KR" altLang="en-US" sz="600" b="1" dirty="0"/>
              <a:t>③ </a:t>
            </a:r>
            <a:r>
              <a:rPr lang="ko-KR" altLang="en-US" sz="600" b="1" dirty="0" err="1"/>
              <a:t>난수</a:t>
            </a:r>
            <a:r>
              <a:rPr lang="ko-KR" altLang="en-US" sz="600" b="1" dirty="0"/>
              <a:t> </a:t>
            </a:r>
            <a:r>
              <a:rPr lang="en-US" altLang="ko-KR" sz="600" b="1" dirty="0"/>
              <a:t>SMS </a:t>
            </a:r>
            <a:r>
              <a:rPr lang="ko-KR" altLang="en-US" sz="600" b="1" dirty="0"/>
              <a:t>발급</a:t>
            </a:r>
            <a:endParaRPr lang="en-US" altLang="ko-KR" sz="600" b="1" dirty="0"/>
          </a:p>
        </p:txBody>
      </p:sp>
      <p:cxnSp>
        <p:nvCxnSpPr>
          <p:cNvPr id="175" name="직선 화살표 연결선 174"/>
          <p:cNvCxnSpPr>
            <a:stCxn id="166" idx="4"/>
          </p:cNvCxnSpPr>
          <p:nvPr/>
        </p:nvCxnSpPr>
        <p:spPr>
          <a:xfrm flipH="1">
            <a:off x="6315078" y="3384539"/>
            <a:ext cx="1" cy="587454"/>
          </a:xfrm>
          <a:prstGeom prst="straightConnector1">
            <a:avLst/>
          </a:prstGeom>
          <a:ln w="25400">
            <a:solidFill>
              <a:schemeClr val="tx1"/>
            </a:solidFill>
            <a:prstDash val="solid"/>
            <a:headEnd type="none" w="lg" len="lg"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3" name="TextBox 172"/>
          <p:cNvSpPr txBox="1"/>
          <p:nvPr/>
        </p:nvSpPr>
        <p:spPr>
          <a:xfrm>
            <a:off x="5829842" y="3475190"/>
            <a:ext cx="990650" cy="184666"/>
          </a:xfrm>
          <a:prstGeom prst="rect">
            <a:avLst/>
          </a:prstGeom>
          <a:solidFill>
            <a:schemeClr val="bg1"/>
          </a:solidFill>
        </p:spPr>
        <p:txBody>
          <a:bodyPr wrap="square" rtlCol="0" anchor="ctr">
            <a:spAutoFit/>
          </a:bodyPr>
          <a:lstStyle/>
          <a:p>
            <a:pPr algn="ctr"/>
            <a:r>
              <a:rPr lang="ko-KR" altLang="en-US" sz="600" b="1" dirty="0"/>
              <a:t>④ 작업 승인 내역 전송</a:t>
            </a:r>
            <a:endParaRPr lang="en-US" altLang="ko-KR" sz="600" b="1" dirty="0"/>
          </a:p>
        </p:txBody>
      </p:sp>
      <p:cxnSp>
        <p:nvCxnSpPr>
          <p:cNvPr id="176" name="직선 화살표 연결선 175"/>
          <p:cNvCxnSpPr/>
          <p:nvPr/>
        </p:nvCxnSpPr>
        <p:spPr>
          <a:xfrm flipH="1">
            <a:off x="6299334" y="4572811"/>
            <a:ext cx="2" cy="293048"/>
          </a:xfrm>
          <a:prstGeom prst="straightConnector1">
            <a:avLst/>
          </a:prstGeom>
          <a:ln w="25400">
            <a:solidFill>
              <a:schemeClr val="tx1"/>
            </a:solidFill>
            <a:prstDash val="solid"/>
            <a:headEnd type="triangle" w="lg" len="lg"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8" name="TextBox 207"/>
          <p:cNvSpPr txBox="1"/>
          <p:nvPr/>
        </p:nvSpPr>
        <p:spPr>
          <a:xfrm>
            <a:off x="4535324" y="5230419"/>
            <a:ext cx="789625" cy="184666"/>
          </a:xfrm>
          <a:prstGeom prst="rect">
            <a:avLst/>
          </a:prstGeom>
          <a:solidFill>
            <a:schemeClr val="bg1"/>
          </a:solidFill>
        </p:spPr>
        <p:txBody>
          <a:bodyPr wrap="square" rtlCol="0" anchor="ctr">
            <a:spAutoFit/>
          </a:bodyPr>
          <a:lstStyle/>
          <a:p>
            <a:pPr algn="ctr"/>
            <a:r>
              <a:rPr lang="ko-KR" altLang="en-US" sz="600" b="1" dirty="0">
                <a:solidFill>
                  <a:srgbClr val="10BAA8"/>
                </a:solidFill>
              </a:rPr>
              <a:t>⑤ 접근제어 접속</a:t>
            </a:r>
            <a:endParaRPr lang="en-US" altLang="ko-KR" sz="600" b="1" dirty="0">
              <a:solidFill>
                <a:srgbClr val="10BAA8"/>
              </a:solidFill>
            </a:endParaRPr>
          </a:p>
        </p:txBody>
      </p:sp>
      <p:cxnSp>
        <p:nvCxnSpPr>
          <p:cNvPr id="209" name="직선 화살표 연결선 208"/>
          <p:cNvCxnSpPr>
            <a:endCxn id="126" idx="1"/>
          </p:cNvCxnSpPr>
          <p:nvPr/>
        </p:nvCxnSpPr>
        <p:spPr>
          <a:xfrm>
            <a:off x="4500086" y="5144704"/>
            <a:ext cx="661868" cy="7203"/>
          </a:xfrm>
          <a:prstGeom prst="straightConnector1">
            <a:avLst/>
          </a:prstGeom>
          <a:ln w="25400">
            <a:solidFill>
              <a:srgbClr val="10BAA8"/>
            </a:solidFill>
            <a:prstDash val="solid"/>
            <a:headEnd type="none" w="lg" len="lg"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0" name="TextBox 209"/>
          <p:cNvSpPr txBox="1"/>
          <p:nvPr/>
        </p:nvSpPr>
        <p:spPr>
          <a:xfrm>
            <a:off x="6374934" y="4622949"/>
            <a:ext cx="1920371" cy="184666"/>
          </a:xfrm>
          <a:prstGeom prst="rect">
            <a:avLst/>
          </a:prstGeom>
          <a:solidFill>
            <a:schemeClr val="bg1"/>
          </a:solidFill>
        </p:spPr>
        <p:txBody>
          <a:bodyPr wrap="square" rtlCol="0" anchor="ctr">
            <a:spAutoFit/>
          </a:bodyPr>
          <a:lstStyle/>
          <a:p>
            <a:pPr algn="ctr"/>
            <a:r>
              <a:rPr lang="ko-KR" altLang="en-US" sz="600" b="1" dirty="0">
                <a:solidFill>
                  <a:srgbClr val="486AB1"/>
                </a:solidFill>
              </a:rPr>
              <a:t>⑥ 승인 내역 및 </a:t>
            </a:r>
            <a:r>
              <a:rPr lang="ko-KR" altLang="en-US" sz="600" b="1" dirty="0" err="1">
                <a:solidFill>
                  <a:srgbClr val="486AB1"/>
                </a:solidFill>
              </a:rPr>
              <a:t>난수</a:t>
            </a:r>
            <a:r>
              <a:rPr lang="ko-KR" altLang="en-US" sz="600" b="1" dirty="0">
                <a:solidFill>
                  <a:srgbClr val="486AB1"/>
                </a:solidFill>
              </a:rPr>
              <a:t> 확인</a:t>
            </a:r>
            <a:r>
              <a:rPr lang="en-US" altLang="ko-KR" sz="600" b="1" dirty="0">
                <a:solidFill>
                  <a:srgbClr val="486AB1"/>
                </a:solidFill>
              </a:rPr>
              <a:t>, </a:t>
            </a:r>
            <a:r>
              <a:rPr lang="ko-KR" altLang="en-US" sz="600" b="1" dirty="0">
                <a:solidFill>
                  <a:srgbClr val="486AB1"/>
                </a:solidFill>
              </a:rPr>
              <a:t>패스워드 </a:t>
            </a:r>
            <a:r>
              <a:rPr lang="ko-KR" altLang="en-US" sz="600" b="1" dirty="0" err="1">
                <a:solidFill>
                  <a:srgbClr val="486AB1"/>
                </a:solidFill>
              </a:rPr>
              <a:t>복호화</a:t>
            </a:r>
            <a:r>
              <a:rPr lang="ko-KR" altLang="en-US" sz="600" b="1" dirty="0">
                <a:solidFill>
                  <a:srgbClr val="486AB1"/>
                </a:solidFill>
              </a:rPr>
              <a:t> 요청</a:t>
            </a:r>
            <a:endParaRPr lang="en-US" altLang="ko-KR" sz="600" b="1" dirty="0">
              <a:solidFill>
                <a:srgbClr val="486AB1"/>
              </a:solidFill>
            </a:endParaRPr>
          </a:p>
        </p:txBody>
      </p:sp>
      <p:cxnSp>
        <p:nvCxnSpPr>
          <p:cNvPr id="211" name="직선 화살표 연결선 210"/>
          <p:cNvCxnSpPr/>
          <p:nvPr/>
        </p:nvCxnSpPr>
        <p:spPr>
          <a:xfrm flipV="1">
            <a:off x="8221032" y="5151641"/>
            <a:ext cx="554389" cy="266"/>
          </a:xfrm>
          <a:prstGeom prst="straightConnector1">
            <a:avLst/>
          </a:prstGeom>
          <a:ln w="25400">
            <a:solidFill>
              <a:srgbClr val="10BAA8"/>
            </a:solidFill>
            <a:prstDash val="solid"/>
            <a:headEnd type="none" w="lg" len="lg"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2" name="TextBox 211"/>
          <p:cNvSpPr txBox="1"/>
          <p:nvPr/>
        </p:nvSpPr>
        <p:spPr>
          <a:xfrm>
            <a:off x="8020898" y="5462686"/>
            <a:ext cx="836822" cy="184666"/>
          </a:xfrm>
          <a:prstGeom prst="rect">
            <a:avLst/>
          </a:prstGeom>
          <a:solidFill>
            <a:schemeClr val="bg1"/>
          </a:solidFill>
        </p:spPr>
        <p:txBody>
          <a:bodyPr wrap="square" rtlCol="0" anchor="ctr">
            <a:spAutoFit/>
          </a:bodyPr>
          <a:lstStyle/>
          <a:p>
            <a:pPr algn="ctr"/>
            <a:r>
              <a:rPr lang="ko-KR" altLang="en-US" sz="600" b="1" dirty="0">
                <a:solidFill>
                  <a:srgbClr val="10BAA8"/>
                </a:solidFill>
              </a:rPr>
              <a:t>⑦ 패스워드 입력</a:t>
            </a:r>
            <a:endParaRPr lang="en-US" altLang="ko-KR" sz="600" b="1" dirty="0">
              <a:solidFill>
                <a:srgbClr val="10BAA8"/>
              </a:solidFill>
            </a:endParaRPr>
          </a:p>
        </p:txBody>
      </p:sp>
      <p:sp>
        <p:nvSpPr>
          <p:cNvPr id="213" name="직사각형 212"/>
          <p:cNvSpPr/>
          <p:nvPr/>
        </p:nvSpPr>
        <p:spPr>
          <a:xfrm>
            <a:off x="8295305" y="5099560"/>
            <a:ext cx="281878" cy="124445"/>
          </a:xfrm>
          <a:prstGeom prst="rect">
            <a:avLst/>
          </a:prstGeom>
          <a:solidFill>
            <a:srgbClr val="10BAA8"/>
          </a:solidFill>
          <a:ln>
            <a:solidFill>
              <a:srgbClr val="10BAA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altLang="ko-KR" sz="300" b="1" dirty="0">
              <a:solidFill>
                <a:schemeClr val="bg1"/>
              </a:solidFill>
            </a:endParaRPr>
          </a:p>
        </p:txBody>
      </p:sp>
      <p:sp>
        <p:nvSpPr>
          <p:cNvPr id="28" name="TextBox 27"/>
          <p:cNvSpPr txBox="1"/>
          <p:nvPr/>
        </p:nvSpPr>
        <p:spPr>
          <a:xfrm>
            <a:off x="8239571" y="5075320"/>
            <a:ext cx="408415" cy="169277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altLang="ko-KR" sz="500" b="1" dirty="0">
                <a:solidFill>
                  <a:schemeClr val="bg1"/>
                </a:solidFill>
              </a:rPr>
              <a:t>LOGIN</a:t>
            </a:r>
            <a:endParaRPr lang="ko-KR" altLang="en-US" sz="500" b="1" dirty="0">
              <a:solidFill>
                <a:schemeClr val="bg1"/>
              </a:solidFill>
            </a:endParaRPr>
          </a:p>
        </p:txBody>
      </p:sp>
      <p:sp>
        <p:nvSpPr>
          <p:cNvPr id="215" name="직사각형 214"/>
          <p:cNvSpPr/>
          <p:nvPr/>
        </p:nvSpPr>
        <p:spPr>
          <a:xfrm>
            <a:off x="8178045" y="4186369"/>
            <a:ext cx="752385" cy="188476"/>
          </a:xfrm>
          <a:prstGeom prst="rect">
            <a:avLst/>
          </a:prstGeom>
          <a:solidFill>
            <a:srgbClr val="476FB7"/>
          </a:solidFill>
          <a:ln>
            <a:solidFill>
              <a:srgbClr val="476FB7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700" b="1" dirty="0">
                <a:solidFill>
                  <a:schemeClr val="bg1"/>
                </a:solidFill>
              </a:rPr>
              <a:t>패스워드 관리</a:t>
            </a:r>
            <a:endParaRPr lang="en-US" altLang="ko-KR" sz="700" b="1" dirty="0">
              <a:solidFill>
                <a:schemeClr val="bg1"/>
              </a:solidFill>
            </a:endParaRPr>
          </a:p>
        </p:txBody>
      </p:sp>
      <p:sp>
        <p:nvSpPr>
          <p:cNvPr id="152" name="직사각형 151"/>
          <p:cNvSpPr/>
          <p:nvPr/>
        </p:nvSpPr>
        <p:spPr>
          <a:xfrm>
            <a:off x="4734948" y="3984595"/>
            <a:ext cx="3816032" cy="593679"/>
          </a:xfrm>
          <a:prstGeom prst="rect">
            <a:avLst/>
          </a:prstGeom>
          <a:noFill/>
          <a:ln>
            <a:solidFill>
              <a:srgbClr val="476FB7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grpSp>
        <p:nvGrpSpPr>
          <p:cNvPr id="232" name="그룹 231"/>
          <p:cNvGrpSpPr/>
          <p:nvPr/>
        </p:nvGrpSpPr>
        <p:grpSpPr>
          <a:xfrm>
            <a:off x="5170554" y="4988251"/>
            <a:ext cx="740838" cy="283471"/>
            <a:chOff x="7476035" y="5003123"/>
            <a:chExt cx="740838" cy="283471"/>
          </a:xfrm>
        </p:grpSpPr>
        <p:sp>
          <p:nvSpPr>
            <p:cNvPr id="233" name="직사각형 232"/>
            <p:cNvSpPr/>
            <p:nvPr/>
          </p:nvSpPr>
          <p:spPr>
            <a:xfrm>
              <a:off x="7482507" y="5003123"/>
              <a:ext cx="720069" cy="169277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en-US" altLang="ko-KR" sz="500" b="1" dirty="0">
                  <a:ln>
                    <a:solidFill>
                      <a:schemeClr val="bg1">
                        <a:alpha val="5000"/>
                      </a:schemeClr>
                    </a:solidFill>
                  </a:ln>
                  <a:solidFill>
                    <a:schemeClr val="tx1">
                      <a:lumMod val="95000"/>
                      <a:lumOff val="5000"/>
                    </a:schemeClr>
                  </a:solidFill>
                  <a:latin typeface="Arial" panose="020B0604020202020204" pitchFamily="34" charset="0"/>
                  <a:ea typeface="나눔고딕 ExtraBold" panose="020D0904000000000000" pitchFamily="50" charset="-127"/>
                  <a:cs typeface="Arial" panose="020B0604020202020204" pitchFamily="34" charset="0"/>
                </a:rPr>
                <a:t>SecureGuard</a:t>
              </a:r>
              <a:r>
                <a:rPr lang="en-US" altLang="ko-KR" sz="500" b="1" dirty="0">
                  <a:ln>
                    <a:solidFill>
                      <a:schemeClr val="bg1">
                        <a:alpha val="5000"/>
                      </a:schemeClr>
                    </a:solidFill>
                  </a:ln>
                  <a:latin typeface="Arial" panose="020B0604020202020204" pitchFamily="34" charset="0"/>
                  <a:ea typeface="나눔고딕 ExtraBold" panose="020D0904000000000000" pitchFamily="50" charset="-127"/>
                  <a:cs typeface="Arial" panose="020B0604020202020204" pitchFamily="34" charset="0"/>
                </a:rPr>
                <a:t>  </a:t>
              </a:r>
              <a:r>
                <a:rPr lang="en-US" altLang="ko-KR" sz="500" b="1" dirty="0">
                  <a:ln>
                    <a:solidFill>
                      <a:schemeClr val="bg1">
                        <a:alpha val="5000"/>
                      </a:schemeClr>
                    </a:solidFill>
                  </a:ln>
                  <a:solidFill>
                    <a:srgbClr val="00B4A6"/>
                  </a:solidFill>
                  <a:latin typeface="Arial" panose="020B0604020202020204" pitchFamily="34" charset="0"/>
                  <a:ea typeface="나눔고딕 ExtraBold" panose="020D0904000000000000" pitchFamily="50" charset="-127"/>
                  <a:cs typeface="Arial" panose="020B0604020202020204" pitchFamily="34" charset="0"/>
                </a:rPr>
                <a:t>AM</a:t>
              </a:r>
              <a:endParaRPr lang="en-US" altLang="ko-KR" sz="500" b="1" dirty="0">
                <a:ln>
                  <a:solidFill>
                    <a:schemeClr val="bg1">
                      <a:alpha val="5000"/>
                    </a:schemeClr>
                  </a:solidFill>
                </a:ln>
                <a:latin typeface="Arial" panose="020B0604020202020204" pitchFamily="34" charset="0"/>
                <a:ea typeface="나눔고딕 ExtraBold" panose="020D0904000000000000" pitchFamily="50" charset="-127"/>
                <a:cs typeface="Arial" panose="020B0604020202020204" pitchFamily="34" charset="0"/>
              </a:endParaRPr>
            </a:p>
          </p:txBody>
        </p:sp>
        <p:sp>
          <p:nvSpPr>
            <p:cNvPr id="234" name="모서리가 둥근 직사각형 233"/>
            <p:cNvSpPr/>
            <p:nvPr/>
          </p:nvSpPr>
          <p:spPr>
            <a:xfrm>
              <a:off x="7500958" y="5144704"/>
              <a:ext cx="690993" cy="121433"/>
            </a:xfrm>
            <a:prstGeom prst="roundRect">
              <a:avLst/>
            </a:prstGeom>
            <a:noFill/>
            <a:ln w="12700">
              <a:solidFill>
                <a:srgbClr val="10BAA8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050" dirty="0"/>
            </a:p>
          </p:txBody>
        </p:sp>
        <p:sp>
          <p:nvSpPr>
            <p:cNvPr id="235" name="모서리가 둥근 직사각형 234"/>
            <p:cNvSpPr/>
            <p:nvPr/>
          </p:nvSpPr>
          <p:spPr>
            <a:xfrm>
              <a:off x="7519005" y="5160036"/>
              <a:ext cx="201221" cy="90563"/>
            </a:xfrm>
            <a:prstGeom prst="roundRect">
              <a:avLst/>
            </a:prstGeom>
            <a:solidFill>
              <a:srgbClr val="10BAA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00" b="1" dirty="0"/>
            </a:p>
          </p:txBody>
        </p:sp>
        <p:sp>
          <p:nvSpPr>
            <p:cNvPr id="237" name="순서도: 연결자 236"/>
            <p:cNvSpPr/>
            <p:nvPr/>
          </p:nvSpPr>
          <p:spPr>
            <a:xfrm>
              <a:off x="8060210" y="5160363"/>
              <a:ext cx="27762" cy="23447"/>
            </a:xfrm>
            <a:prstGeom prst="flowChartConnector">
              <a:avLst/>
            </a:prstGeom>
            <a:solidFill>
              <a:srgbClr val="10BAA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050" dirty="0"/>
            </a:p>
          </p:txBody>
        </p:sp>
        <p:sp>
          <p:nvSpPr>
            <p:cNvPr id="238" name="순서도: 연결자 237"/>
            <p:cNvSpPr/>
            <p:nvPr/>
          </p:nvSpPr>
          <p:spPr>
            <a:xfrm>
              <a:off x="8100856" y="5160363"/>
              <a:ext cx="27762" cy="23447"/>
            </a:xfrm>
            <a:prstGeom prst="flowChartConnector">
              <a:avLst/>
            </a:prstGeom>
            <a:solidFill>
              <a:srgbClr val="10BAA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050" dirty="0"/>
            </a:p>
          </p:txBody>
        </p:sp>
        <p:sp>
          <p:nvSpPr>
            <p:cNvPr id="239" name="순서도: 연결자 238"/>
            <p:cNvSpPr/>
            <p:nvPr/>
          </p:nvSpPr>
          <p:spPr>
            <a:xfrm>
              <a:off x="8141503" y="5160363"/>
              <a:ext cx="27762" cy="23447"/>
            </a:xfrm>
            <a:prstGeom prst="flowChartConnector">
              <a:avLst/>
            </a:prstGeom>
            <a:solidFill>
              <a:srgbClr val="10BAA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050" dirty="0"/>
            </a:p>
          </p:txBody>
        </p:sp>
        <p:cxnSp>
          <p:nvCxnSpPr>
            <p:cNvPr id="240" name="직선 화살표 연결선 239"/>
            <p:cNvCxnSpPr/>
            <p:nvPr/>
          </p:nvCxnSpPr>
          <p:spPr>
            <a:xfrm>
              <a:off x="7743105" y="5204268"/>
              <a:ext cx="285632" cy="0"/>
            </a:xfrm>
            <a:prstGeom prst="straightConnector1">
              <a:avLst/>
            </a:prstGeom>
            <a:ln w="12700">
              <a:solidFill>
                <a:srgbClr val="10BAA8"/>
              </a:solidFill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1" name="직선 화살표 연결선 240"/>
            <p:cNvCxnSpPr/>
            <p:nvPr/>
          </p:nvCxnSpPr>
          <p:spPr>
            <a:xfrm>
              <a:off x="7743105" y="5179140"/>
              <a:ext cx="285632" cy="0"/>
            </a:xfrm>
            <a:prstGeom prst="straightConnector1">
              <a:avLst/>
            </a:prstGeom>
            <a:ln w="12700">
              <a:solidFill>
                <a:srgbClr val="10BAA8"/>
              </a:solidFill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2" name="직선 화살표 연결선 241"/>
            <p:cNvCxnSpPr/>
            <p:nvPr/>
          </p:nvCxnSpPr>
          <p:spPr>
            <a:xfrm>
              <a:off x="7743105" y="5231363"/>
              <a:ext cx="285631" cy="0"/>
            </a:xfrm>
            <a:prstGeom prst="straightConnector1">
              <a:avLst/>
            </a:prstGeom>
            <a:ln w="12700">
              <a:solidFill>
                <a:srgbClr val="10BAA8"/>
              </a:solidFill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43" name="모서리가 둥근 직사각형 242"/>
            <p:cNvSpPr/>
            <p:nvPr/>
          </p:nvSpPr>
          <p:spPr>
            <a:xfrm>
              <a:off x="7476035" y="5017219"/>
              <a:ext cx="740838" cy="269375"/>
            </a:xfrm>
            <a:prstGeom prst="roundRect">
              <a:avLst/>
            </a:prstGeom>
            <a:noFill/>
            <a:ln w="12700">
              <a:solidFill>
                <a:srgbClr val="10BAA8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050" dirty="0"/>
            </a:p>
          </p:txBody>
        </p:sp>
      </p:grpSp>
      <p:grpSp>
        <p:nvGrpSpPr>
          <p:cNvPr id="256" name="그룹 255"/>
          <p:cNvGrpSpPr/>
          <p:nvPr/>
        </p:nvGrpSpPr>
        <p:grpSpPr>
          <a:xfrm>
            <a:off x="5939048" y="4988251"/>
            <a:ext cx="740838" cy="283471"/>
            <a:chOff x="7476035" y="5003123"/>
            <a:chExt cx="740838" cy="283471"/>
          </a:xfrm>
        </p:grpSpPr>
        <p:sp>
          <p:nvSpPr>
            <p:cNvPr id="257" name="직사각형 256"/>
            <p:cNvSpPr/>
            <p:nvPr/>
          </p:nvSpPr>
          <p:spPr>
            <a:xfrm>
              <a:off x="7482507" y="5003123"/>
              <a:ext cx="720069" cy="169277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en-US" altLang="ko-KR" sz="500" b="1" dirty="0">
                  <a:ln>
                    <a:solidFill>
                      <a:schemeClr val="bg1">
                        <a:alpha val="5000"/>
                      </a:schemeClr>
                    </a:solidFill>
                  </a:ln>
                  <a:solidFill>
                    <a:schemeClr val="tx1">
                      <a:lumMod val="95000"/>
                      <a:lumOff val="5000"/>
                    </a:schemeClr>
                  </a:solidFill>
                  <a:latin typeface="Arial" panose="020B0604020202020204" pitchFamily="34" charset="0"/>
                  <a:ea typeface="나눔고딕 ExtraBold" panose="020D0904000000000000" pitchFamily="50" charset="-127"/>
                  <a:cs typeface="Arial" panose="020B0604020202020204" pitchFamily="34" charset="0"/>
                </a:rPr>
                <a:t>SecureGuard</a:t>
              </a:r>
              <a:r>
                <a:rPr lang="en-US" altLang="ko-KR" sz="500" b="1" dirty="0">
                  <a:ln>
                    <a:solidFill>
                      <a:schemeClr val="bg1">
                        <a:alpha val="5000"/>
                      </a:schemeClr>
                    </a:solidFill>
                  </a:ln>
                  <a:latin typeface="Arial" panose="020B0604020202020204" pitchFamily="34" charset="0"/>
                  <a:ea typeface="나눔고딕 ExtraBold" panose="020D0904000000000000" pitchFamily="50" charset="-127"/>
                  <a:cs typeface="Arial" panose="020B0604020202020204" pitchFamily="34" charset="0"/>
                </a:rPr>
                <a:t>  </a:t>
              </a:r>
              <a:r>
                <a:rPr lang="en-US" altLang="ko-KR" sz="500" b="1" dirty="0">
                  <a:ln>
                    <a:solidFill>
                      <a:schemeClr val="bg1">
                        <a:alpha val="5000"/>
                      </a:schemeClr>
                    </a:solidFill>
                  </a:ln>
                  <a:solidFill>
                    <a:srgbClr val="00B4A6"/>
                  </a:solidFill>
                  <a:latin typeface="Arial" panose="020B0604020202020204" pitchFamily="34" charset="0"/>
                  <a:ea typeface="나눔고딕 ExtraBold" panose="020D0904000000000000" pitchFamily="50" charset="-127"/>
                  <a:cs typeface="Arial" panose="020B0604020202020204" pitchFamily="34" charset="0"/>
                </a:rPr>
                <a:t>AM</a:t>
              </a:r>
              <a:endParaRPr lang="en-US" altLang="ko-KR" sz="500" b="1" dirty="0">
                <a:ln>
                  <a:solidFill>
                    <a:schemeClr val="bg1">
                      <a:alpha val="5000"/>
                    </a:schemeClr>
                  </a:solidFill>
                </a:ln>
                <a:latin typeface="Arial" panose="020B0604020202020204" pitchFamily="34" charset="0"/>
                <a:ea typeface="나눔고딕 ExtraBold" panose="020D0904000000000000" pitchFamily="50" charset="-127"/>
                <a:cs typeface="Arial" panose="020B0604020202020204" pitchFamily="34" charset="0"/>
              </a:endParaRPr>
            </a:p>
          </p:txBody>
        </p:sp>
        <p:sp>
          <p:nvSpPr>
            <p:cNvPr id="258" name="모서리가 둥근 직사각형 257"/>
            <p:cNvSpPr/>
            <p:nvPr/>
          </p:nvSpPr>
          <p:spPr>
            <a:xfrm>
              <a:off x="7500958" y="5144704"/>
              <a:ext cx="690993" cy="121433"/>
            </a:xfrm>
            <a:prstGeom prst="roundRect">
              <a:avLst/>
            </a:prstGeom>
            <a:noFill/>
            <a:ln w="12700">
              <a:solidFill>
                <a:srgbClr val="10BAA8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050" dirty="0"/>
            </a:p>
          </p:txBody>
        </p:sp>
        <p:sp>
          <p:nvSpPr>
            <p:cNvPr id="259" name="모서리가 둥근 직사각형 258"/>
            <p:cNvSpPr/>
            <p:nvPr/>
          </p:nvSpPr>
          <p:spPr>
            <a:xfrm>
              <a:off x="7519005" y="5160036"/>
              <a:ext cx="201221" cy="90563"/>
            </a:xfrm>
            <a:prstGeom prst="roundRect">
              <a:avLst/>
            </a:prstGeom>
            <a:solidFill>
              <a:srgbClr val="10BAA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00" b="1" dirty="0"/>
            </a:p>
          </p:txBody>
        </p:sp>
        <p:sp>
          <p:nvSpPr>
            <p:cNvPr id="260" name="순서도: 연결자 259"/>
            <p:cNvSpPr/>
            <p:nvPr/>
          </p:nvSpPr>
          <p:spPr>
            <a:xfrm>
              <a:off x="8060210" y="5160363"/>
              <a:ext cx="27762" cy="23447"/>
            </a:xfrm>
            <a:prstGeom prst="flowChartConnector">
              <a:avLst/>
            </a:prstGeom>
            <a:solidFill>
              <a:srgbClr val="10BAA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050" dirty="0"/>
            </a:p>
          </p:txBody>
        </p:sp>
        <p:sp>
          <p:nvSpPr>
            <p:cNvPr id="261" name="순서도: 연결자 260"/>
            <p:cNvSpPr/>
            <p:nvPr/>
          </p:nvSpPr>
          <p:spPr>
            <a:xfrm>
              <a:off x="8100856" y="5160363"/>
              <a:ext cx="27762" cy="23447"/>
            </a:xfrm>
            <a:prstGeom prst="flowChartConnector">
              <a:avLst/>
            </a:prstGeom>
            <a:solidFill>
              <a:srgbClr val="10BAA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050" dirty="0"/>
            </a:p>
          </p:txBody>
        </p:sp>
        <p:sp>
          <p:nvSpPr>
            <p:cNvPr id="262" name="순서도: 연결자 261"/>
            <p:cNvSpPr/>
            <p:nvPr/>
          </p:nvSpPr>
          <p:spPr>
            <a:xfrm>
              <a:off x="8141503" y="5160363"/>
              <a:ext cx="27762" cy="23447"/>
            </a:xfrm>
            <a:prstGeom prst="flowChartConnector">
              <a:avLst/>
            </a:prstGeom>
            <a:solidFill>
              <a:srgbClr val="10BAA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050" dirty="0"/>
            </a:p>
          </p:txBody>
        </p:sp>
        <p:cxnSp>
          <p:nvCxnSpPr>
            <p:cNvPr id="263" name="직선 화살표 연결선 262"/>
            <p:cNvCxnSpPr/>
            <p:nvPr/>
          </p:nvCxnSpPr>
          <p:spPr>
            <a:xfrm>
              <a:off x="7743105" y="5204268"/>
              <a:ext cx="285632" cy="0"/>
            </a:xfrm>
            <a:prstGeom prst="straightConnector1">
              <a:avLst/>
            </a:prstGeom>
            <a:ln w="12700">
              <a:solidFill>
                <a:srgbClr val="10BAA8"/>
              </a:solidFill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4" name="직선 화살표 연결선 263"/>
            <p:cNvCxnSpPr/>
            <p:nvPr/>
          </p:nvCxnSpPr>
          <p:spPr>
            <a:xfrm>
              <a:off x="7743105" y="5179140"/>
              <a:ext cx="285632" cy="0"/>
            </a:xfrm>
            <a:prstGeom prst="straightConnector1">
              <a:avLst/>
            </a:prstGeom>
            <a:ln w="12700">
              <a:solidFill>
                <a:srgbClr val="10BAA8"/>
              </a:solidFill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5" name="직선 화살표 연결선 264"/>
            <p:cNvCxnSpPr/>
            <p:nvPr/>
          </p:nvCxnSpPr>
          <p:spPr>
            <a:xfrm>
              <a:off x="7743105" y="5231363"/>
              <a:ext cx="285631" cy="0"/>
            </a:xfrm>
            <a:prstGeom prst="straightConnector1">
              <a:avLst/>
            </a:prstGeom>
            <a:ln w="12700">
              <a:solidFill>
                <a:srgbClr val="10BAA8"/>
              </a:solidFill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66" name="모서리가 둥근 직사각형 265"/>
            <p:cNvSpPr/>
            <p:nvPr/>
          </p:nvSpPr>
          <p:spPr>
            <a:xfrm>
              <a:off x="7476035" y="5017219"/>
              <a:ext cx="740838" cy="269375"/>
            </a:xfrm>
            <a:prstGeom prst="roundRect">
              <a:avLst/>
            </a:prstGeom>
            <a:noFill/>
            <a:ln w="12700">
              <a:solidFill>
                <a:srgbClr val="10BAA8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050" dirty="0"/>
            </a:p>
          </p:txBody>
        </p:sp>
      </p:grpSp>
      <p:grpSp>
        <p:nvGrpSpPr>
          <p:cNvPr id="267" name="그룹 266"/>
          <p:cNvGrpSpPr/>
          <p:nvPr/>
        </p:nvGrpSpPr>
        <p:grpSpPr>
          <a:xfrm>
            <a:off x="6707542" y="4988251"/>
            <a:ext cx="740838" cy="283471"/>
            <a:chOff x="7476035" y="5003123"/>
            <a:chExt cx="740838" cy="283471"/>
          </a:xfrm>
        </p:grpSpPr>
        <p:sp>
          <p:nvSpPr>
            <p:cNvPr id="271" name="직사각형 270"/>
            <p:cNvSpPr/>
            <p:nvPr/>
          </p:nvSpPr>
          <p:spPr>
            <a:xfrm>
              <a:off x="7482507" y="5003123"/>
              <a:ext cx="720069" cy="169277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en-US" altLang="ko-KR" sz="500" b="1" dirty="0">
                  <a:ln>
                    <a:solidFill>
                      <a:schemeClr val="bg1">
                        <a:alpha val="5000"/>
                      </a:schemeClr>
                    </a:solidFill>
                  </a:ln>
                  <a:solidFill>
                    <a:schemeClr val="tx1">
                      <a:lumMod val="95000"/>
                      <a:lumOff val="5000"/>
                    </a:schemeClr>
                  </a:solidFill>
                  <a:latin typeface="Arial" panose="020B0604020202020204" pitchFamily="34" charset="0"/>
                  <a:ea typeface="나눔고딕 ExtraBold" panose="020D0904000000000000" pitchFamily="50" charset="-127"/>
                  <a:cs typeface="Arial" panose="020B0604020202020204" pitchFamily="34" charset="0"/>
                </a:rPr>
                <a:t>SecureGuard</a:t>
              </a:r>
              <a:r>
                <a:rPr lang="en-US" altLang="ko-KR" sz="500" b="1" dirty="0">
                  <a:ln>
                    <a:solidFill>
                      <a:schemeClr val="bg1">
                        <a:alpha val="5000"/>
                      </a:schemeClr>
                    </a:solidFill>
                  </a:ln>
                  <a:latin typeface="Arial" panose="020B0604020202020204" pitchFamily="34" charset="0"/>
                  <a:ea typeface="나눔고딕 ExtraBold" panose="020D0904000000000000" pitchFamily="50" charset="-127"/>
                  <a:cs typeface="Arial" panose="020B0604020202020204" pitchFamily="34" charset="0"/>
                </a:rPr>
                <a:t>  </a:t>
              </a:r>
              <a:r>
                <a:rPr lang="en-US" altLang="ko-KR" sz="500" b="1" dirty="0">
                  <a:ln>
                    <a:solidFill>
                      <a:schemeClr val="bg1">
                        <a:alpha val="5000"/>
                      </a:schemeClr>
                    </a:solidFill>
                  </a:ln>
                  <a:solidFill>
                    <a:srgbClr val="00B4A6"/>
                  </a:solidFill>
                  <a:latin typeface="Arial" panose="020B0604020202020204" pitchFamily="34" charset="0"/>
                  <a:ea typeface="나눔고딕 ExtraBold" panose="020D0904000000000000" pitchFamily="50" charset="-127"/>
                  <a:cs typeface="Arial" panose="020B0604020202020204" pitchFamily="34" charset="0"/>
                </a:rPr>
                <a:t>AM</a:t>
              </a:r>
              <a:endParaRPr lang="en-US" altLang="ko-KR" sz="500" b="1" dirty="0">
                <a:ln>
                  <a:solidFill>
                    <a:schemeClr val="bg1">
                      <a:alpha val="5000"/>
                    </a:schemeClr>
                  </a:solidFill>
                </a:ln>
                <a:latin typeface="Arial" panose="020B0604020202020204" pitchFamily="34" charset="0"/>
                <a:ea typeface="나눔고딕 ExtraBold" panose="020D0904000000000000" pitchFamily="50" charset="-127"/>
                <a:cs typeface="Arial" panose="020B0604020202020204" pitchFamily="34" charset="0"/>
              </a:endParaRPr>
            </a:p>
          </p:txBody>
        </p:sp>
        <p:sp>
          <p:nvSpPr>
            <p:cNvPr id="275" name="모서리가 둥근 직사각형 274"/>
            <p:cNvSpPr/>
            <p:nvPr/>
          </p:nvSpPr>
          <p:spPr>
            <a:xfrm>
              <a:off x="7500958" y="5144704"/>
              <a:ext cx="690993" cy="121433"/>
            </a:xfrm>
            <a:prstGeom prst="roundRect">
              <a:avLst/>
            </a:prstGeom>
            <a:noFill/>
            <a:ln w="12700">
              <a:solidFill>
                <a:srgbClr val="10BAA8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050" dirty="0"/>
            </a:p>
          </p:txBody>
        </p:sp>
        <p:sp>
          <p:nvSpPr>
            <p:cNvPr id="276" name="모서리가 둥근 직사각형 275"/>
            <p:cNvSpPr/>
            <p:nvPr/>
          </p:nvSpPr>
          <p:spPr>
            <a:xfrm>
              <a:off x="7519005" y="5160036"/>
              <a:ext cx="201221" cy="90563"/>
            </a:xfrm>
            <a:prstGeom prst="roundRect">
              <a:avLst/>
            </a:prstGeom>
            <a:solidFill>
              <a:srgbClr val="10BAA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00" b="1" dirty="0"/>
            </a:p>
          </p:txBody>
        </p:sp>
        <p:sp>
          <p:nvSpPr>
            <p:cNvPr id="277" name="순서도: 연결자 276"/>
            <p:cNvSpPr/>
            <p:nvPr/>
          </p:nvSpPr>
          <p:spPr>
            <a:xfrm>
              <a:off x="8060210" y="5160363"/>
              <a:ext cx="27762" cy="23447"/>
            </a:xfrm>
            <a:prstGeom prst="flowChartConnector">
              <a:avLst/>
            </a:prstGeom>
            <a:solidFill>
              <a:srgbClr val="10BAA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050" dirty="0"/>
            </a:p>
          </p:txBody>
        </p:sp>
        <p:sp>
          <p:nvSpPr>
            <p:cNvPr id="278" name="순서도: 연결자 277"/>
            <p:cNvSpPr/>
            <p:nvPr/>
          </p:nvSpPr>
          <p:spPr>
            <a:xfrm>
              <a:off x="8100856" y="5160363"/>
              <a:ext cx="27762" cy="23447"/>
            </a:xfrm>
            <a:prstGeom prst="flowChartConnector">
              <a:avLst/>
            </a:prstGeom>
            <a:solidFill>
              <a:srgbClr val="10BAA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050" dirty="0"/>
            </a:p>
          </p:txBody>
        </p:sp>
        <p:sp>
          <p:nvSpPr>
            <p:cNvPr id="279" name="순서도: 연결자 278"/>
            <p:cNvSpPr/>
            <p:nvPr/>
          </p:nvSpPr>
          <p:spPr>
            <a:xfrm>
              <a:off x="8141503" y="5160363"/>
              <a:ext cx="27762" cy="23447"/>
            </a:xfrm>
            <a:prstGeom prst="flowChartConnector">
              <a:avLst/>
            </a:prstGeom>
            <a:solidFill>
              <a:srgbClr val="10BAA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050" dirty="0"/>
            </a:p>
          </p:txBody>
        </p:sp>
        <p:cxnSp>
          <p:nvCxnSpPr>
            <p:cNvPr id="280" name="직선 화살표 연결선 279"/>
            <p:cNvCxnSpPr/>
            <p:nvPr/>
          </p:nvCxnSpPr>
          <p:spPr>
            <a:xfrm>
              <a:off x="7743105" y="5204268"/>
              <a:ext cx="285632" cy="0"/>
            </a:xfrm>
            <a:prstGeom prst="straightConnector1">
              <a:avLst/>
            </a:prstGeom>
            <a:ln w="12700">
              <a:solidFill>
                <a:srgbClr val="10BAA8"/>
              </a:solidFill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1" name="직선 화살표 연결선 280"/>
            <p:cNvCxnSpPr/>
            <p:nvPr/>
          </p:nvCxnSpPr>
          <p:spPr>
            <a:xfrm>
              <a:off x="7743105" y="5179140"/>
              <a:ext cx="285632" cy="0"/>
            </a:xfrm>
            <a:prstGeom prst="straightConnector1">
              <a:avLst/>
            </a:prstGeom>
            <a:ln w="12700">
              <a:solidFill>
                <a:srgbClr val="10BAA8"/>
              </a:solidFill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2" name="직선 화살표 연결선 281"/>
            <p:cNvCxnSpPr/>
            <p:nvPr/>
          </p:nvCxnSpPr>
          <p:spPr>
            <a:xfrm>
              <a:off x="7743105" y="5231363"/>
              <a:ext cx="285631" cy="0"/>
            </a:xfrm>
            <a:prstGeom prst="straightConnector1">
              <a:avLst/>
            </a:prstGeom>
            <a:ln w="12700">
              <a:solidFill>
                <a:srgbClr val="10BAA8"/>
              </a:solidFill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83" name="모서리가 둥근 직사각형 282"/>
            <p:cNvSpPr/>
            <p:nvPr/>
          </p:nvSpPr>
          <p:spPr>
            <a:xfrm>
              <a:off x="7476035" y="5017219"/>
              <a:ext cx="740838" cy="269375"/>
            </a:xfrm>
            <a:prstGeom prst="roundRect">
              <a:avLst/>
            </a:prstGeom>
            <a:noFill/>
            <a:ln w="12700">
              <a:solidFill>
                <a:srgbClr val="10BAA8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050" dirty="0"/>
            </a:p>
          </p:txBody>
        </p:sp>
      </p:grpSp>
    </p:spTree>
    <p:extLst>
      <p:ext uri="{BB962C8B-B14F-4D97-AF65-F5344CB8AC3E}">
        <p14:creationId xmlns:p14="http://schemas.microsoft.com/office/powerpoint/2010/main" val="2070034679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직사각형 80"/>
          <p:cNvSpPr/>
          <p:nvPr/>
        </p:nvSpPr>
        <p:spPr>
          <a:xfrm>
            <a:off x="4698134" y="2547536"/>
            <a:ext cx="3893327" cy="2897688"/>
          </a:xfrm>
          <a:prstGeom prst="rect">
            <a:avLst/>
          </a:prstGeom>
          <a:noFill/>
          <a:ln>
            <a:solidFill>
              <a:schemeClr val="tx1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altLang="ko-KR" sz="700" b="1" dirty="0">
              <a:solidFill>
                <a:srgbClr val="3B59A4"/>
              </a:solidFill>
            </a:endParaRPr>
          </a:p>
        </p:txBody>
      </p:sp>
      <p:sp>
        <p:nvSpPr>
          <p:cNvPr id="82" name="직사각형 81"/>
          <p:cNvSpPr/>
          <p:nvPr/>
        </p:nvSpPr>
        <p:spPr>
          <a:xfrm>
            <a:off x="4698134" y="2431782"/>
            <a:ext cx="3893327" cy="207322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000" b="1" dirty="0">
                <a:solidFill>
                  <a:schemeClr val="bg1"/>
                </a:solidFill>
              </a:rPr>
              <a:t>솔루션 영역</a:t>
            </a:r>
            <a:endParaRPr lang="en-US" altLang="ko-KR" sz="1000" b="1" dirty="0">
              <a:solidFill>
                <a:schemeClr val="bg1"/>
              </a:solidFill>
            </a:endParaRPr>
          </a:p>
        </p:txBody>
      </p:sp>
      <p:sp>
        <p:nvSpPr>
          <p:cNvPr id="2" name="텍스트 개체 틀 1"/>
          <p:cNvSpPr>
            <a:spLocks noGrp="1"/>
          </p:cNvSpPr>
          <p:nvPr>
            <p:ph type="body" sz="quarter" idx="10"/>
          </p:nvPr>
        </p:nvSpPr>
        <p:spPr>
          <a:xfrm>
            <a:off x="101314" y="58966"/>
            <a:ext cx="1854773" cy="431800"/>
          </a:xfrm>
        </p:spPr>
        <p:txBody>
          <a:bodyPr>
            <a:noAutofit/>
          </a:bodyPr>
          <a:lstStyle/>
          <a:p>
            <a:r>
              <a:rPr lang="en-US" altLang="ko-KR" sz="1100" dirty="0">
                <a:solidFill>
                  <a:srgbClr val="10BAA8"/>
                </a:solidFill>
              </a:rPr>
              <a:t>02 </a:t>
            </a:r>
            <a:r>
              <a:rPr lang="en-US" altLang="ko-KR" sz="1100" dirty="0" err="1">
                <a:solidFill>
                  <a:srgbClr val="10BAA8"/>
                </a:solidFill>
              </a:rPr>
              <a:t>SecureGuard</a:t>
            </a:r>
            <a:r>
              <a:rPr lang="en-US" altLang="ko-KR" sz="1100" dirty="0">
                <a:solidFill>
                  <a:srgbClr val="10BAA8"/>
                </a:solidFill>
              </a:rPr>
              <a:t> AM </a:t>
            </a:r>
            <a:r>
              <a:rPr lang="ko-KR" altLang="en-US" sz="1100" dirty="0">
                <a:solidFill>
                  <a:srgbClr val="10BAA8"/>
                </a:solidFill>
              </a:rPr>
              <a:t>소개</a:t>
            </a:r>
          </a:p>
        </p:txBody>
      </p:sp>
      <p:sp>
        <p:nvSpPr>
          <p:cNvPr id="3" name="텍스트 개체 틀 2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ko-KR" altLang="en-US" dirty="0"/>
              <a:t>구축 사례</a:t>
            </a:r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12"/>
          </p:nvPr>
        </p:nvSpPr>
        <p:spPr>
          <a:xfrm>
            <a:off x="128588" y="607936"/>
            <a:ext cx="1944688" cy="746429"/>
          </a:xfrm>
        </p:spPr>
        <p:txBody>
          <a:bodyPr/>
          <a:lstStyle/>
          <a:p>
            <a:pPr algn="ctr"/>
            <a:r>
              <a:rPr lang="ko-KR" altLang="en-US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한화투자증권</a:t>
            </a:r>
          </a:p>
        </p:txBody>
      </p:sp>
      <p:sp>
        <p:nvSpPr>
          <p:cNvPr id="63" name="텍스트 개체 틀 3"/>
          <p:cNvSpPr txBox="1">
            <a:spLocks/>
          </p:cNvSpPr>
          <p:nvPr/>
        </p:nvSpPr>
        <p:spPr>
          <a:xfrm>
            <a:off x="2073276" y="607936"/>
            <a:ext cx="7704138" cy="74642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marL="0" marR="0" indent="0" algn="l" defTabSz="914400" rtl="0" eaLnBrk="1" fontAlgn="auto" latinLnBrk="1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ko-KR" sz="1300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SecureGuard</a:t>
            </a:r>
            <a:r>
              <a:rPr lang="en-US" altLang="ko-KR" sz="13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AM</a:t>
            </a:r>
            <a:r>
              <a:rPr lang="ko-KR" altLang="en-US" sz="13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을 도입함으로써 업무시스템에 단일화된 접속 경로 구축을 하였으며</a:t>
            </a:r>
            <a:r>
              <a:rPr lang="en-US" altLang="ko-KR" sz="13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, </a:t>
            </a:r>
            <a:r>
              <a:rPr lang="ko-KR" altLang="en-US" sz="13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사용자 추가 인증 및 </a:t>
            </a:r>
            <a:r>
              <a:rPr lang="en-US" altLang="ko-KR" sz="1300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SecureGuard</a:t>
            </a:r>
            <a:r>
              <a:rPr lang="en-US" altLang="ko-KR" sz="13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PM</a:t>
            </a:r>
            <a:r>
              <a:rPr lang="ko-KR" altLang="en-US" sz="13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과의 연동 기능인 임시패스워드 기능 적용을 통하여 사용자 </a:t>
            </a:r>
            <a:r>
              <a:rPr lang="ko-KR" altLang="en-US" sz="1300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보안성이</a:t>
            </a:r>
            <a:r>
              <a:rPr lang="ko-KR" altLang="en-US" sz="13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강화되었습니다</a:t>
            </a:r>
            <a:r>
              <a:rPr lang="en-US" altLang="ko-KR" sz="13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.</a:t>
            </a:r>
          </a:p>
        </p:txBody>
      </p:sp>
      <p:grpSp>
        <p:nvGrpSpPr>
          <p:cNvPr id="84" name="그룹 83"/>
          <p:cNvGrpSpPr/>
          <p:nvPr/>
        </p:nvGrpSpPr>
        <p:grpSpPr>
          <a:xfrm>
            <a:off x="6460628" y="4391777"/>
            <a:ext cx="1084660" cy="433831"/>
            <a:chOff x="4163131" y="2564904"/>
            <a:chExt cx="1588051" cy="635172"/>
          </a:xfrm>
        </p:grpSpPr>
        <p:sp>
          <p:nvSpPr>
            <p:cNvPr id="87" name="직사각형 86"/>
            <p:cNvSpPr/>
            <p:nvPr/>
          </p:nvSpPr>
          <p:spPr>
            <a:xfrm>
              <a:off x="4265571" y="2584794"/>
              <a:ext cx="1366398" cy="292901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en-US" altLang="ko-KR" sz="700" b="1" dirty="0" err="1">
                  <a:ln>
                    <a:solidFill>
                      <a:schemeClr val="bg1">
                        <a:alpha val="5000"/>
                      </a:schemeClr>
                    </a:solidFill>
                  </a:ln>
                  <a:solidFill>
                    <a:schemeClr val="tx1">
                      <a:lumMod val="95000"/>
                      <a:lumOff val="5000"/>
                    </a:schemeClr>
                  </a:solidFill>
                  <a:latin typeface="Arial" panose="020B0604020202020204" pitchFamily="34" charset="0"/>
                  <a:ea typeface="나눔고딕 ExtraBold" panose="020D0904000000000000" pitchFamily="50" charset="-127"/>
                  <a:cs typeface="Arial" panose="020B0604020202020204" pitchFamily="34" charset="0"/>
                </a:rPr>
                <a:t>SecureGuard</a:t>
              </a:r>
              <a:r>
                <a:rPr lang="en-US" altLang="ko-KR" sz="700" b="1" dirty="0">
                  <a:ln>
                    <a:solidFill>
                      <a:schemeClr val="bg1">
                        <a:alpha val="5000"/>
                      </a:schemeClr>
                    </a:solidFill>
                  </a:ln>
                  <a:latin typeface="Arial" panose="020B0604020202020204" pitchFamily="34" charset="0"/>
                  <a:ea typeface="나눔고딕 ExtraBold" panose="020D0904000000000000" pitchFamily="50" charset="-127"/>
                  <a:cs typeface="Arial" panose="020B0604020202020204" pitchFamily="34" charset="0"/>
                </a:rPr>
                <a:t>  </a:t>
              </a:r>
              <a:r>
                <a:rPr lang="en-US" altLang="ko-KR" sz="700" b="1" dirty="0">
                  <a:ln>
                    <a:solidFill>
                      <a:schemeClr val="bg1">
                        <a:alpha val="5000"/>
                      </a:schemeClr>
                    </a:solidFill>
                  </a:ln>
                  <a:solidFill>
                    <a:srgbClr val="476FB7"/>
                  </a:solidFill>
                  <a:latin typeface="Arial" panose="020B0604020202020204" pitchFamily="34" charset="0"/>
                  <a:ea typeface="나눔고딕 ExtraBold" panose="020D0904000000000000" pitchFamily="50" charset="-127"/>
                  <a:cs typeface="Arial" panose="020B0604020202020204" pitchFamily="34" charset="0"/>
                </a:rPr>
                <a:t>PM</a:t>
              </a:r>
            </a:p>
          </p:txBody>
        </p:sp>
        <p:sp>
          <p:nvSpPr>
            <p:cNvPr id="89" name="모서리가 둥근 직사각형 88"/>
            <p:cNvSpPr/>
            <p:nvPr/>
          </p:nvSpPr>
          <p:spPr>
            <a:xfrm>
              <a:off x="4216556" y="2865507"/>
              <a:ext cx="1481204" cy="286334"/>
            </a:xfrm>
            <a:prstGeom prst="roundRect">
              <a:avLst/>
            </a:prstGeom>
            <a:noFill/>
            <a:ln>
              <a:solidFill>
                <a:srgbClr val="486AB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200" dirty="0"/>
            </a:p>
          </p:txBody>
        </p:sp>
        <p:sp>
          <p:nvSpPr>
            <p:cNvPr id="94" name="모서리가 둥근 직사각형 93"/>
            <p:cNvSpPr/>
            <p:nvPr/>
          </p:nvSpPr>
          <p:spPr>
            <a:xfrm>
              <a:off x="4255241" y="2901660"/>
              <a:ext cx="431335" cy="213544"/>
            </a:xfrm>
            <a:prstGeom prst="roundRect">
              <a:avLst/>
            </a:prstGeom>
            <a:solidFill>
              <a:srgbClr val="476FB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ko-KR" sz="400" b="1" dirty="0"/>
                <a:t>PM</a:t>
              </a:r>
              <a:endParaRPr lang="ko-KR" altLang="en-US" sz="400" b="1" dirty="0"/>
            </a:p>
          </p:txBody>
        </p:sp>
        <p:sp>
          <p:nvSpPr>
            <p:cNvPr id="95" name="순서도: 연결자 94"/>
            <p:cNvSpPr/>
            <p:nvPr/>
          </p:nvSpPr>
          <p:spPr>
            <a:xfrm>
              <a:off x="5415361" y="2902431"/>
              <a:ext cx="59511" cy="55288"/>
            </a:xfrm>
            <a:prstGeom prst="flowChartConnector">
              <a:avLst/>
            </a:prstGeom>
            <a:solidFill>
              <a:srgbClr val="476FB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200" dirty="0"/>
            </a:p>
          </p:txBody>
        </p:sp>
        <p:sp>
          <p:nvSpPr>
            <p:cNvPr id="98" name="순서도: 연결자 97"/>
            <p:cNvSpPr/>
            <p:nvPr/>
          </p:nvSpPr>
          <p:spPr>
            <a:xfrm>
              <a:off x="5502490" y="2902431"/>
              <a:ext cx="59511" cy="55288"/>
            </a:xfrm>
            <a:prstGeom prst="flowChartConnector">
              <a:avLst/>
            </a:prstGeom>
            <a:solidFill>
              <a:srgbClr val="476FB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200" dirty="0"/>
            </a:p>
          </p:txBody>
        </p:sp>
        <p:sp>
          <p:nvSpPr>
            <p:cNvPr id="99" name="순서도: 연결자 98"/>
            <p:cNvSpPr/>
            <p:nvPr/>
          </p:nvSpPr>
          <p:spPr>
            <a:xfrm>
              <a:off x="5589620" y="2902431"/>
              <a:ext cx="59511" cy="55288"/>
            </a:xfrm>
            <a:prstGeom prst="flowChartConnector">
              <a:avLst/>
            </a:prstGeom>
            <a:solidFill>
              <a:srgbClr val="476FB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200" dirty="0"/>
            </a:p>
          </p:txBody>
        </p:sp>
        <p:cxnSp>
          <p:nvCxnSpPr>
            <p:cNvPr id="140" name="직선 화살표 연결선 139"/>
            <p:cNvCxnSpPr/>
            <p:nvPr/>
          </p:nvCxnSpPr>
          <p:spPr>
            <a:xfrm>
              <a:off x="4735619" y="3005956"/>
              <a:ext cx="612277" cy="0"/>
            </a:xfrm>
            <a:prstGeom prst="straightConnector1">
              <a:avLst/>
            </a:prstGeom>
            <a:ln w="25400">
              <a:solidFill>
                <a:srgbClr val="00968B"/>
              </a:solidFill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1" name="직선 화살표 연결선 140"/>
            <p:cNvCxnSpPr/>
            <p:nvPr/>
          </p:nvCxnSpPr>
          <p:spPr>
            <a:xfrm>
              <a:off x="4735619" y="2946706"/>
              <a:ext cx="612277" cy="0"/>
            </a:xfrm>
            <a:prstGeom prst="straightConnector1">
              <a:avLst/>
            </a:prstGeom>
            <a:ln w="25400">
              <a:solidFill>
                <a:srgbClr val="476FB7"/>
              </a:solidFill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2" name="직선 화살표 연결선 141"/>
            <p:cNvCxnSpPr/>
            <p:nvPr/>
          </p:nvCxnSpPr>
          <p:spPr>
            <a:xfrm>
              <a:off x="4735619" y="3065207"/>
              <a:ext cx="612277" cy="0"/>
            </a:xfrm>
            <a:prstGeom prst="straightConnector1">
              <a:avLst/>
            </a:prstGeom>
            <a:ln w="25400">
              <a:solidFill>
                <a:srgbClr val="476FB7"/>
              </a:solidFill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46" name="모서리가 둥근 직사각형 145"/>
            <p:cNvSpPr/>
            <p:nvPr/>
          </p:nvSpPr>
          <p:spPr>
            <a:xfrm>
              <a:off x="4163131" y="2564904"/>
              <a:ext cx="1588051" cy="635172"/>
            </a:xfrm>
            <a:prstGeom prst="roundRect">
              <a:avLst/>
            </a:prstGeom>
            <a:noFill/>
            <a:ln>
              <a:solidFill>
                <a:srgbClr val="476FB7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200" dirty="0"/>
            </a:p>
          </p:txBody>
        </p:sp>
        <p:cxnSp>
          <p:nvCxnSpPr>
            <p:cNvPr id="147" name="직선 화살표 연결선 146"/>
            <p:cNvCxnSpPr/>
            <p:nvPr/>
          </p:nvCxnSpPr>
          <p:spPr>
            <a:xfrm>
              <a:off x="4736976" y="3005419"/>
              <a:ext cx="612277" cy="0"/>
            </a:xfrm>
            <a:prstGeom prst="straightConnector1">
              <a:avLst/>
            </a:prstGeom>
            <a:ln w="25400">
              <a:solidFill>
                <a:srgbClr val="476FB7"/>
              </a:solidFill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25" name="그룹 224"/>
          <p:cNvGrpSpPr/>
          <p:nvPr/>
        </p:nvGrpSpPr>
        <p:grpSpPr>
          <a:xfrm>
            <a:off x="3578641" y="2984913"/>
            <a:ext cx="928582" cy="784487"/>
            <a:chOff x="466908" y="3140315"/>
            <a:chExt cx="1123585" cy="949231"/>
          </a:xfrm>
        </p:grpSpPr>
        <p:grpSp>
          <p:nvGrpSpPr>
            <p:cNvPr id="226" name="그룹 225"/>
            <p:cNvGrpSpPr/>
            <p:nvPr/>
          </p:nvGrpSpPr>
          <p:grpSpPr>
            <a:xfrm>
              <a:off x="704700" y="3140315"/>
              <a:ext cx="648000" cy="648000"/>
              <a:chOff x="6393160" y="1196751"/>
              <a:chExt cx="648000" cy="648000"/>
            </a:xfrm>
          </p:grpSpPr>
          <p:sp>
            <p:nvSpPr>
              <p:cNvPr id="228" name="타원 227"/>
              <p:cNvSpPr/>
              <p:nvPr/>
            </p:nvSpPr>
            <p:spPr>
              <a:xfrm>
                <a:off x="6393160" y="1196751"/>
                <a:ext cx="648000" cy="648000"/>
              </a:xfrm>
              <a:prstGeom prst="ellipse">
                <a:avLst/>
              </a:prstGeom>
              <a:solidFill>
                <a:srgbClr val="F3F3F3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pic>
            <p:nvPicPr>
              <p:cNvPr id="229" name="그림 228"/>
              <p:cNvPicPr>
                <a:picLocks noChangeAspect="1"/>
              </p:cNvPicPr>
              <p:nvPr/>
            </p:nvPicPr>
            <p:blipFill>
              <a:blip r:embed="rId2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6516502" y="1320093"/>
                <a:ext cx="401317" cy="401317"/>
              </a:xfrm>
              <a:prstGeom prst="rect">
                <a:avLst/>
              </a:prstGeom>
            </p:spPr>
          </p:pic>
        </p:grpSp>
        <p:sp>
          <p:nvSpPr>
            <p:cNvPr id="227" name="TextBox 226"/>
            <p:cNvSpPr txBox="1"/>
            <p:nvPr/>
          </p:nvSpPr>
          <p:spPr>
            <a:xfrm>
              <a:off x="466908" y="3847479"/>
              <a:ext cx="1123585" cy="24206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ko-KR" altLang="en-US" sz="700" b="1" dirty="0"/>
                <a:t> 관리자</a:t>
              </a:r>
              <a:endParaRPr lang="en-US" altLang="ko-KR" sz="700" b="1" dirty="0"/>
            </a:p>
          </p:txBody>
        </p:sp>
      </p:grpSp>
      <p:sp>
        <p:nvSpPr>
          <p:cNvPr id="230" name="직사각형 229"/>
          <p:cNvSpPr/>
          <p:nvPr/>
        </p:nvSpPr>
        <p:spPr>
          <a:xfrm>
            <a:off x="3597505" y="2547536"/>
            <a:ext cx="903914" cy="2897688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altLang="ko-KR" sz="700" b="1" dirty="0">
              <a:solidFill>
                <a:srgbClr val="3B59A4"/>
              </a:solidFill>
            </a:endParaRPr>
          </a:p>
        </p:txBody>
      </p:sp>
      <p:sp>
        <p:nvSpPr>
          <p:cNvPr id="231" name="직사각형 230"/>
          <p:cNvSpPr/>
          <p:nvPr/>
        </p:nvSpPr>
        <p:spPr>
          <a:xfrm>
            <a:off x="3597505" y="2431782"/>
            <a:ext cx="903914" cy="207322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000" b="1" dirty="0">
                <a:solidFill>
                  <a:schemeClr val="bg1"/>
                </a:solidFill>
              </a:rPr>
              <a:t>사용자</a:t>
            </a:r>
            <a:endParaRPr lang="en-US" altLang="ko-KR" sz="1000" b="1" dirty="0">
              <a:solidFill>
                <a:schemeClr val="bg1"/>
              </a:solidFill>
            </a:endParaRPr>
          </a:p>
        </p:txBody>
      </p:sp>
      <p:cxnSp>
        <p:nvCxnSpPr>
          <p:cNvPr id="234" name="꺾인 연결선 233"/>
          <p:cNvCxnSpPr>
            <a:endCxn id="228" idx="6"/>
          </p:cNvCxnSpPr>
          <p:nvPr/>
        </p:nvCxnSpPr>
        <p:spPr>
          <a:xfrm rot="10800000">
            <a:off x="4310700" y="3252681"/>
            <a:ext cx="2106614" cy="1277784"/>
          </a:xfrm>
          <a:prstGeom prst="bentConnector3">
            <a:avLst>
              <a:gd name="adj1" fmla="val 69878"/>
            </a:avLst>
          </a:prstGeom>
          <a:ln w="25400">
            <a:solidFill>
              <a:srgbClr val="476FB7"/>
            </a:solidFill>
            <a:headEnd type="triangle" w="lg" len="lg"/>
            <a:tailEnd type="non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1" name="직선 화살표 연결선 240"/>
          <p:cNvCxnSpPr/>
          <p:nvPr/>
        </p:nvCxnSpPr>
        <p:spPr>
          <a:xfrm>
            <a:off x="4322936" y="4703576"/>
            <a:ext cx="2094378" cy="0"/>
          </a:xfrm>
          <a:prstGeom prst="straightConnector1">
            <a:avLst/>
          </a:prstGeom>
          <a:ln w="25400">
            <a:solidFill>
              <a:srgbClr val="476FB7"/>
            </a:solidFill>
            <a:headEnd type="triangle" w="lg" len="lg"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3" name="TextBox 72"/>
          <p:cNvSpPr txBox="1"/>
          <p:nvPr/>
        </p:nvSpPr>
        <p:spPr>
          <a:xfrm>
            <a:off x="143284" y="1755724"/>
            <a:ext cx="3305736" cy="16850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ko-KR" altLang="en-US" sz="1150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대상시스템</a:t>
            </a:r>
            <a:r>
              <a:rPr lang="ko-KR" altLang="en-US" sz="115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에이전트를 설치 하지 않는 접근제어</a:t>
            </a:r>
            <a:r>
              <a:rPr lang="en-US" altLang="ko-KR" sz="115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,</a:t>
            </a:r>
            <a:r>
              <a:rPr lang="ko-KR" altLang="en-US" sz="115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패스워드관리 시스템</a:t>
            </a:r>
            <a:endParaRPr lang="en-US" altLang="ko-KR" sz="1150" dirty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ko-KR" altLang="en-US" sz="115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사용자 추가 인증 기능 </a:t>
            </a:r>
            <a:endParaRPr lang="en-US" altLang="ko-KR" sz="1150" dirty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ko-KR" altLang="en-US" sz="1150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접근신청이</a:t>
            </a:r>
            <a:r>
              <a:rPr lang="ko-KR" altLang="en-US" sz="115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가능한 </a:t>
            </a:r>
            <a:r>
              <a:rPr lang="ko-KR" altLang="en-US" sz="1150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워크플로우</a:t>
            </a:r>
            <a:r>
              <a:rPr lang="ko-KR" altLang="en-US" sz="115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기능 지원 </a:t>
            </a:r>
            <a:endParaRPr lang="en-US" altLang="ko-KR" sz="1150" dirty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ko-KR" altLang="en-US" sz="115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접근제어</a:t>
            </a:r>
            <a:r>
              <a:rPr lang="en-US" altLang="ko-KR" sz="115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-</a:t>
            </a:r>
            <a:r>
              <a:rPr lang="ko-KR" altLang="en-US" sz="115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패스워드 관리 시스템간 연동으로 패스워드 노출 최소화</a:t>
            </a:r>
          </a:p>
        </p:txBody>
      </p:sp>
      <p:sp>
        <p:nvSpPr>
          <p:cNvPr id="4" name="직사각형 3"/>
          <p:cNvSpPr/>
          <p:nvPr/>
        </p:nvSpPr>
        <p:spPr>
          <a:xfrm>
            <a:off x="128588" y="4256341"/>
            <a:ext cx="3318342" cy="195053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ko-KR" altLang="en-US" sz="1150" dirty="0"/>
              <a:t>에이전트리스 방식으로 약 </a:t>
            </a:r>
            <a:r>
              <a:rPr lang="en-US" altLang="ko-KR" sz="1150" dirty="0"/>
              <a:t>1,300</a:t>
            </a:r>
            <a:r>
              <a:rPr lang="ko-KR" altLang="en-US" sz="1150" dirty="0"/>
              <a:t>여대 시스템의 접근제어 정책 적용</a:t>
            </a:r>
            <a:endParaRPr lang="en-US" altLang="ko-KR" sz="1150" dirty="0"/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ko-KR" altLang="en-US" sz="1150" dirty="0"/>
              <a:t>사용자 추가 인증 적용</a:t>
            </a:r>
            <a:endParaRPr lang="en-US" altLang="ko-KR" sz="1150" dirty="0"/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ko-KR" altLang="en-US" sz="1150" dirty="0"/>
              <a:t>접근권한 및 패스워드 발급 </a:t>
            </a:r>
            <a:r>
              <a:rPr lang="ko-KR" altLang="en-US" sz="1150" dirty="0" err="1"/>
              <a:t>워크플로우</a:t>
            </a:r>
            <a:r>
              <a:rPr lang="ko-KR" altLang="en-US" sz="1150" dirty="0"/>
              <a:t> 적용을 통한 업무 효율성 증대</a:t>
            </a:r>
            <a:endParaRPr lang="en-US" altLang="ko-KR" sz="1150" dirty="0"/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ko-KR" altLang="en-US" sz="1150" dirty="0"/>
              <a:t>접근제어</a:t>
            </a:r>
            <a:r>
              <a:rPr lang="en-US" altLang="ko-KR" sz="1150" dirty="0"/>
              <a:t>-</a:t>
            </a:r>
            <a:r>
              <a:rPr lang="ko-KR" altLang="en-US" sz="1150" dirty="0"/>
              <a:t>패스워드 관리 연동을 통한 임시패스워드 기능 구현 </a:t>
            </a:r>
            <a:r>
              <a:rPr lang="en-US" altLang="ko-KR" sz="1150" dirty="0"/>
              <a:t>(</a:t>
            </a:r>
            <a:r>
              <a:rPr lang="ko-KR" altLang="en-US" sz="1150" dirty="0"/>
              <a:t>패스워드 노출 방지</a:t>
            </a:r>
            <a:r>
              <a:rPr lang="en-US" altLang="ko-KR" sz="1150" dirty="0"/>
              <a:t>)</a:t>
            </a:r>
          </a:p>
        </p:txBody>
      </p:sp>
      <p:grpSp>
        <p:nvGrpSpPr>
          <p:cNvPr id="113" name="그룹 112"/>
          <p:cNvGrpSpPr/>
          <p:nvPr/>
        </p:nvGrpSpPr>
        <p:grpSpPr>
          <a:xfrm>
            <a:off x="3411767" y="4375985"/>
            <a:ext cx="1275390" cy="780849"/>
            <a:chOff x="8105687" y="3140315"/>
            <a:chExt cx="1543222" cy="944827"/>
          </a:xfrm>
        </p:grpSpPr>
        <p:grpSp>
          <p:nvGrpSpPr>
            <p:cNvPr id="114" name="그룹 113"/>
            <p:cNvGrpSpPr/>
            <p:nvPr/>
          </p:nvGrpSpPr>
          <p:grpSpPr>
            <a:xfrm>
              <a:off x="8553299" y="3140315"/>
              <a:ext cx="648000" cy="648000"/>
              <a:chOff x="2743467" y="2636912"/>
              <a:chExt cx="648000" cy="648000"/>
            </a:xfrm>
          </p:grpSpPr>
          <p:sp>
            <p:nvSpPr>
              <p:cNvPr id="116" name="타원 115"/>
              <p:cNvSpPr/>
              <p:nvPr/>
            </p:nvSpPr>
            <p:spPr>
              <a:xfrm>
                <a:off x="2743467" y="2636912"/>
                <a:ext cx="648000" cy="648000"/>
              </a:xfrm>
              <a:prstGeom prst="ellipse">
                <a:avLst/>
              </a:prstGeom>
              <a:solidFill>
                <a:srgbClr val="F3F3F3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pic>
            <p:nvPicPr>
              <p:cNvPr id="117" name="그림 116"/>
              <p:cNvPicPr>
                <a:picLocks noChangeAspect="1"/>
              </p:cNvPicPr>
              <p:nvPr/>
            </p:nvPicPr>
            <p:blipFill>
              <a:blip r:embed="rId3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2800390" y="2693835"/>
                <a:ext cx="534153" cy="534153"/>
              </a:xfrm>
              <a:prstGeom prst="rect">
                <a:avLst/>
              </a:prstGeom>
            </p:spPr>
          </p:pic>
        </p:grpSp>
        <p:sp>
          <p:nvSpPr>
            <p:cNvPr id="115" name="TextBox 114"/>
            <p:cNvSpPr txBox="1"/>
            <p:nvPr/>
          </p:nvSpPr>
          <p:spPr>
            <a:xfrm>
              <a:off x="8105687" y="3843075"/>
              <a:ext cx="1543222" cy="24206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ko-KR" altLang="en-US" sz="700" b="1" dirty="0"/>
                <a:t>일반 사용자</a:t>
              </a:r>
            </a:p>
          </p:txBody>
        </p:sp>
      </p:grpSp>
      <p:cxnSp>
        <p:nvCxnSpPr>
          <p:cNvPr id="127" name="직선 화살표 연결선 126"/>
          <p:cNvCxnSpPr>
            <a:stCxn id="100" idx="2"/>
            <a:endCxn id="146" idx="0"/>
          </p:cNvCxnSpPr>
          <p:nvPr/>
        </p:nvCxnSpPr>
        <p:spPr>
          <a:xfrm>
            <a:off x="7002958" y="3455943"/>
            <a:ext cx="0" cy="935834"/>
          </a:xfrm>
          <a:prstGeom prst="straightConnector1">
            <a:avLst/>
          </a:prstGeom>
          <a:ln w="25400">
            <a:solidFill>
              <a:srgbClr val="10BAA8"/>
            </a:solidFill>
            <a:headEnd type="triangle" w="lg" len="lg"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8" name="TextBox 127"/>
          <p:cNvSpPr txBox="1"/>
          <p:nvPr/>
        </p:nvSpPr>
        <p:spPr>
          <a:xfrm>
            <a:off x="6675526" y="3770882"/>
            <a:ext cx="660715" cy="121613"/>
          </a:xfrm>
          <a:prstGeom prst="rect">
            <a:avLst/>
          </a:prstGeom>
          <a:solidFill>
            <a:schemeClr val="bg1"/>
          </a:solidFill>
        </p:spPr>
        <p:txBody>
          <a:bodyPr wrap="square" rtlCol="0" anchor="ctr">
            <a:spAutoFit/>
          </a:bodyPr>
          <a:lstStyle/>
          <a:p>
            <a:pPr algn="ctr"/>
            <a:r>
              <a:rPr lang="ko-KR" altLang="en-US" sz="800" b="1" dirty="0">
                <a:solidFill>
                  <a:srgbClr val="008E84"/>
                </a:solidFill>
              </a:rPr>
              <a:t>정보 연동</a:t>
            </a:r>
          </a:p>
        </p:txBody>
      </p:sp>
      <p:sp>
        <p:nvSpPr>
          <p:cNvPr id="238" name="TextBox 237"/>
          <p:cNvSpPr txBox="1"/>
          <p:nvPr/>
        </p:nvSpPr>
        <p:spPr>
          <a:xfrm>
            <a:off x="4720393" y="4597093"/>
            <a:ext cx="1361498" cy="215444"/>
          </a:xfrm>
          <a:prstGeom prst="rect">
            <a:avLst/>
          </a:prstGeom>
          <a:solidFill>
            <a:schemeClr val="bg1"/>
          </a:solidFill>
        </p:spPr>
        <p:txBody>
          <a:bodyPr wrap="square" rtlCol="0" anchor="ctr">
            <a:spAutoFit/>
          </a:bodyPr>
          <a:lstStyle/>
          <a:p>
            <a:pPr algn="ctr"/>
            <a:r>
              <a:rPr lang="ko-KR" altLang="en-US" sz="800" b="1" dirty="0">
                <a:solidFill>
                  <a:srgbClr val="476FB7"/>
                </a:solidFill>
              </a:rPr>
              <a:t>임시패스워드 요청 </a:t>
            </a:r>
            <a:r>
              <a:rPr lang="en-US" altLang="ko-KR" sz="800" b="1" dirty="0">
                <a:solidFill>
                  <a:srgbClr val="476FB7"/>
                </a:solidFill>
              </a:rPr>
              <a:t>/ </a:t>
            </a:r>
            <a:r>
              <a:rPr lang="ko-KR" altLang="en-US" sz="800" b="1" dirty="0">
                <a:solidFill>
                  <a:srgbClr val="476FB7"/>
                </a:solidFill>
              </a:rPr>
              <a:t>조회</a:t>
            </a:r>
          </a:p>
        </p:txBody>
      </p:sp>
      <p:sp>
        <p:nvSpPr>
          <p:cNvPr id="139" name="TextBox 138"/>
          <p:cNvSpPr txBox="1"/>
          <p:nvPr/>
        </p:nvSpPr>
        <p:spPr>
          <a:xfrm>
            <a:off x="4526750" y="3873884"/>
            <a:ext cx="914455" cy="215444"/>
          </a:xfrm>
          <a:prstGeom prst="rect">
            <a:avLst/>
          </a:prstGeom>
          <a:solidFill>
            <a:schemeClr val="bg1"/>
          </a:solidFill>
        </p:spPr>
        <p:txBody>
          <a:bodyPr wrap="square" rtlCol="0" anchor="ctr">
            <a:spAutoFit/>
          </a:bodyPr>
          <a:lstStyle/>
          <a:p>
            <a:pPr algn="ctr"/>
            <a:r>
              <a:rPr lang="ko-KR" altLang="en-US" sz="800" b="1" dirty="0" err="1">
                <a:solidFill>
                  <a:srgbClr val="476FB7"/>
                </a:solidFill>
              </a:rPr>
              <a:t>정책설정</a:t>
            </a:r>
            <a:r>
              <a:rPr lang="ko-KR" altLang="en-US" sz="800" b="1" dirty="0">
                <a:solidFill>
                  <a:srgbClr val="476FB7"/>
                </a:solidFill>
              </a:rPr>
              <a:t> </a:t>
            </a:r>
            <a:r>
              <a:rPr lang="en-US" altLang="ko-KR" sz="800" b="1" dirty="0">
                <a:solidFill>
                  <a:srgbClr val="476FB7"/>
                </a:solidFill>
              </a:rPr>
              <a:t>/ </a:t>
            </a:r>
            <a:r>
              <a:rPr lang="ko-KR" altLang="en-US" sz="800" b="1" dirty="0">
                <a:solidFill>
                  <a:srgbClr val="476FB7"/>
                </a:solidFill>
              </a:rPr>
              <a:t>승인</a:t>
            </a:r>
          </a:p>
        </p:txBody>
      </p:sp>
      <p:cxnSp>
        <p:nvCxnSpPr>
          <p:cNvPr id="143" name="직선 화살표 연결선 142"/>
          <p:cNvCxnSpPr>
            <a:endCxn id="146" idx="3"/>
          </p:cNvCxnSpPr>
          <p:nvPr/>
        </p:nvCxnSpPr>
        <p:spPr>
          <a:xfrm flipH="1">
            <a:off x="7545288" y="4608693"/>
            <a:ext cx="1224136" cy="0"/>
          </a:xfrm>
          <a:prstGeom prst="straightConnector1">
            <a:avLst/>
          </a:prstGeom>
          <a:ln w="25400">
            <a:solidFill>
              <a:srgbClr val="476FB7"/>
            </a:solidFill>
            <a:headEnd type="triangle" w="lg" len="lg"/>
            <a:tailEnd type="non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8" name="TextBox 147"/>
          <p:cNvSpPr txBox="1"/>
          <p:nvPr/>
        </p:nvSpPr>
        <p:spPr>
          <a:xfrm>
            <a:off x="7653549" y="4500971"/>
            <a:ext cx="836122" cy="215444"/>
          </a:xfrm>
          <a:prstGeom prst="rect">
            <a:avLst/>
          </a:prstGeom>
          <a:solidFill>
            <a:schemeClr val="bg1"/>
          </a:solidFill>
        </p:spPr>
        <p:txBody>
          <a:bodyPr wrap="square" rtlCol="0" anchor="ctr">
            <a:spAutoFit/>
          </a:bodyPr>
          <a:lstStyle/>
          <a:p>
            <a:pPr algn="ctr"/>
            <a:r>
              <a:rPr lang="ko-KR" altLang="en-US" sz="800" b="1" dirty="0">
                <a:solidFill>
                  <a:srgbClr val="476FB7"/>
                </a:solidFill>
              </a:rPr>
              <a:t>패스워드 관리</a:t>
            </a:r>
          </a:p>
        </p:txBody>
      </p:sp>
      <p:cxnSp>
        <p:nvCxnSpPr>
          <p:cNvPr id="150" name="직선 화살표 연결선 149"/>
          <p:cNvCxnSpPr>
            <a:endCxn id="100" idx="3"/>
          </p:cNvCxnSpPr>
          <p:nvPr/>
        </p:nvCxnSpPr>
        <p:spPr>
          <a:xfrm flipH="1">
            <a:off x="7545288" y="3258747"/>
            <a:ext cx="1230631" cy="1"/>
          </a:xfrm>
          <a:prstGeom prst="straightConnector1">
            <a:avLst/>
          </a:prstGeom>
          <a:ln w="25400">
            <a:solidFill>
              <a:srgbClr val="10BAA8"/>
            </a:solidFill>
            <a:prstDash val="solid"/>
            <a:headEnd type="triangle" w="lg" len="lg"/>
            <a:tailEnd type="non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2" name="TextBox 151"/>
          <p:cNvSpPr txBox="1"/>
          <p:nvPr/>
        </p:nvSpPr>
        <p:spPr>
          <a:xfrm>
            <a:off x="7758048" y="3159572"/>
            <a:ext cx="727397" cy="215444"/>
          </a:xfrm>
          <a:prstGeom prst="rect">
            <a:avLst/>
          </a:prstGeom>
          <a:solidFill>
            <a:schemeClr val="bg1"/>
          </a:solidFill>
        </p:spPr>
        <p:txBody>
          <a:bodyPr wrap="square" rtlCol="0" anchor="ctr">
            <a:spAutoFit/>
          </a:bodyPr>
          <a:lstStyle/>
          <a:p>
            <a:pPr algn="ctr"/>
            <a:r>
              <a:rPr lang="ko-KR" altLang="en-US" sz="800" b="1" dirty="0">
                <a:solidFill>
                  <a:srgbClr val="10BAA8"/>
                </a:solidFill>
              </a:rPr>
              <a:t>시스템 접속</a:t>
            </a:r>
          </a:p>
        </p:txBody>
      </p:sp>
      <p:cxnSp>
        <p:nvCxnSpPr>
          <p:cNvPr id="154" name="꺾인 연결선 153"/>
          <p:cNvCxnSpPr>
            <a:stCxn id="100" idx="1"/>
          </p:cNvCxnSpPr>
          <p:nvPr/>
        </p:nvCxnSpPr>
        <p:spPr>
          <a:xfrm rot="10800000" flipV="1">
            <a:off x="4317232" y="3258748"/>
            <a:ext cx="2143397" cy="1320694"/>
          </a:xfrm>
          <a:prstGeom prst="bentConnector3">
            <a:avLst>
              <a:gd name="adj1" fmla="val 50000"/>
            </a:avLst>
          </a:prstGeom>
          <a:ln w="25400">
            <a:solidFill>
              <a:srgbClr val="10BAA8"/>
            </a:solidFill>
            <a:prstDash val="solid"/>
            <a:headEnd type="triangle" w="lg" len="lg"/>
            <a:tailEnd type="non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8" name="TextBox 157"/>
          <p:cNvSpPr txBox="1"/>
          <p:nvPr/>
        </p:nvSpPr>
        <p:spPr>
          <a:xfrm>
            <a:off x="5066032" y="3051833"/>
            <a:ext cx="1009385" cy="338554"/>
          </a:xfrm>
          <a:prstGeom prst="rect">
            <a:avLst/>
          </a:prstGeom>
          <a:solidFill>
            <a:schemeClr val="bg1"/>
          </a:solidFill>
        </p:spPr>
        <p:txBody>
          <a:bodyPr wrap="square" rtlCol="0" anchor="ctr">
            <a:spAutoFit/>
          </a:bodyPr>
          <a:lstStyle/>
          <a:p>
            <a:pPr algn="ctr"/>
            <a:r>
              <a:rPr lang="ko-KR" altLang="en-US" sz="800" b="1" dirty="0">
                <a:solidFill>
                  <a:srgbClr val="10BAA8"/>
                </a:solidFill>
              </a:rPr>
              <a:t>임시패스워드</a:t>
            </a:r>
            <a:endParaRPr lang="en-US" altLang="ko-KR" sz="800" b="1" dirty="0">
              <a:solidFill>
                <a:srgbClr val="10BAA8"/>
              </a:solidFill>
            </a:endParaRPr>
          </a:p>
          <a:p>
            <a:pPr algn="ctr"/>
            <a:r>
              <a:rPr lang="ko-KR" altLang="en-US" sz="800" b="1" dirty="0">
                <a:solidFill>
                  <a:srgbClr val="10BAA8"/>
                </a:solidFill>
              </a:rPr>
              <a:t>사용 및 추가 인증</a:t>
            </a:r>
          </a:p>
        </p:txBody>
      </p:sp>
      <p:grpSp>
        <p:nvGrpSpPr>
          <p:cNvPr id="90" name="그룹 89"/>
          <p:cNvGrpSpPr/>
          <p:nvPr/>
        </p:nvGrpSpPr>
        <p:grpSpPr>
          <a:xfrm>
            <a:off x="8869463" y="2853282"/>
            <a:ext cx="724809" cy="694506"/>
            <a:chOff x="2781680" y="6993389"/>
            <a:chExt cx="1202683" cy="1152399"/>
          </a:xfrm>
        </p:grpSpPr>
        <p:grpSp>
          <p:nvGrpSpPr>
            <p:cNvPr id="91" name="그룹 90"/>
            <p:cNvGrpSpPr/>
            <p:nvPr/>
          </p:nvGrpSpPr>
          <p:grpSpPr>
            <a:xfrm>
              <a:off x="2951256" y="6993389"/>
              <a:ext cx="865515" cy="865515"/>
              <a:chOff x="3521481" y="2453360"/>
              <a:chExt cx="1152000" cy="1152000"/>
            </a:xfrm>
          </p:grpSpPr>
          <p:pic>
            <p:nvPicPr>
              <p:cNvPr id="93" name="그림 92"/>
              <p:cNvPicPr>
                <a:picLocks noChangeAspect="1"/>
              </p:cNvPicPr>
              <p:nvPr/>
            </p:nvPicPr>
            <p:blipFill>
              <a:blip r:embed="rId4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3575706" y="2522936"/>
                <a:ext cx="1040914" cy="1040914"/>
              </a:xfrm>
              <a:prstGeom prst="rect">
                <a:avLst/>
              </a:prstGeom>
            </p:spPr>
          </p:pic>
          <p:sp>
            <p:nvSpPr>
              <p:cNvPr id="118" name="타원 117"/>
              <p:cNvSpPr/>
              <p:nvPr/>
            </p:nvSpPr>
            <p:spPr>
              <a:xfrm>
                <a:off x="3521481" y="2453360"/>
                <a:ext cx="1152000" cy="1152000"/>
              </a:xfrm>
              <a:prstGeom prst="ellipse">
                <a:avLst/>
              </a:prstGeom>
              <a:noFill/>
              <a:ln w="381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600" b="1"/>
              </a:p>
            </p:txBody>
          </p:sp>
          <p:pic>
            <p:nvPicPr>
              <p:cNvPr id="119" name="그림 118"/>
              <p:cNvPicPr>
                <a:picLocks noChangeAspect="1"/>
              </p:cNvPicPr>
              <p:nvPr/>
            </p:nvPicPr>
            <p:blipFill>
              <a:blip r:embed="rId5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4116893" y="2930307"/>
                <a:ext cx="249565" cy="295284"/>
              </a:xfrm>
              <a:prstGeom prst="rect">
                <a:avLst/>
              </a:prstGeom>
            </p:spPr>
          </p:pic>
        </p:grpSp>
        <p:sp>
          <p:nvSpPr>
            <p:cNvPr id="92" name="TextBox 91"/>
            <p:cNvSpPr txBox="1"/>
            <p:nvPr/>
          </p:nvSpPr>
          <p:spPr>
            <a:xfrm>
              <a:off x="2781680" y="7839370"/>
              <a:ext cx="1202683" cy="30641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600" b="1" dirty="0"/>
                <a:t>LINUX / UNIX</a:t>
              </a:r>
              <a:endParaRPr lang="ko-KR" altLang="en-US" sz="600" b="1" dirty="0"/>
            </a:p>
          </p:txBody>
        </p:sp>
      </p:grpSp>
      <p:grpSp>
        <p:nvGrpSpPr>
          <p:cNvPr id="120" name="그룹 119"/>
          <p:cNvGrpSpPr/>
          <p:nvPr/>
        </p:nvGrpSpPr>
        <p:grpSpPr>
          <a:xfrm>
            <a:off x="8915001" y="3759834"/>
            <a:ext cx="599016" cy="694505"/>
            <a:chOff x="4442085" y="6993389"/>
            <a:chExt cx="993953" cy="1152397"/>
          </a:xfrm>
        </p:grpSpPr>
        <p:grpSp>
          <p:nvGrpSpPr>
            <p:cNvPr id="121" name="그룹 120"/>
            <p:cNvGrpSpPr/>
            <p:nvPr/>
          </p:nvGrpSpPr>
          <p:grpSpPr>
            <a:xfrm>
              <a:off x="4507295" y="6993389"/>
              <a:ext cx="865515" cy="865515"/>
              <a:chOff x="8384606" y="2448690"/>
              <a:chExt cx="1152000" cy="1152000"/>
            </a:xfrm>
          </p:grpSpPr>
          <p:pic>
            <p:nvPicPr>
              <p:cNvPr id="124" name="그림 123"/>
              <p:cNvPicPr>
                <a:picLocks noChangeAspect="1"/>
              </p:cNvPicPr>
              <p:nvPr/>
            </p:nvPicPr>
            <p:blipFill>
              <a:blip r:embed="rId4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8438831" y="2518266"/>
                <a:ext cx="1040914" cy="1040914"/>
              </a:xfrm>
              <a:prstGeom prst="rect">
                <a:avLst/>
              </a:prstGeom>
            </p:spPr>
          </p:pic>
          <p:sp>
            <p:nvSpPr>
              <p:cNvPr id="125" name="타원 124"/>
              <p:cNvSpPr/>
              <p:nvPr/>
            </p:nvSpPr>
            <p:spPr>
              <a:xfrm>
                <a:off x="8384606" y="2448690"/>
                <a:ext cx="1152000" cy="1152000"/>
              </a:xfrm>
              <a:prstGeom prst="ellipse">
                <a:avLst/>
              </a:prstGeom>
              <a:noFill/>
              <a:ln w="381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600" b="1"/>
              </a:p>
            </p:txBody>
          </p:sp>
        </p:grpSp>
        <p:sp>
          <p:nvSpPr>
            <p:cNvPr id="122" name="TextBox 121"/>
            <p:cNvSpPr txBox="1"/>
            <p:nvPr/>
          </p:nvSpPr>
          <p:spPr>
            <a:xfrm>
              <a:off x="4442085" y="7839368"/>
              <a:ext cx="993953" cy="30641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600" b="1" dirty="0"/>
                <a:t>WINDOWS</a:t>
              </a:r>
              <a:endParaRPr lang="ko-KR" altLang="en-US" sz="600" b="1" dirty="0"/>
            </a:p>
          </p:txBody>
        </p:sp>
        <p:pic>
          <p:nvPicPr>
            <p:cNvPr id="123" name="Picture 2" descr="windows, ì¬íì  ë¤í¸ìí¬ ìì´ì½"/>
            <p:cNvPicPr>
              <a:picLocks noChangeAspect="1" noChangeArrowheads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933572" y="7345793"/>
              <a:ext cx="213303" cy="21330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126" name="직사각형 125"/>
          <p:cNvSpPr/>
          <p:nvPr/>
        </p:nvSpPr>
        <p:spPr>
          <a:xfrm>
            <a:off x="8769424" y="2639104"/>
            <a:ext cx="903914" cy="280612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altLang="ko-KR" sz="700" b="1" dirty="0">
              <a:solidFill>
                <a:srgbClr val="3B59A4"/>
              </a:solidFill>
            </a:endParaRPr>
          </a:p>
        </p:txBody>
      </p:sp>
      <p:sp>
        <p:nvSpPr>
          <p:cNvPr id="129" name="직사각형 128"/>
          <p:cNvSpPr/>
          <p:nvPr/>
        </p:nvSpPr>
        <p:spPr>
          <a:xfrm>
            <a:off x="8769424" y="2431782"/>
            <a:ext cx="903914" cy="207322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000" b="1" dirty="0">
                <a:solidFill>
                  <a:schemeClr val="bg1"/>
                </a:solidFill>
              </a:rPr>
              <a:t>업무 시스템</a:t>
            </a:r>
            <a:endParaRPr lang="en-US" altLang="ko-KR" sz="1000" b="1" dirty="0">
              <a:solidFill>
                <a:schemeClr val="bg1"/>
              </a:solidFill>
            </a:endParaRPr>
          </a:p>
        </p:txBody>
      </p:sp>
      <p:grpSp>
        <p:nvGrpSpPr>
          <p:cNvPr id="130" name="그룹 129"/>
          <p:cNvGrpSpPr/>
          <p:nvPr/>
        </p:nvGrpSpPr>
        <p:grpSpPr>
          <a:xfrm>
            <a:off x="8782214" y="4650122"/>
            <a:ext cx="877019" cy="786836"/>
            <a:chOff x="8694734" y="5317948"/>
            <a:chExt cx="1061193" cy="952072"/>
          </a:xfrm>
        </p:grpSpPr>
        <p:sp>
          <p:nvSpPr>
            <p:cNvPr id="131" name="타원 130"/>
            <p:cNvSpPr/>
            <p:nvPr/>
          </p:nvSpPr>
          <p:spPr>
            <a:xfrm>
              <a:off x="8918841" y="5317948"/>
              <a:ext cx="631150" cy="631149"/>
            </a:xfrm>
            <a:prstGeom prst="ellipse">
              <a:avLst/>
            </a:prstGeom>
            <a:noFill/>
            <a:ln w="381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800" b="1"/>
            </a:p>
          </p:txBody>
        </p:sp>
        <p:pic>
          <p:nvPicPr>
            <p:cNvPr id="132" name="그림 131"/>
            <p:cNvPicPr>
              <a:picLocks noChangeAspect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989673" y="5405554"/>
              <a:ext cx="471313" cy="471312"/>
            </a:xfrm>
            <a:prstGeom prst="rect">
              <a:avLst/>
            </a:prstGeom>
          </p:spPr>
        </p:pic>
        <p:sp>
          <p:nvSpPr>
            <p:cNvPr id="133" name="TextBox 132"/>
            <p:cNvSpPr txBox="1"/>
            <p:nvPr/>
          </p:nvSpPr>
          <p:spPr>
            <a:xfrm>
              <a:off x="8694734" y="5934851"/>
              <a:ext cx="1061193" cy="33516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600" b="1" dirty="0"/>
                <a:t>Network Device</a:t>
              </a:r>
            </a:p>
            <a:p>
              <a:pPr algn="ctr"/>
              <a:r>
                <a:rPr lang="en-US" altLang="ko-KR" sz="600" b="1" dirty="0"/>
                <a:t>Security Appliance</a:t>
              </a:r>
              <a:endParaRPr lang="ko-KR" altLang="en-US" sz="600" b="1" dirty="0"/>
            </a:p>
          </p:txBody>
        </p:sp>
      </p:grpSp>
      <p:sp>
        <p:nvSpPr>
          <p:cNvPr id="83" name="모서리가 둥근 직사각형 82"/>
          <p:cNvSpPr/>
          <p:nvPr/>
        </p:nvSpPr>
        <p:spPr>
          <a:xfrm>
            <a:off x="7283513" y="4736697"/>
            <a:ext cx="566986" cy="227227"/>
          </a:xfrm>
          <a:prstGeom prst="roundRect">
            <a:avLst/>
          </a:prstGeom>
          <a:solidFill>
            <a:srgbClr val="7030A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700" b="1" dirty="0" err="1"/>
              <a:t>추가인증</a:t>
            </a:r>
            <a:endParaRPr lang="ko-KR" altLang="en-US" sz="700" b="1" dirty="0"/>
          </a:p>
        </p:txBody>
      </p:sp>
      <p:sp>
        <p:nvSpPr>
          <p:cNvPr id="85" name="직사각형 84"/>
          <p:cNvSpPr/>
          <p:nvPr/>
        </p:nvSpPr>
        <p:spPr>
          <a:xfrm>
            <a:off x="3513138" y="1702776"/>
            <a:ext cx="6264275" cy="4678553"/>
          </a:xfrm>
          <a:prstGeom prst="rect">
            <a:avLst/>
          </a:prstGeom>
          <a:noFill/>
          <a:ln w="3175">
            <a:solidFill>
              <a:srgbClr val="10BAA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86" name="직사각형 85"/>
          <p:cNvSpPr/>
          <p:nvPr/>
        </p:nvSpPr>
        <p:spPr>
          <a:xfrm>
            <a:off x="3511550" y="1415854"/>
            <a:ext cx="1703809" cy="287878"/>
          </a:xfrm>
          <a:prstGeom prst="rect">
            <a:avLst/>
          </a:prstGeom>
          <a:solidFill>
            <a:srgbClr val="10BAA8"/>
          </a:solidFill>
          <a:ln w="3175">
            <a:solidFill>
              <a:srgbClr val="10BAA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100" b="1" dirty="0">
                <a:solidFill>
                  <a:schemeClr val="bg1"/>
                </a:solidFill>
              </a:rPr>
              <a:t>구성도</a:t>
            </a:r>
            <a:endParaRPr lang="en-US" altLang="ko-KR" sz="1100" b="1" dirty="0">
              <a:solidFill>
                <a:schemeClr val="bg1"/>
              </a:solidFill>
            </a:endParaRPr>
          </a:p>
        </p:txBody>
      </p:sp>
      <p:sp>
        <p:nvSpPr>
          <p:cNvPr id="88" name="직사각형 87"/>
          <p:cNvSpPr/>
          <p:nvPr/>
        </p:nvSpPr>
        <p:spPr>
          <a:xfrm>
            <a:off x="128055" y="1415854"/>
            <a:ext cx="1703809" cy="287878"/>
          </a:xfrm>
          <a:prstGeom prst="rect">
            <a:avLst/>
          </a:prstGeom>
          <a:solidFill>
            <a:srgbClr val="10BAA8"/>
          </a:solidFill>
          <a:ln w="3175">
            <a:solidFill>
              <a:srgbClr val="10BAA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100" b="1" dirty="0">
                <a:solidFill>
                  <a:schemeClr val="bg1"/>
                </a:solidFill>
              </a:rPr>
              <a:t>요구 사항</a:t>
            </a:r>
            <a:endParaRPr lang="en-US" altLang="ko-KR" sz="1100" b="1" dirty="0">
              <a:solidFill>
                <a:schemeClr val="bg1"/>
              </a:solidFill>
            </a:endParaRPr>
          </a:p>
        </p:txBody>
      </p:sp>
      <p:sp>
        <p:nvSpPr>
          <p:cNvPr id="110" name="직사각형 109"/>
          <p:cNvSpPr/>
          <p:nvPr/>
        </p:nvSpPr>
        <p:spPr>
          <a:xfrm>
            <a:off x="128055" y="1702777"/>
            <a:ext cx="3320965" cy="1713593"/>
          </a:xfrm>
          <a:prstGeom prst="rect">
            <a:avLst/>
          </a:prstGeom>
          <a:noFill/>
          <a:ln w="3175">
            <a:solidFill>
              <a:srgbClr val="10BAA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111" name="직사각형 110"/>
          <p:cNvSpPr/>
          <p:nvPr/>
        </p:nvSpPr>
        <p:spPr>
          <a:xfrm>
            <a:off x="120041" y="4044929"/>
            <a:ext cx="3320965" cy="2336400"/>
          </a:xfrm>
          <a:prstGeom prst="rect">
            <a:avLst/>
          </a:prstGeom>
          <a:noFill/>
          <a:ln w="3175">
            <a:solidFill>
              <a:srgbClr val="10BAA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endParaRPr lang="ko-KR" altLang="en-US" sz="1250" dirty="0">
              <a:solidFill>
                <a:schemeClr val="tx1"/>
              </a:solidFill>
            </a:endParaRPr>
          </a:p>
        </p:txBody>
      </p:sp>
      <p:sp>
        <p:nvSpPr>
          <p:cNvPr id="112" name="직사각형 111"/>
          <p:cNvSpPr/>
          <p:nvPr/>
        </p:nvSpPr>
        <p:spPr>
          <a:xfrm>
            <a:off x="120041" y="3759834"/>
            <a:ext cx="1703809" cy="287878"/>
          </a:xfrm>
          <a:prstGeom prst="rect">
            <a:avLst/>
          </a:prstGeom>
          <a:solidFill>
            <a:srgbClr val="10BAA8"/>
          </a:solidFill>
          <a:ln w="0">
            <a:solidFill>
              <a:srgbClr val="10BAA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100" b="1" dirty="0">
                <a:solidFill>
                  <a:schemeClr val="bg1"/>
                </a:solidFill>
              </a:rPr>
              <a:t>구축 내용 및 결과</a:t>
            </a:r>
            <a:endParaRPr lang="en-US" altLang="ko-KR" sz="1100" b="1" dirty="0">
              <a:solidFill>
                <a:schemeClr val="bg1"/>
              </a:solidFill>
            </a:endParaRPr>
          </a:p>
        </p:txBody>
      </p:sp>
      <p:grpSp>
        <p:nvGrpSpPr>
          <p:cNvPr id="134" name="그룹 133"/>
          <p:cNvGrpSpPr/>
          <p:nvPr/>
        </p:nvGrpSpPr>
        <p:grpSpPr>
          <a:xfrm>
            <a:off x="6455409" y="3054621"/>
            <a:ext cx="1084661" cy="401140"/>
            <a:chOff x="7476035" y="5012610"/>
            <a:chExt cx="740838" cy="273984"/>
          </a:xfrm>
        </p:grpSpPr>
        <p:sp>
          <p:nvSpPr>
            <p:cNvPr id="135" name="직사각형 134"/>
            <p:cNvSpPr/>
            <p:nvPr/>
          </p:nvSpPr>
          <p:spPr>
            <a:xfrm>
              <a:off x="7490145" y="5012610"/>
              <a:ext cx="704792" cy="150304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en-US" altLang="ko-KR" sz="700" b="1" dirty="0">
                  <a:ln>
                    <a:solidFill>
                      <a:schemeClr val="bg1">
                        <a:alpha val="5000"/>
                      </a:schemeClr>
                    </a:solidFill>
                  </a:ln>
                  <a:solidFill>
                    <a:schemeClr val="tx1">
                      <a:lumMod val="95000"/>
                      <a:lumOff val="5000"/>
                    </a:schemeClr>
                  </a:solidFill>
                  <a:latin typeface="Arial" panose="020B0604020202020204" pitchFamily="34" charset="0"/>
                  <a:ea typeface="나눔고딕 ExtraBold" panose="020D0904000000000000" pitchFamily="50" charset="-127"/>
                  <a:cs typeface="Arial" panose="020B0604020202020204" pitchFamily="34" charset="0"/>
                </a:rPr>
                <a:t>SecureGuard</a:t>
              </a:r>
              <a:r>
                <a:rPr lang="en-US" altLang="ko-KR" sz="700" b="1" dirty="0">
                  <a:ln>
                    <a:solidFill>
                      <a:schemeClr val="bg1">
                        <a:alpha val="5000"/>
                      </a:schemeClr>
                    </a:solidFill>
                  </a:ln>
                  <a:latin typeface="Arial" panose="020B0604020202020204" pitchFamily="34" charset="0"/>
                  <a:ea typeface="나눔고딕 ExtraBold" panose="020D0904000000000000" pitchFamily="50" charset="-127"/>
                  <a:cs typeface="Arial" panose="020B0604020202020204" pitchFamily="34" charset="0"/>
                </a:rPr>
                <a:t>  </a:t>
              </a:r>
              <a:r>
                <a:rPr lang="en-US" altLang="ko-KR" sz="700" b="1" dirty="0">
                  <a:ln>
                    <a:solidFill>
                      <a:schemeClr val="bg1">
                        <a:alpha val="5000"/>
                      </a:schemeClr>
                    </a:solidFill>
                  </a:ln>
                  <a:solidFill>
                    <a:srgbClr val="00B4A6"/>
                  </a:solidFill>
                  <a:latin typeface="Arial" panose="020B0604020202020204" pitchFamily="34" charset="0"/>
                  <a:ea typeface="나눔고딕 ExtraBold" panose="020D0904000000000000" pitchFamily="50" charset="-127"/>
                  <a:cs typeface="Arial" panose="020B0604020202020204" pitchFamily="34" charset="0"/>
                </a:rPr>
                <a:t>AM</a:t>
              </a:r>
              <a:endParaRPr lang="en-US" altLang="ko-KR" sz="700" b="1" dirty="0">
                <a:ln>
                  <a:solidFill>
                    <a:schemeClr val="bg1">
                      <a:alpha val="5000"/>
                    </a:schemeClr>
                  </a:solidFill>
                </a:ln>
                <a:latin typeface="Arial" panose="020B0604020202020204" pitchFamily="34" charset="0"/>
                <a:ea typeface="나눔고딕 ExtraBold" panose="020D0904000000000000" pitchFamily="50" charset="-127"/>
                <a:cs typeface="Arial" panose="020B0604020202020204" pitchFamily="34" charset="0"/>
              </a:endParaRPr>
            </a:p>
          </p:txBody>
        </p:sp>
        <p:sp>
          <p:nvSpPr>
            <p:cNvPr id="136" name="모서리가 둥근 직사각형 135"/>
            <p:cNvSpPr/>
            <p:nvPr/>
          </p:nvSpPr>
          <p:spPr>
            <a:xfrm>
              <a:off x="7500958" y="5144704"/>
              <a:ext cx="690993" cy="121433"/>
            </a:xfrm>
            <a:prstGeom prst="roundRect">
              <a:avLst/>
            </a:prstGeom>
            <a:noFill/>
            <a:ln w="25400">
              <a:solidFill>
                <a:srgbClr val="10BAA8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200" dirty="0"/>
            </a:p>
          </p:txBody>
        </p:sp>
        <p:sp>
          <p:nvSpPr>
            <p:cNvPr id="137" name="모서리가 둥근 직사각형 136"/>
            <p:cNvSpPr/>
            <p:nvPr/>
          </p:nvSpPr>
          <p:spPr>
            <a:xfrm>
              <a:off x="7519005" y="5160036"/>
              <a:ext cx="201221" cy="90563"/>
            </a:xfrm>
            <a:prstGeom prst="roundRect">
              <a:avLst/>
            </a:prstGeom>
            <a:solidFill>
              <a:srgbClr val="10BAA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ko-KR" sz="400" b="1" dirty="0"/>
                <a:t>AM</a:t>
              </a:r>
              <a:endParaRPr lang="ko-KR" altLang="en-US" sz="400" b="1" dirty="0"/>
            </a:p>
          </p:txBody>
        </p:sp>
        <p:sp>
          <p:nvSpPr>
            <p:cNvPr id="138" name="순서도: 연결자 137"/>
            <p:cNvSpPr/>
            <p:nvPr/>
          </p:nvSpPr>
          <p:spPr>
            <a:xfrm>
              <a:off x="8060210" y="5160363"/>
              <a:ext cx="27762" cy="23447"/>
            </a:xfrm>
            <a:prstGeom prst="flowChartConnector">
              <a:avLst/>
            </a:prstGeom>
            <a:solidFill>
              <a:srgbClr val="10BAA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200" dirty="0"/>
            </a:p>
          </p:txBody>
        </p:sp>
        <p:sp>
          <p:nvSpPr>
            <p:cNvPr id="144" name="순서도: 연결자 143"/>
            <p:cNvSpPr/>
            <p:nvPr/>
          </p:nvSpPr>
          <p:spPr>
            <a:xfrm>
              <a:off x="8100856" y="5160363"/>
              <a:ext cx="27762" cy="23447"/>
            </a:xfrm>
            <a:prstGeom prst="flowChartConnector">
              <a:avLst/>
            </a:prstGeom>
            <a:solidFill>
              <a:srgbClr val="10BAA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200" dirty="0"/>
            </a:p>
          </p:txBody>
        </p:sp>
        <p:sp>
          <p:nvSpPr>
            <p:cNvPr id="145" name="순서도: 연결자 144"/>
            <p:cNvSpPr/>
            <p:nvPr/>
          </p:nvSpPr>
          <p:spPr>
            <a:xfrm>
              <a:off x="8141503" y="5160363"/>
              <a:ext cx="27762" cy="23447"/>
            </a:xfrm>
            <a:prstGeom prst="flowChartConnector">
              <a:avLst/>
            </a:prstGeom>
            <a:solidFill>
              <a:srgbClr val="10BAA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200" dirty="0"/>
            </a:p>
          </p:txBody>
        </p:sp>
        <p:cxnSp>
          <p:nvCxnSpPr>
            <p:cNvPr id="149" name="직선 화살표 연결선 148"/>
            <p:cNvCxnSpPr/>
            <p:nvPr/>
          </p:nvCxnSpPr>
          <p:spPr>
            <a:xfrm>
              <a:off x="7743105" y="5204268"/>
              <a:ext cx="285632" cy="0"/>
            </a:xfrm>
            <a:prstGeom prst="straightConnector1">
              <a:avLst/>
            </a:prstGeom>
            <a:ln w="25400">
              <a:solidFill>
                <a:srgbClr val="10BAA8"/>
              </a:solidFill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1" name="직선 화살표 연결선 150"/>
            <p:cNvCxnSpPr/>
            <p:nvPr/>
          </p:nvCxnSpPr>
          <p:spPr>
            <a:xfrm>
              <a:off x="7743105" y="5179140"/>
              <a:ext cx="285632" cy="0"/>
            </a:xfrm>
            <a:prstGeom prst="straightConnector1">
              <a:avLst/>
            </a:prstGeom>
            <a:ln w="25400">
              <a:solidFill>
                <a:srgbClr val="10BAA8"/>
              </a:solidFill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3" name="직선 화살표 연결선 152"/>
            <p:cNvCxnSpPr/>
            <p:nvPr/>
          </p:nvCxnSpPr>
          <p:spPr>
            <a:xfrm>
              <a:off x="7743105" y="5231363"/>
              <a:ext cx="285631" cy="0"/>
            </a:xfrm>
            <a:prstGeom prst="straightConnector1">
              <a:avLst/>
            </a:prstGeom>
            <a:ln w="25400">
              <a:solidFill>
                <a:srgbClr val="10BAA8"/>
              </a:solidFill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55" name="모서리가 둥근 직사각형 154"/>
            <p:cNvSpPr/>
            <p:nvPr/>
          </p:nvSpPr>
          <p:spPr>
            <a:xfrm>
              <a:off x="7476035" y="5017219"/>
              <a:ext cx="740838" cy="269375"/>
            </a:xfrm>
            <a:prstGeom prst="roundRect">
              <a:avLst/>
            </a:prstGeom>
            <a:noFill/>
            <a:ln w="25400">
              <a:solidFill>
                <a:srgbClr val="10BAA8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200" dirty="0"/>
            </a:p>
          </p:txBody>
        </p:sp>
      </p:grpSp>
      <p:sp>
        <p:nvSpPr>
          <p:cNvPr id="161" name="모서리가 둥근 직사각형 160"/>
          <p:cNvSpPr/>
          <p:nvPr/>
        </p:nvSpPr>
        <p:spPr>
          <a:xfrm>
            <a:off x="7283513" y="3379932"/>
            <a:ext cx="566986" cy="227227"/>
          </a:xfrm>
          <a:prstGeom prst="roundRect">
            <a:avLst/>
          </a:prstGeom>
          <a:solidFill>
            <a:srgbClr val="7030A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700" b="1" dirty="0" err="1"/>
              <a:t>추가인증</a:t>
            </a:r>
            <a:endParaRPr lang="ko-KR" altLang="en-US" sz="700" b="1" dirty="0"/>
          </a:p>
        </p:txBody>
      </p:sp>
    </p:spTree>
    <p:extLst>
      <p:ext uri="{BB962C8B-B14F-4D97-AF65-F5344CB8AC3E}">
        <p14:creationId xmlns:p14="http://schemas.microsoft.com/office/powerpoint/2010/main" val="3253820402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직사각형 80"/>
          <p:cNvSpPr/>
          <p:nvPr/>
        </p:nvSpPr>
        <p:spPr>
          <a:xfrm>
            <a:off x="4698134" y="2547536"/>
            <a:ext cx="3893327" cy="2897688"/>
          </a:xfrm>
          <a:prstGeom prst="rect">
            <a:avLst/>
          </a:prstGeom>
          <a:noFill/>
          <a:ln>
            <a:solidFill>
              <a:schemeClr val="tx1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altLang="ko-KR" sz="700" b="1" dirty="0">
              <a:solidFill>
                <a:srgbClr val="3B59A4"/>
              </a:solidFill>
            </a:endParaRPr>
          </a:p>
        </p:txBody>
      </p:sp>
      <p:sp>
        <p:nvSpPr>
          <p:cNvPr id="82" name="직사각형 81"/>
          <p:cNvSpPr/>
          <p:nvPr/>
        </p:nvSpPr>
        <p:spPr>
          <a:xfrm>
            <a:off x="4698134" y="2431782"/>
            <a:ext cx="3893327" cy="207322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000" b="1" dirty="0">
                <a:solidFill>
                  <a:schemeClr val="bg1"/>
                </a:solidFill>
              </a:rPr>
              <a:t>솔루션 영역</a:t>
            </a:r>
            <a:endParaRPr lang="en-US" altLang="ko-KR" sz="1000" b="1" dirty="0">
              <a:solidFill>
                <a:schemeClr val="bg1"/>
              </a:solidFill>
            </a:endParaRPr>
          </a:p>
        </p:txBody>
      </p:sp>
      <p:sp>
        <p:nvSpPr>
          <p:cNvPr id="2" name="텍스트 개체 틀 1"/>
          <p:cNvSpPr>
            <a:spLocks noGrp="1"/>
          </p:cNvSpPr>
          <p:nvPr>
            <p:ph type="body" sz="quarter" idx="10"/>
          </p:nvPr>
        </p:nvSpPr>
        <p:spPr>
          <a:xfrm>
            <a:off x="101314" y="58966"/>
            <a:ext cx="1854773" cy="431800"/>
          </a:xfrm>
        </p:spPr>
        <p:txBody>
          <a:bodyPr>
            <a:noAutofit/>
          </a:bodyPr>
          <a:lstStyle/>
          <a:p>
            <a:r>
              <a:rPr lang="en-US" altLang="ko-KR" sz="1100" dirty="0">
                <a:solidFill>
                  <a:srgbClr val="10BAA8"/>
                </a:solidFill>
              </a:rPr>
              <a:t>02 </a:t>
            </a:r>
            <a:r>
              <a:rPr lang="en-US" altLang="ko-KR" sz="1100" dirty="0" err="1">
                <a:solidFill>
                  <a:srgbClr val="10BAA8"/>
                </a:solidFill>
              </a:rPr>
              <a:t>SecureGuard</a:t>
            </a:r>
            <a:r>
              <a:rPr lang="en-US" altLang="ko-KR" sz="1100" dirty="0">
                <a:solidFill>
                  <a:srgbClr val="10BAA8"/>
                </a:solidFill>
              </a:rPr>
              <a:t> AM </a:t>
            </a:r>
            <a:r>
              <a:rPr lang="ko-KR" altLang="en-US" sz="1100" dirty="0">
                <a:solidFill>
                  <a:srgbClr val="10BAA8"/>
                </a:solidFill>
              </a:rPr>
              <a:t>소개</a:t>
            </a:r>
          </a:p>
        </p:txBody>
      </p:sp>
      <p:sp>
        <p:nvSpPr>
          <p:cNvPr id="3" name="텍스트 개체 틀 2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ko-KR" altLang="en-US" dirty="0">
                <a:solidFill>
                  <a:schemeClr val="tx1">
                    <a:lumMod val="65000"/>
                    <a:lumOff val="35000"/>
                  </a:schemeClr>
                </a:solidFill>
              </a:rPr>
              <a:t>구축 사례</a:t>
            </a:r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12"/>
          </p:nvPr>
        </p:nvSpPr>
        <p:spPr>
          <a:xfrm>
            <a:off x="128588" y="607936"/>
            <a:ext cx="1944688" cy="746429"/>
          </a:xfrm>
        </p:spPr>
        <p:txBody>
          <a:bodyPr/>
          <a:lstStyle/>
          <a:p>
            <a:pPr algn="ctr"/>
            <a:r>
              <a:rPr lang="ko-KR" altLang="en-US" b="1" dirty="0">
                <a:solidFill>
                  <a:srgbClr val="595959"/>
                </a:solidFill>
              </a:rPr>
              <a:t>인천공항공사</a:t>
            </a:r>
            <a:endParaRPr lang="en-US" altLang="ko-KR" b="1" dirty="0">
              <a:solidFill>
                <a:srgbClr val="595959"/>
              </a:solidFill>
            </a:endParaRPr>
          </a:p>
          <a:p>
            <a:pPr algn="ctr"/>
            <a:r>
              <a:rPr lang="en-US" altLang="ko-KR" b="1" dirty="0">
                <a:solidFill>
                  <a:srgbClr val="595959"/>
                </a:solidFill>
              </a:rPr>
              <a:t>(</a:t>
            </a:r>
            <a:r>
              <a:rPr lang="ko-KR" altLang="en-US" b="1" dirty="0">
                <a:solidFill>
                  <a:srgbClr val="595959"/>
                </a:solidFill>
              </a:rPr>
              <a:t>네트워크 팀</a:t>
            </a:r>
            <a:r>
              <a:rPr lang="en-US" altLang="ko-KR" b="1" dirty="0">
                <a:solidFill>
                  <a:srgbClr val="595959"/>
                </a:solidFill>
              </a:rPr>
              <a:t>)</a:t>
            </a:r>
            <a:endParaRPr lang="ko-KR" altLang="en-US" b="1" dirty="0">
              <a:solidFill>
                <a:srgbClr val="595959"/>
              </a:solidFill>
            </a:endParaRPr>
          </a:p>
        </p:txBody>
      </p:sp>
      <p:sp>
        <p:nvSpPr>
          <p:cNvPr id="63" name="텍스트 개체 틀 3"/>
          <p:cNvSpPr txBox="1">
            <a:spLocks/>
          </p:cNvSpPr>
          <p:nvPr/>
        </p:nvSpPr>
        <p:spPr>
          <a:xfrm>
            <a:off x="2073276" y="607936"/>
            <a:ext cx="7704138" cy="74642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marL="0" marR="0" indent="0" algn="l" defTabSz="914400" rtl="0" eaLnBrk="1" fontAlgn="auto" latinLnBrk="1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ko-KR" sz="1300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SecureGuard</a:t>
            </a:r>
            <a:r>
              <a:rPr lang="en-US" altLang="ko-KR" sz="13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AM</a:t>
            </a:r>
            <a:r>
              <a:rPr lang="ko-KR" altLang="en-US" sz="13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을 </a:t>
            </a:r>
            <a:r>
              <a:rPr lang="ko-KR" altLang="en-US" sz="1300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내〮외부망</a:t>
            </a:r>
            <a:r>
              <a:rPr lang="ko-KR" altLang="en-US" sz="13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업무시스템에 적용하여 접근 </a:t>
            </a:r>
            <a:r>
              <a:rPr lang="ko-KR" altLang="en-US" sz="1300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보안성을</a:t>
            </a:r>
            <a:r>
              <a:rPr lang="ko-KR" altLang="en-US" sz="13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강화하였으며</a:t>
            </a:r>
            <a:r>
              <a:rPr lang="en-US" altLang="ko-KR" sz="13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, </a:t>
            </a:r>
            <a:r>
              <a:rPr lang="ko-KR" altLang="en-US" sz="13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주기적 패스워드 변경을 통하여 패스워드 관리의 효율적인 패스워드 관리가 가능하게 되었으며</a:t>
            </a:r>
            <a:r>
              <a:rPr lang="en-US" altLang="ko-KR" sz="13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, </a:t>
            </a:r>
            <a:r>
              <a:rPr lang="ko-KR" altLang="en-US" sz="13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추가 인증을 통한 사용자 보안을 강화 하였습니다</a:t>
            </a:r>
            <a:r>
              <a:rPr lang="en-US" altLang="ko-KR" sz="13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.</a:t>
            </a:r>
          </a:p>
        </p:txBody>
      </p:sp>
      <p:grpSp>
        <p:nvGrpSpPr>
          <p:cNvPr id="84" name="그룹 83"/>
          <p:cNvGrpSpPr/>
          <p:nvPr/>
        </p:nvGrpSpPr>
        <p:grpSpPr>
          <a:xfrm>
            <a:off x="6460628" y="4391777"/>
            <a:ext cx="1084660" cy="433831"/>
            <a:chOff x="4163131" y="2564904"/>
            <a:chExt cx="1588051" cy="635172"/>
          </a:xfrm>
        </p:grpSpPr>
        <p:sp>
          <p:nvSpPr>
            <p:cNvPr id="87" name="직사각형 86"/>
            <p:cNvSpPr/>
            <p:nvPr/>
          </p:nvSpPr>
          <p:spPr>
            <a:xfrm>
              <a:off x="4265571" y="2584794"/>
              <a:ext cx="1366398" cy="292901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en-US" altLang="ko-KR" sz="700" b="1" dirty="0" err="1">
                  <a:ln>
                    <a:solidFill>
                      <a:schemeClr val="bg1">
                        <a:alpha val="5000"/>
                      </a:schemeClr>
                    </a:solidFill>
                  </a:ln>
                  <a:solidFill>
                    <a:schemeClr val="tx1">
                      <a:lumMod val="95000"/>
                      <a:lumOff val="5000"/>
                    </a:schemeClr>
                  </a:solidFill>
                  <a:latin typeface="Arial" panose="020B0604020202020204" pitchFamily="34" charset="0"/>
                  <a:ea typeface="나눔고딕 ExtraBold" panose="020D0904000000000000" pitchFamily="50" charset="-127"/>
                  <a:cs typeface="Arial" panose="020B0604020202020204" pitchFamily="34" charset="0"/>
                </a:rPr>
                <a:t>SecureGuard</a:t>
              </a:r>
              <a:r>
                <a:rPr lang="en-US" altLang="ko-KR" sz="700" b="1" dirty="0">
                  <a:ln>
                    <a:solidFill>
                      <a:schemeClr val="bg1">
                        <a:alpha val="5000"/>
                      </a:schemeClr>
                    </a:solidFill>
                  </a:ln>
                  <a:latin typeface="Arial" panose="020B0604020202020204" pitchFamily="34" charset="0"/>
                  <a:ea typeface="나눔고딕 ExtraBold" panose="020D0904000000000000" pitchFamily="50" charset="-127"/>
                  <a:cs typeface="Arial" panose="020B0604020202020204" pitchFamily="34" charset="0"/>
                </a:rPr>
                <a:t>  </a:t>
              </a:r>
              <a:r>
                <a:rPr lang="en-US" altLang="ko-KR" sz="700" b="1" dirty="0">
                  <a:ln>
                    <a:solidFill>
                      <a:schemeClr val="bg1">
                        <a:alpha val="5000"/>
                      </a:schemeClr>
                    </a:solidFill>
                  </a:ln>
                  <a:solidFill>
                    <a:srgbClr val="476FB7"/>
                  </a:solidFill>
                  <a:latin typeface="Arial" panose="020B0604020202020204" pitchFamily="34" charset="0"/>
                  <a:ea typeface="나눔고딕 ExtraBold" panose="020D0904000000000000" pitchFamily="50" charset="-127"/>
                  <a:cs typeface="Arial" panose="020B0604020202020204" pitchFamily="34" charset="0"/>
                </a:rPr>
                <a:t>PM</a:t>
              </a:r>
            </a:p>
          </p:txBody>
        </p:sp>
        <p:sp>
          <p:nvSpPr>
            <p:cNvPr id="89" name="모서리가 둥근 직사각형 88"/>
            <p:cNvSpPr/>
            <p:nvPr/>
          </p:nvSpPr>
          <p:spPr>
            <a:xfrm>
              <a:off x="4216556" y="2865507"/>
              <a:ext cx="1481204" cy="286334"/>
            </a:xfrm>
            <a:prstGeom prst="roundRect">
              <a:avLst/>
            </a:prstGeom>
            <a:noFill/>
            <a:ln>
              <a:solidFill>
                <a:srgbClr val="486AB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200" dirty="0"/>
            </a:p>
          </p:txBody>
        </p:sp>
        <p:sp>
          <p:nvSpPr>
            <p:cNvPr id="94" name="모서리가 둥근 직사각형 93"/>
            <p:cNvSpPr/>
            <p:nvPr/>
          </p:nvSpPr>
          <p:spPr>
            <a:xfrm>
              <a:off x="4255241" y="2901660"/>
              <a:ext cx="431335" cy="213544"/>
            </a:xfrm>
            <a:prstGeom prst="roundRect">
              <a:avLst/>
            </a:prstGeom>
            <a:solidFill>
              <a:srgbClr val="476FB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ko-KR" sz="400" b="1" dirty="0"/>
                <a:t>PM</a:t>
              </a:r>
              <a:endParaRPr lang="ko-KR" altLang="en-US" sz="400" b="1" dirty="0"/>
            </a:p>
          </p:txBody>
        </p:sp>
        <p:sp>
          <p:nvSpPr>
            <p:cNvPr id="95" name="순서도: 연결자 94"/>
            <p:cNvSpPr/>
            <p:nvPr/>
          </p:nvSpPr>
          <p:spPr>
            <a:xfrm>
              <a:off x="5415361" y="2902431"/>
              <a:ext cx="59511" cy="55288"/>
            </a:xfrm>
            <a:prstGeom prst="flowChartConnector">
              <a:avLst/>
            </a:prstGeom>
            <a:solidFill>
              <a:srgbClr val="476FB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200" dirty="0"/>
            </a:p>
          </p:txBody>
        </p:sp>
        <p:sp>
          <p:nvSpPr>
            <p:cNvPr id="98" name="순서도: 연결자 97"/>
            <p:cNvSpPr/>
            <p:nvPr/>
          </p:nvSpPr>
          <p:spPr>
            <a:xfrm>
              <a:off x="5502490" y="2902431"/>
              <a:ext cx="59511" cy="55288"/>
            </a:xfrm>
            <a:prstGeom prst="flowChartConnector">
              <a:avLst/>
            </a:prstGeom>
            <a:solidFill>
              <a:srgbClr val="476FB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200" dirty="0"/>
            </a:p>
          </p:txBody>
        </p:sp>
        <p:sp>
          <p:nvSpPr>
            <p:cNvPr id="99" name="순서도: 연결자 98"/>
            <p:cNvSpPr/>
            <p:nvPr/>
          </p:nvSpPr>
          <p:spPr>
            <a:xfrm>
              <a:off x="5589620" y="2902431"/>
              <a:ext cx="59511" cy="55288"/>
            </a:xfrm>
            <a:prstGeom prst="flowChartConnector">
              <a:avLst/>
            </a:prstGeom>
            <a:solidFill>
              <a:srgbClr val="476FB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200" dirty="0"/>
            </a:p>
          </p:txBody>
        </p:sp>
        <p:cxnSp>
          <p:nvCxnSpPr>
            <p:cNvPr id="140" name="직선 화살표 연결선 139"/>
            <p:cNvCxnSpPr/>
            <p:nvPr/>
          </p:nvCxnSpPr>
          <p:spPr>
            <a:xfrm>
              <a:off x="4735619" y="3005956"/>
              <a:ext cx="612277" cy="0"/>
            </a:xfrm>
            <a:prstGeom prst="straightConnector1">
              <a:avLst/>
            </a:prstGeom>
            <a:ln w="25400">
              <a:solidFill>
                <a:srgbClr val="00968B"/>
              </a:solidFill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1" name="직선 화살표 연결선 140"/>
            <p:cNvCxnSpPr/>
            <p:nvPr/>
          </p:nvCxnSpPr>
          <p:spPr>
            <a:xfrm>
              <a:off x="4735619" y="2946706"/>
              <a:ext cx="612277" cy="0"/>
            </a:xfrm>
            <a:prstGeom prst="straightConnector1">
              <a:avLst/>
            </a:prstGeom>
            <a:ln w="25400">
              <a:solidFill>
                <a:srgbClr val="476FB7"/>
              </a:solidFill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2" name="직선 화살표 연결선 141"/>
            <p:cNvCxnSpPr/>
            <p:nvPr/>
          </p:nvCxnSpPr>
          <p:spPr>
            <a:xfrm>
              <a:off x="4735619" y="3065207"/>
              <a:ext cx="612277" cy="0"/>
            </a:xfrm>
            <a:prstGeom prst="straightConnector1">
              <a:avLst/>
            </a:prstGeom>
            <a:ln w="25400">
              <a:solidFill>
                <a:srgbClr val="476FB7"/>
              </a:solidFill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46" name="모서리가 둥근 직사각형 145"/>
            <p:cNvSpPr/>
            <p:nvPr/>
          </p:nvSpPr>
          <p:spPr>
            <a:xfrm>
              <a:off x="4163131" y="2564904"/>
              <a:ext cx="1588051" cy="635172"/>
            </a:xfrm>
            <a:prstGeom prst="roundRect">
              <a:avLst/>
            </a:prstGeom>
            <a:noFill/>
            <a:ln>
              <a:solidFill>
                <a:srgbClr val="476FB7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200" dirty="0"/>
            </a:p>
          </p:txBody>
        </p:sp>
        <p:cxnSp>
          <p:nvCxnSpPr>
            <p:cNvPr id="147" name="직선 화살표 연결선 146"/>
            <p:cNvCxnSpPr/>
            <p:nvPr/>
          </p:nvCxnSpPr>
          <p:spPr>
            <a:xfrm>
              <a:off x="4736976" y="3005419"/>
              <a:ext cx="612277" cy="0"/>
            </a:xfrm>
            <a:prstGeom prst="straightConnector1">
              <a:avLst/>
            </a:prstGeom>
            <a:ln w="25400">
              <a:solidFill>
                <a:srgbClr val="476FB7"/>
              </a:solidFill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25" name="그룹 224"/>
          <p:cNvGrpSpPr/>
          <p:nvPr/>
        </p:nvGrpSpPr>
        <p:grpSpPr>
          <a:xfrm>
            <a:off x="3578641" y="2984913"/>
            <a:ext cx="928582" cy="784487"/>
            <a:chOff x="466908" y="3140315"/>
            <a:chExt cx="1123585" cy="949231"/>
          </a:xfrm>
        </p:grpSpPr>
        <p:grpSp>
          <p:nvGrpSpPr>
            <p:cNvPr id="226" name="그룹 225"/>
            <p:cNvGrpSpPr/>
            <p:nvPr/>
          </p:nvGrpSpPr>
          <p:grpSpPr>
            <a:xfrm>
              <a:off x="704700" y="3140315"/>
              <a:ext cx="648000" cy="648000"/>
              <a:chOff x="6393160" y="1196751"/>
              <a:chExt cx="648000" cy="648000"/>
            </a:xfrm>
          </p:grpSpPr>
          <p:sp>
            <p:nvSpPr>
              <p:cNvPr id="228" name="타원 227"/>
              <p:cNvSpPr/>
              <p:nvPr/>
            </p:nvSpPr>
            <p:spPr>
              <a:xfrm>
                <a:off x="6393160" y="1196751"/>
                <a:ext cx="648000" cy="648000"/>
              </a:xfrm>
              <a:prstGeom prst="ellipse">
                <a:avLst/>
              </a:prstGeom>
              <a:solidFill>
                <a:srgbClr val="F3F3F3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pic>
            <p:nvPicPr>
              <p:cNvPr id="229" name="그림 228"/>
              <p:cNvPicPr>
                <a:picLocks noChangeAspect="1"/>
              </p:cNvPicPr>
              <p:nvPr/>
            </p:nvPicPr>
            <p:blipFill>
              <a:blip r:embed="rId2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6516502" y="1320093"/>
                <a:ext cx="401317" cy="401317"/>
              </a:xfrm>
              <a:prstGeom prst="rect">
                <a:avLst/>
              </a:prstGeom>
            </p:spPr>
          </p:pic>
        </p:grpSp>
        <p:sp>
          <p:nvSpPr>
            <p:cNvPr id="227" name="TextBox 226"/>
            <p:cNvSpPr txBox="1"/>
            <p:nvPr/>
          </p:nvSpPr>
          <p:spPr>
            <a:xfrm>
              <a:off x="466908" y="3847479"/>
              <a:ext cx="1123585" cy="24206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ko-KR" altLang="en-US" sz="700" b="1" dirty="0"/>
                <a:t> 관리자</a:t>
              </a:r>
              <a:endParaRPr lang="en-US" altLang="ko-KR" sz="700" b="1" dirty="0"/>
            </a:p>
          </p:txBody>
        </p:sp>
      </p:grpSp>
      <p:sp>
        <p:nvSpPr>
          <p:cNvPr id="230" name="직사각형 229"/>
          <p:cNvSpPr/>
          <p:nvPr/>
        </p:nvSpPr>
        <p:spPr>
          <a:xfrm>
            <a:off x="3597505" y="2547536"/>
            <a:ext cx="903914" cy="2897688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altLang="ko-KR" sz="700" b="1" dirty="0">
              <a:solidFill>
                <a:srgbClr val="3B59A4"/>
              </a:solidFill>
            </a:endParaRPr>
          </a:p>
        </p:txBody>
      </p:sp>
      <p:sp>
        <p:nvSpPr>
          <p:cNvPr id="231" name="직사각형 230"/>
          <p:cNvSpPr/>
          <p:nvPr/>
        </p:nvSpPr>
        <p:spPr>
          <a:xfrm>
            <a:off x="3597505" y="2431782"/>
            <a:ext cx="903914" cy="207322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000" b="1" dirty="0">
                <a:solidFill>
                  <a:schemeClr val="bg1"/>
                </a:solidFill>
              </a:rPr>
              <a:t>사용자</a:t>
            </a:r>
            <a:endParaRPr lang="en-US" altLang="ko-KR" sz="1000" b="1" dirty="0">
              <a:solidFill>
                <a:schemeClr val="bg1"/>
              </a:solidFill>
            </a:endParaRPr>
          </a:p>
        </p:txBody>
      </p:sp>
      <p:cxnSp>
        <p:nvCxnSpPr>
          <p:cNvPr id="234" name="꺾인 연결선 233"/>
          <p:cNvCxnSpPr>
            <a:endCxn id="228" idx="6"/>
          </p:cNvCxnSpPr>
          <p:nvPr/>
        </p:nvCxnSpPr>
        <p:spPr>
          <a:xfrm rot="10800000">
            <a:off x="4310700" y="3252681"/>
            <a:ext cx="2106614" cy="1277784"/>
          </a:xfrm>
          <a:prstGeom prst="bentConnector3">
            <a:avLst>
              <a:gd name="adj1" fmla="val 69878"/>
            </a:avLst>
          </a:prstGeom>
          <a:ln w="25400">
            <a:solidFill>
              <a:srgbClr val="476FB7"/>
            </a:solidFill>
            <a:headEnd type="triangle" w="lg" len="lg"/>
            <a:tailEnd type="non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1" name="직선 화살표 연결선 240"/>
          <p:cNvCxnSpPr/>
          <p:nvPr/>
        </p:nvCxnSpPr>
        <p:spPr>
          <a:xfrm>
            <a:off x="4322936" y="4703576"/>
            <a:ext cx="2094378" cy="0"/>
          </a:xfrm>
          <a:prstGeom prst="straightConnector1">
            <a:avLst/>
          </a:prstGeom>
          <a:ln w="25400">
            <a:solidFill>
              <a:srgbClr val="476FB7"/>
            </a:solidFill>
            <a:headEnd type="triangle" w="lg" len="lg"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3" name="TextBox 72"/>
          <p:cNvSpPr txBox="1"/>
          <p:nvPr/>
        </p:nvSpPr>
        <p:spPr>
          <a:xfrm>
            <a:off x="143284" y="1755724"/>
            <a:ext cx="3305736" cy="16850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ko-KR" altLang="en-US" sz="1150" dirty="0">
                <a:solidFill>
                  <a:schemeClr val="tx1">
                    <a:lumMod val="65000"/>
                    <a:lumOff val="35000"/>
                  </a:schemeClr>
                </a:solidFill>
                <a:latin typeface="+mj-ea"/>
                <a:ea typeface="+mj-ea"/>
              </a:rPr>
              <a:t>에이전트를 설치하지 않는 방식</a:t>
            </a:r>
            <a:endParaRPr lang="en-US" altLang="ko-KR" sz="1150" dirty="0">
              <a:solidFill>
                <a:schemeClr val="tx1">
                  <a:lumMod val="65000"/>
                  <a:lumOff val="35000"/>
                </a:schemeClr>
              </a:solidFill>
              <a:latin typeface="+mj-ea"/>
              <a:ea typeface="+mj-ea"/>
            </a:endParaRP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ko-KR" altLang="en-US" sz="1150" dirty="0">
                <a:solidFill>
                  <a:schemeClr val="tx1">
                    <a:lumMod val="65000"/>
                    <a:lumOff val="35000"/>
                  </a:schemeClr>
                </a:solidFill>
                <a:latin typeface="+mj-ea"/>
                <a:ea typeface="+mj-ea"/>
              </a:rPr>
              <a:t>네트워크 보안장비 웹 콘솔 감사 지원</a:t>
            </a:r>
            <a:endParaRPr lang="en-US" altLang="ko-KR" sz="1150" dirty="0">
              <a:solidFill>
                <a:schemeClr val="tx1">
                  <a:lumMod val="65000"/>
                  <a:lumOff val="35000"/>
                </a:schemeClr>
              </a:solidFill>
              <a:latin typeface="+mj-ea"/>
              <a:ea typeface="+mj-ea"/>
            </a:endParaRP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altLang="ko-KR" sz="1150" dirty="0">
                <a:solidFill>
                  <a:schemeClr val="tx1">
                    <a:lumMod val="65000"/>
                    <a:lumOff val="35000"/>
                  </a:schemeClr>
                </a:solidFill>
                <a:latin typeface="+mj-ea"/>
                <a:ea typeface="+mj-ea"/>
              </a:rPr>
              <a:t>WINDOWS-AD</a:t>
            </a:r>
            <a:r>
              <a:rPr lang="ko-KR" altLang="en-US" sz="1150" dirty="0">
                <a:solidFill>
                  <a:schemeClr val="tx1">
                    <a:lumMod val="65000"/>
                    <a:lumOff val="35000"/>
                  </a:schemeClr>
                </a:solidFill>
                <a:latin typeface="+mj-ea"/>
                <a:ea typeface="+mj-ea"/>
              </a:rPr>
              <a:t>계정 패스워드 관리 기능</a:t>
            </a:r>
            <a:endParaRPr lang="en-US" altLang="ko-KR" sz="1150" dirty="0">
              <a:solidFill>
                <a:schemeClr val="tx1">
                  <a:lumMod val="65000"/>
                  <a:lumOff val="35000"/>
                </a:schemeClr>
              </a:solidFill>
              <a:latin typeface="+mj-ea"/>
              <a:ea typeface="+mj-ea"/>
            </a:endParaRP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altLang="ko-KR" sz="1150" dirty="0">
                <a:solidFill>
                  <a:schemeClr val="tx1">
                    <a:lumMod val="65000"/>
                    <a:lumOff val="35000"/>
                  </a:schemeClr>
                </a:solidFill>
                <a:latin typeface="+mj-ea"/>
                <a:ea typeface="+mj-ea"/>
              </a:rPr>
              <a:t>GUI </a:t>
            </a:r>
            <a:r>
              <a:rPr lang="ko-KR" altLang="en-US" sz="1150" dirty="0">
                <a:solidFill>
                  <a:schemeClr val="tx1">
                    <a:lumMod val="65000"/>
                    <a:lumOff val="35000"/>
                  </a:schemeClr>
                </a:solidFill>
                <a:latin typeface="+mj-ea"/>
                <a:ea typeface="+mj-ea"/>
              </a:rPr>
              <a:t>에서의 계정 패스워드 변경 기능 </a:t>
            </a:r>
            <a:endParaRPr lang="en-US" altLang="ko-KR" sz="1150" dirty="0">
              <a:solidFill>
                <a:schemeClr val="tx1">
                  <a:lumMod val="65000"/>
                  <a:lumOff val="35000"/>
                </a:schemeClr>
              </a:solidFill>
              <a:latin typeface="+mj-ea"/>
              <a:ea typeface="+mj-ea"/>
            </a:endParaRP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ko-KR" altLang="en-US" sz="1150" dirty="0">
                <a:solidFill>
                  <a:schemeClr val="tx1">
                    <a:lumMod val="65000"/>
                    <a:lumOff val="35000"/>
                  </a:schemeClr>
                </a:solidFill>
                <a:latin typeface="+mj-ea"/>
                <a:ea typeface="+mj-ea"/>
              </a:rPr>
              <a:t>네트워크 장비의 잦은 교체로 인한 </a:t>
            </a:r>
            <a:r>
              <a:rPr lang="ko-KR" altLang="en-US" sz="115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+mj-ea"/>
                <a:ea typeface="+mj-ea"/>
              </a:rPr>
              <a:t>배치성</a:t>
            </a:r>
            <a:r>
              <a:rPr lang="ko-KR" altLang="en-US" sz="1150" dirty="0">
                <a:solidFill>
                  <a:schemeClr val="tx1">
                    <a:lumMod val="65000"/>
                    <a:lumOff val="35000"/>
                  </a:schemeClr>
                </a:solidFill>
                <a:latin typeface="+mj-ea"/>
                <a:ea typeface="+mj-ea"/>
              </a:rPr>
              <a:t> 설정 백업 기능</a:t>
            </a:r>
            <a:endParaRPr lang="en-US" altLang="ko-KR" sz="1150" dirty="0">
              <a:solidFill>
                <a:schemeClr val="tx1">
                  <a:lumMod val="65000"/>
                  <a:lumOff val="3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4" name="직사각형 3"/>
          <p:cNvSpPr/>
          <p:nvPr/>
        </p:nvSpPr>
        <p:spPr>
          <a:xfrm>
            <a:off x="147219" y="4093329"/>
            <a:ext cx="3318342" cy="221599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ko-KR" altLang="en-US" sz="1150" dirty="0">
                <a:solidFill>
                  <a:schemeClr val="tx1">
                    <a:lumMod val="65000"/>
                    <a:lumOff val="35000"/>
                  </a:schemeClr>
                </a:solidFill>
                <a:latin typeface="+mj-ea"/>
                <a:ea typeface="+mj-ea"/>
              </a:rPr>
              <a:t>네트워크 보안장비 </a:t>
            </a:r>
            <a:r>
              <a:rPr lang="en-US" altLang="ko-KR" sz="1150" dirty="0">
                <a:solidFill>
                  <a:schemeClr val="tx1">
                    <a:lumMod val="65000"/>
                    <a:lumOff val="35000"/>
                  </a:schemeClr>
                </a:solidFill>
                <a:latin typeface="+mj-ea"/>
                <a:ea typeface="+mj-ea"/>
              </a:rPr>
              <a:t>30</a:t>
            </a:r>
            <a:r>
              <a:rPr lang="ko-KR" altLang="en-US" sz="1150" dirty="0">
                <a:solidFill>
                  <a:schemeClr val="tx1">
                    <a:lumMod val="65000"/>
                    <a:lumOff val="35000"/>
                  </a:schemeClr>
                </a:solidFill>
                <a:latin typeface="+mj-ea"/>
                <a:ea typeface="+mj-ea"/>
              </a:rPr>
              <a:t>여대에 대한 웹 콘솔 감사 기능 적용</a:t>
            </a:r>
            <a:endParaRPr lang="en-US" altLang="ko-KR" sz="1150" dirty="0">
              <a:solidFill>
                <a:schemeClr val="tx1">
                  <a:lumMod val="65000"/>
                  <a:lumOff val="35000"/>
                </a:schemeClr>
              </a:solidFill>
              <a:latin typeface="+mj-ea"/>
              <a:ea typeface="+mj-ea"/>
            </a:endParaRP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ko-KR" altLang="en-US" sz="1150" dirty="0">
                <a:solidFill>
                  <a:schemeClr val="tx1">
                    <a:lumMod val="65000"/>
                    <a:lumOff val="35000"/>
                  </a:schemeClr>
                </a:solidFill>
                <a:latin typeface="+mj-ea"/>
              </a:rPr>
              <a:t>추가 인증을 통한 사용자 </a:t>
            </a:r>
            <a:r>
              <a:rPr lang="ko-KR" altLang="en-US" sz="115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+mj-ea"/>
              </a:rPr>
              <a:t>보안성</a:t>
            </a:r>
            <a:r>
              <a:rPr lang="ko-KR" altLang="en-US" sz="1150" dirty="0">
                <a:solidFill>
                  <a:schemeClr val="tx1">
                    <a:lumMod val="65000"/>
                    <a:lumOff val="35000"/>
                  </a:schemeClr>
                </a:solidFill>
                <a:latin typeface="+mj-ea"/>
              </a:rPr>
              <a:t> 강화</a:t>
            </a:r>
            <a:endParaRPr lang="en-US" altLang="ko-KR" sz="1150" dirty="0">
              <a:solidFill>
                <a:schemeClr val="tx1">
                  <a:lumMod val="65000"/>
                  <a:lumOff val="35000"/>
                </a:schemeClr>
              </a:solidFill>
              <a:latin typeface="+mj-ea"/>
              <a:ea typeface="+mj-ea"/>
            </a:endParaRP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altLang="ko-KR" sz="1150" dirty="0">
                <a:solidFill>
                  <a:schemeClr val="tx1">
                    <a:lumMod val="65000"/>
                    <a:lumOff val="35000"/>
                  </a:schemeClr>
                </a:solidFill>
                <a:latin typeface="+mj-ea"/>
                <a:ea typeface="+mj-ea"/>
              </a:rPr>
              <a:t>40</a:t>
            </a:r>
            <a:r>
              <a:rPr lang="ko-KR" altLang="en-US" sz="1150" dirty="0">
                <a:solidFill>
                  <a:schemeClr val="tx1">
                    <a:lumMod val="65000"/>
                    <a:lumOff val="35000"/>
                  </a:schemeClr>
                </a:solidFill>
                <a:latin typeface="+mj-ea"/>
                <a:ea typeface="+mj-ea"/>
              </a:rPr>
              <a:t>여개의 웹</a:t>
            </a:r>
            <a:r>
              <a:rPr lang="en-US" altLang="ko-KR" sz="1150" dirty="0">
                <a:solidFill>
                  <a:schemeClr val="tx1">
                    <a:lumMod val="65000"/>
                    <a:lumOff val="35000"/>
                  </a:schemeClr>
                </a:solidFill>
                <a:latin typeface="+mj-ea"/>
                <a:ea typeface="+mj-ea"/>
              </a:rPr>
              <a:t> </a:t>
            </a:r>
            <a:r>
              <a:rPr lang="ko-KR" altLang="en-US" sz="1150" dirty="0">
                <a:solidFill>
                  <a:schemeClr val="tx1">
                    <a:lumMod val="65000"/>
                    <a:lumOff val="35000"/>
                  </a:schemeClr>
                </a:solidFill>
                <a:latin typeface="+mj-ea"/>
                <a:ea typeface="+mj-ea"/>
              </a:rPr>
              <a:t>패스워드 모델 생성 및 이를 통한 </a:t>
            </a:r>
            <a:r>
              <a:rPr lang="en-US" altLang="ko-KR" sz="1150" dirty="0">
                <a:solidFill>
                  <a:schemeClr val="tx1">
                    <a:lumMod val="65000"/>
                    <a:lumOff val="35000"/>
                  </a:schemeClr>
                </a:solidFill>
                <a:latin typeface="+mj-ea"/>
                <a:ea typeface="+mj-ea"/>
              </a:rPr>
              <a:t>450</a:t>
            </a:r>
            <a:r>
              <a:rPr lang="ko-KR" altLang="en-US" sz="1150" dirty="0">
                <a:solidFill>
                  <a:schemeClr val="tx1">
                    <a:lumMod val="65000"/>
                    <a:lumOff val="35000"/>
                  </a:schemeClr>
                </a:solidFill>
                <a:latin typeface="+mj-ea"/>
                <a:ea typeface="+mj-ea"/>
              </a:rPr>
              <a:t>여개 웹 계정 패스워드 변경 기능 적용</a:t>
            </a:r>
            <a:endParaRPr lang="en-US" altLang="ko-KR" sz="1150" dirty="0">
              <a:solidFill>
                <a:schemeClr val="tx1">
                  <a:lumMod val="65000"/>
                  <a:lumOff val="35000"/>
                </a:schemeClr>
              </a:solidFill>
              <a:latin typeface="+mj-ea"/>
              <a:ea typeface="+mj-ea"/>
            </a:endParaRP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ko-KR" altLang="en-US" sz="1150" dirty="0">
                <a:solidFill>
                  <a:schemeClr val="tx1">
                    <a:lumMod val="65000"/>
                    <a:lumOff val="35000"/>
                  </a:schemeClr>
                </a:solidFill>
                <a:latin typeface="+mj-ea"/>
                <a:ea typeface="+mj-ea"/>
              </a:rPr>
              <a:t>패스워드 발급 </a:t>
            </a:r>
            <a:r>
              <a:rPr lang="ko-KR" altLang="en-US" sz="115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+mj-ea"/>
                <a:ea typeface="+mj-ea"/>
              </a:rPr>
              <a:t>워크플로우</a:t>
            </a:r>
            <a:r>
              <a:rPr lang="ko-KR" altLang="en-US" sz="1150" dirty="0">
                <a:solidFill>
                  <a:schemeClr val="tx1">
                    <a:lumMod val="65000"/>
                    <a:lumOff val="35000"/>
                  </a:schemeClr>
                </a:solidFill>
                <a:latin typeface="+mj-ea"/>
                <a:ea typeface="+mj-ea"/>
              </a:rPr>
              <a:t> 적용을 통한 업무 효율성 증대</a:t>
            </a:r>
            <a:endParaRPr lang="en-US" altLang="ko-KR" sz="1150" dirty="0">
              <a:solidFill>
                <a:schemeClr val="tx1">
                  <a:lumMod val="65000"/>
                  <a:lumOff val="35000"/>
                </a:schemeClr>
              </a:solidFill>
              <a:latin typeface="+mj-ea"/>
              <a:ea typeface="+mj-ea"/>
            </a:endParaRPr>
          </a:p>
        </p:txBody>
      </p:sp>
      <p:grpSp>
        <p:nvGrpSpPr>
          <p:cNvPr id="113" name="그룹 112"/>
          <p:cNvGrpSpPr/>
          <p:nvPr/>
        </p:nvGrpSpPr>
        <p:grpSpPr>
          <a:xfrm>
            <a:off x="3411767" y="4375985"/>
            <a:ext cx="1275390" cy="780849"/>
            <a:chOff x="8105687" y="3140315"/>
            <a:chExt cx="1543222" cy="944827"/>
          </a:xfrm>
        </p:grpSpPr>
        <p:grpSp>
          <p:nvGrpSpPr>
            <p:cNvPr id="114" name="그룹 113"/>
            <p:cNvGrpSpPr/>
            <p:nvPr/>
          </p:nvGrpSpPr>
          <p:grpSpPr>
            <a:xfrm>
              <a:off x="8553299" y="3140315"/>
              <a:ext cx="648000" cy="648000"/>
              <a:chOff x="2743467" y="2636912"/>
              <a:chExt cx="648000" cy="648000"/>
            </a:xfrm>
          </p:grpSpPr>
          <p:sp>
            <p:nvSpPr>
              <p:cNvPr id="116" name="타원 115"/>
              <p:cNvSpPr/>
              <p:nvPr/>
            </p:nvSpPr>
            <p:spPr>
              <a:xfrm>
                <a:off x="2743467" y="2636912"/>
                <a:ext cx="648000" cy="648000"/>
              </a:xfrm>
              <a:prstGeom prst="ellipse">
                <a:avLst/>
              </a:prstGeom>
              <a:solidFill>
                <a:srgbClr val="F3F3F3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pic>
            <p:nvPicPr>
              <p:cNvPr id="117" name="그림 116"/>
              <p:cNvPicPr>
                <a:picLocks noChangeAspect="1"/>
              </p:cNvPicPr>
              <p:nvPr/>
            </p:nvPicPr>
            <p:blipFill>
              <a:blip r:embed="rId3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2800390" y="2693835"/>
                <a:ext cx="534153" cy="534153"/>
              </a:xfrm>
              <a:prstGeom prst="rect">
                <a:avLst/>
              </a:prstGeom>
            </p:spPr>
          </p:pic>
        </p:grpSp>
        <p:sp>
          <p:nvSpPr>
            <p:cNvPr id="115" name="TextBox 114"/>
            <p:cNvSpPr txBox="1"/>
            <p:nvPr/>
          </p:nvSpPr>
          <p:spPr>
            <a:xfrm>
              <a:off x="8105687" y="3843075"/>
              <a:ext cx="1543222" cy="24206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ko-KR" altLang="en-US" sz="700" b="1" dirty="0" err="1"/>
                <a:t>외부직원</a:t>
              </a:r>
              <a:endParaRPr lang="ko-KR" altLang="en-US" sz="700" b="1" dirty="0"/>
            </a:p>
          </p:txBody>
        </p:sp>
      </p:grpSp>
      <p:sp>
        <p:nvSpPr>
          <p:cNvPr id="238" name="TextBox 237"/>
          <p:cNvSpPr txBox="1"/>
          <p:nvPr/>
        </p:nvSpPr>
        <p:spPr>
          <a:xfrm>
            <a:off x="5026423" y="4597093"/>
            <a:ext cx="749438" cy="215444"/>
          </a:xfrm>
          <a:prstGeom prst="rect">
            <a:avLst/>
          </a:prstGeom>
          <a:solidFill>
            <a:schemeClr val="bg1"/>
          </a:solidFill>
        </p:spPr>
        <p:txBody>
          <a:bodyPr wrap="square" rtlCol="0" anchor="ctr">
            <a:spAutoFit/>
          </a:bodyPr>
          <a:lstStyle/>
          <a:p>
            <a:pPr algn="ctr"/>
            <a:r>
              <a:rPr lang="ko-KR" altLang="en-US" sz="800" b="1" dirty="0">
                <a:solidFill>
                  <a:srgbClr val="476FB7"/>
                </a:solidFill>
              </a:rPr>
              <a:t>요청 </a:t>
            </a:r>
            <a:r>
              <a:rPr lang="en-US" altLang="ko-KR" sz="800" b="1" dirty="0">
                <a:solidFill>
                  <a:srgbClr val="476FB7"/>
                </a:solidFill>
              </a:rPr>
              <a:t>/ </a:t>
            </a:r>
            <a:r>
              <a:rPr lang="ko-KR" altLang="en-US" sz="800" b="1" dirty="0">
                <a:solidFill>
                  <a:srgbClr val="476FB7"/>
                </a:solidFill>
              </a:rPr>
              <a:t>조회</a:t>
            </a:r>
          </a:p>
        </p:txBody>
      </p:sp>
      <p:sp>
        <p:nvSpPr>
          <p:cNvPr id="139" name="TextBox 138"/>
          <p:cNvSpPr txBox="1"/>
          <p:nvPr/>
        </p:nvSpPr>
        <p:spPr>
          <a:xfrm>
            <a:off x="4526750" y="3873884"/>
            <a:ext cx="914455" cy="215444"/>
          </a:xfrm>
          <a:prstGeom prst="rect">
            <a:avLst/>
          </a:prstGeom>
          <a:solidFill>
            <a:schemeClr val="bg1"/>
          </a:solidFill>
        </p:spPr>
        <p:txBody>
          <a:bodyPr wrap="square" rtlCol="0" anchor="ctr">
            <a:spAutoFit/>
          </a:bodyPr>
          <a:lstStyle/>
          <a:p>
            <a:pPr algn="ctr"/>
            <a:r>
              <a:rPr lang="ko-KR" altLang="en-US" sz="800" b="1" dirty="0" err="1">
                <a:solidFill>
                  <a:srgbClr val="476FB7"/>
                </a:solidFill>
              </a:rPr>
              <a:t>정책설정</a:t>
            </a:r>
            <a:r>
              <a:rPr lang="ko-KR" altLang="en-US" sz="800" b="1" dirty="0">
                <a:solidFill>
                  <a:srgbClr val="476FB7"/>
                </a:solidFill>
              </a:rPr>
              <a:t> </a:t>
            </a:r>
            <a:r>
              <a:rPr lang="en-US" altLang="ko-KR" sz="800" b="1" dirty="0">
                <a:solidFill>
                  <a:srgbClr val="476FB7"/>
                </a:solidFill>
              </a:rPr>
              <a:t>/ </a:t>
            </a:r>
            <a:r>
              <a:rPr lang="ko-KR" altLang="en-US" sz="800" b="1" dirty="0">
                <a:solidFill>
                  <a:srgbClr val="476FB7"/>
                </a:solidFill>
              </a:rPr>
              <a:t>승인</a:t>
            </a:r>
          </a:p>
        </p:txBody>
      </p:sp>
      <p:cxnSp>
        <p:nvCxnSpPr>
          <p:cNvPr id="143" name="직선 화살표 연결선 142"/>
          <p:cNvCxnSpPr>
            <a:endCxn id="146" idx="3"/>
          </p:cNvCxnSpPr>
          <p:nvPr/>
        </p:nvCxnSpPr>
        <p:spPr>
          <a:xfrm flipH="1">
            <a:off x="7545288" y="4608693"/>
            <a:ext cx="1224136" cy="0"/>
          </a:xfrm>
          <a:prstGeom prst="straightConnector1">
            <a:avLst/>
          </a:prstGeom>
          <a:ln w="25400">
            <a:solidFill>
              <a:srgbClr val="476FB7"/>
            </a:solidFill>
            <a:headEnd type="triangle" w="lg" len="lg"/>
            <a:tailEnd type="non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8" name="TextBox 147"/>
          <p:cNvSpPr txBox="1"/>
          <p:nvPr/>
        </p:nvSpPr>
        <p:spPr>
          <a:xfrm>
            <a:off x="7653549" y="4500971"/>
            <a:ext cx="836122" cy="215444"/>
          </a:xfrm>
          <a:prstGeom prst="rect">
            <a:avLst/>
          </a:prstGeom>
          <a:solidFill>
            <a:schemeClr val="bg1"/>
          </a:solidFill>
        </p:spPr>
        <p:txBody>
          <a:bodyPr wrap="square" rtlCol="0" anchor="ctr">
            <a:spAutoFit/>
          </a:bodyPr>
          <a:lstStyle/>
          <a:p>
            <a:pPr algn="ctr"/>
            <a:r>
              <a:rPr lang="ko-KR" altLang="en-US" sz="800" b="1" dirty="0">
                <a:solidFill>
                  <a:srgbClr val="476FB7"/>
                </a:solidFill>
              </a:rPr>
              <a:t>패스워드 관리</a:t>
            </a:r>
          </a:p>
        </p:txBody>
      </p:sp>
      <p:cxnSp>
        <p:nvCxnSpPr>
          <p:cNvPr id="150" name="직선 화살표 연결선 149"/>
          <p:cNvCxnSpPr>
            <a:endCxn id="100" idx="3"/>
          </p:cNvCxnSpPr>
          <p:nvPr/>
        </p:nvCxnSpPr>
        <p:spPr>
          <a:xfrm flipH="1">
            <a:off x="7545288" y="3258747"/>
            <a:ext cx="1230631" cy="1"/>
          </a:xfrm>
          <a:prstGeom prst="straightConnector1">
            <a:avLst/>
          </a:prstGeom>
          <a:ln w="25400">
            <a:solidFill>
              <a:srgbClr val="10BAA8"/>
            </a:solidFill>
            <a:prstDash val="solid"/>
            <a:headEnd type="triangle" w="lg" len="lg"/>
            <a:tailEnd type="non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2" name="TextBox 151"/>
          <p:cNvSpPr txBox="1"/>
          <p:nvPr/>
        </p:nvSpPr>
        <p:spPr>
          <a:xfrm>
            <a:off x="7758048" y="3159572"/>
            <a:ext cx="727397" cy="215444"/>
          </a:xfrm>
          <a:prstGeom prst="rect">
            <a:avLst/>
          </a:prstGeom>
          <a:solidFill>
            <a:schemeClr val="bg1"/>
          </a:solidFill>
        </p:spPr>
        <p:txBody>
          <a:bodyPr wrap="square" rtlCol="0" anchor="ctr">
            <a:spAutoFit/>
          </a:bodyPr>
          <a:lstStyle/>
          <a:p>
            <a:pPr algn="ctr"/>
            <a:r>
              <a:rPr lang="ko-KR" altLang="en-US" sz="800" b="1" dirty="0">
                <a:solidFill>
                  <a:srgbClr val="10BAA8"/>
                </a:solidFill>
              </a:rPr>
              <a:t>시스템 접속</a:t>
            </a:r>
          </a:p>
        </p:txBody>
      </p:sp>
      <p:cxnSp>
        <p:nvCxnSpPr>
          <p:cNvPr id="154" name="꺾인 연결선 153"/>
          <p:cNvCxnSpPr>
            <a:stCxn id="100" idx="1"/>
          </p:cNvCxnSpPr>
          <p:nvPr/>
        </p:nvCxnSpPr>
        <p:spPr>
          <a:xfrm rot="10800000" flipV="1">
            <a:off x="4317232" y="3258748"/>
            <a:ext cx="2143397" cy="1320694"/>
          </a:xfrm>
          <a:prstGeom prst="bentConnector3">
            <a:avLst>
              <a:gd name="adj1" fmla="val 50000"/>
            </a:avLst>
          </a:prstGeom>
          <a:ln w="25400">
            <a:solidFill>
              <a:srgbClr val="10BAA8"/>
            </a:solidFill>
            <a:prstDash val="solid"/>
            <a:headEnd type="triangle" w="lg" len="lg"/>
            <a:tailEnd type="non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8" name="TextBox 157"/>
          <p:cNvSpPr txBox="1"/>
          <p:nvPr/>
        </p:nvSpPr>
        <p:spPr>
          <a:xfrm>
            <a:off x="5066032" y="3051833"/>
            <a:ext cx="1009385" cy="338554"/>
          </a:xfrm>
          <a:prstGeom prst="rect">
            <a:avLst/>
          </a:prstGeom>
          <a:solidFill>
            <a:schemeClr val="bg1"/>
          </a:solidFill>
        </p:spPr>
        <p:txBody>
          <a:bodyPr wrap="square" rtlCol="0" anchor="ctr">
            <a:spAutoFit/>
          </a:bodyPr>
          <a:lstStyle/>
          <a:p>
            <a:pPr algn="ctr"/>
            <a:r>
              <a:rPr lang="ko-KR" altLang="en-US" sz="800" b="1" dirty="0">
                <a:solidFill>
                  <a:srgbClr val="10BAA8"/>
                </a:solidFill>
              </a:rPr>
              <a:t>패스워드</a:t>
            </a:r>
            <a:endParaRPr lang="en-US" altLang="ko-KR" sz="800" b="1" dirty="0">
              <a:solidFill>
                <a:srgbClr val="10BAA8"/>
              </a:solidFill>
            </a:endParaRPr>
          </a:p>
          <a:p>
            <a:pPr algn="ctr"/>
            <a:r>
              <a:rPr lang="ko-KR" altLang="en-US" sz="800" b="1" dirty="0">
                <a:solidFill>
                  <a:srgbClr val="10BAA8"/>
                </a:solidFill>
              </a:rPr>
              <a:t>사용 및 추가 인증</a:t>
            </a:r>
          </a:p>
        </p:txBody>
      </p:sp>
      <p:grpSp>
        <p:nvGrpSpPr>
          <p:cNvPr id="90" name="그룹 89"/>
          <p:cNvGrpSpPr/>
          <p:nvPr/>
        </p:nvGrpSpPr>
        <p:grpSpPr>
          <a:xfrm>
            <a:off x="8869463" y="2853282"/>
            <a:ext cx="724809" cy="694506"/>
            <a:chOff x="2781680" y="6993389"/>
            <a:chExt cx="1202683" cy="1152399"/>
          </a:xfrm>
        </p:grpSpPr>
        <p:grpSp>
          <p:nvGrpSpPr>
            <p:cNvPr id="91" name="그룹 90"/>
            <p:cNvGrpSpPr/>
            <p:nvPr/>
          </p:nvGrpSpPr>
          <p:grpSpPr>
            <a:xfrm>
              <a:off x="2951256" y="6993389"/>
              <a:ext cx="865515" cy="865515"/>
              <a:chOff x="3521481" y="2453360"/>
              <a:chExt cx="1152000" cy="1152000"/>
            </a:xfrm>
          </p:grpSpPr>
          <p:pic>
            <p:nvPicPr>
              <p:cNvPr id="93" name="그림 92"/>
              <p:cNvPicPr>
                <a:picLocks noChangeAspect="1"/>
              </p:cNvPicPr>
              <p:nvPr/>
            </p:nvPicPr>
            <p:blipFill>
              <a:blip r:embed="rId4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3575706" y="2522936"/>
                <a:ext cx="1040914" cy="1040914"/>
              </a:xfrm>
              <a:prstGeom prst="rect">
                <a:avLst/>
              </a:prstGeom>
            </p:spPr>
          </p:pic>
          <p:sp>
            <p:nvSpPr>
              <p:cNvPr id="118" name="타원 117"/>
              <p:cNvSpPr/>
              <p:nvPr/>
            </p:nvSpPr>
            <p:spPr>
              <a:xfrm>
                <a:off x="3521481" y="2453360"/>
                <a:ext cx="1152000" cy="1152000"/>
              </a:xfrm>
              <a:prstGeom prst="ellipse">
                <a:avLst/>
              </a:prstGeom>
              <a:noFill/>
              <a:ln w="381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600" b="1"/>
              </a:p>
            </p:txBody>
          </p:sp>
          <p:pic>
            <p:nvPicPr>
              <p:cNvPr id="119" name="그림 118"/>
              <p:cNvPicPr>
                <a:picLocks noChangeAspect="1"/>
              </p:cNvPicPr>
              <p:nvPr/>
            </p:nvPicPr>
            <p:blipFill>
              <a:blip r:embed="rId5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4116893" y="2930307"/>
                <a:ext cx="249565" cy="295284"/>
              </a:xfrm>
              <a:prstGeom prst="rect">
                <a:avLst/>
              </a:prstGeom>
            </p:spPr>
          </p:pic>
        </p:grpSp>
        <p:sp>
          <p:nvSpPr>
            <p:cNvPr id="92" name="TextBox 91"/>
            <p:cNvSpPr txBox="1"/>
            <p:nvPr/>
          </p:nvSpPr>
          <p:spPr>
            <a:xfrm>
              <a:off x="2781680" y="7839370"/>
              <a:ext cx="1202683" cy="30641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600" b="1" dirty="0"/>
                <a:t>LINUX / UNIX</a:t>
              </a:r>
              <a:endParaRPr lang="ko-KR" altLang="en-US" sz="600" b="1" dirty="0"/>
            </a:p>
          </p:txBody>
        </p:sp>
      </p:grpSp>
      <p:grpSp>
        <p:nvGrpSpPr>
          <p:cNvPr id="120" name="그룹 119"/>
          <p:cNvGrpSpPr/>
          <p:nvPr/>
        </p:nvGrpSpPr>
        <p:grpSpPr>
          <a:xfrm>
            <a:off x="8915001" y="3759834"/>
            <a:ext cx="599016" cy="694505"/>
            <a:chOff x="4442085" y="6993389"/>
            <a:chExt cx="993953" cy="1152397"/>
          </a:xfrm>
        </p:grpSpPr>
        <p:grpSp>
          <p:nvGrpSpPr>
            <p:cNvPr id="121" name="그룹 120"/>
            <p:cNvGrpSpPr/>
            <p:nvPr/>
          </p:nvGrpSpPr>
          <p:grpSpPr>
            <a:xfrm>
              <a:off x="4507295" y="6993389"/>
              <a:ext cx="865515" cy="865515"/>
              <a:chOff x="8384606" y="2448690"/>
              <a:chExt cx="1152000" cy="1152000"/>
            </a:xfrm>
          </p:grpSpPr>
          <p:pic>
            <p:nvPicPr>
              <p:cNvPr id="124" name="그림 123"/>
              <p:cNvPicPr>
                <a:picLocks noChangeAspect="1"/>
              </p:cNvPicPr>
              <p:nvPr/>
            </p:nvPicPr>
            <p:blipFill>
              <a:blip r:embed="rId4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8438831" y="2518266"/>
                <a:ext cx="1040914" cy="1040914"/>
              </a:xfrm>
              <a:prstGeom prst="rect">
                <a:avLst/>
              </a:prstGeom>
            </p:spPr>
          </p:pic>
          <p:sp>
            <p:nvSpPr>
              <p:cNvPr id="125" name="타원 124"/>
              <p:cNvSpPr/>
              <p:nvPr/>
            </p:nvSpPr>
            <p:spPr>
              <a:xfrm>
                <a:off x="8384606" y="2448690"/>
                <a:ext cx="1152000" cy="1152000"/>
              </a:xfrm>
              <a:prstGeom prst="ellipse">
                <a:avLst/>
              </a:prstGeom>
              <a:noFill/>
              <a:ln w="381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600" b="1"/>
              </a:p>
            </p:txBody>
          </p:sp>
        </p:grpSp>
        <p:sp>
          <p:nvSpPr>
            <p:cNvPr id="122" name="TextBox 121"/>
            <p:cNvSpPr txBox="1"/>
            <p:nvPr/>
          </p:nvSpPr>
          <p:spPr>
            <a:xfrm>
              <a:off x="4442085" y="7839368"/>
              <a:ext cx="993953" cy="30641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600" b="1" dirty="0"/>
                <a:t>WINDOWS</a:t>
              </a:r>
              <a:endParaRPr lang="ko-KR" altLang="en-US" sz="600" b="1" dirty="0"/>
            </a:p>
          </p:txBody>
        </p:sp>
        <p:pic>
          <p:nvPicPr>
            <p:cNvPr id="123" name="Picture 2" descr="windows, ì¬íì  ë¤í¸ìí¬ ìì´ì½"/>
            <p:cNvPicPr>
              <a:picLocks noChangeAspect="1" noChangeArrowheads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933572" y="7345793"/>
              <a:ext cx="213303" cy="21330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126" name="직사각형 125"/>
          <p:cNvSpPr/>
          <p:nvPr/>
        </p:nvSpPr>
        <p:spPr>
          <a:xfrm>
            <a:off x="8769424" y="2639104"/>
            <a:ext cx="903914" cy="280612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altLang="ko-KR" sz="700" b="1" dirty="0">
              <a:solidFill>
                <a:srgbClr val="3B59A4"/>
              </a:solidFill>
            </a:endParaRPr>
          </a:p>
        </p:txBody>
      </p:sp>
      <p:sp>
        <p:nvSpPr>
          <p:cNvPr id="129" name="직사각형 128"/>
          <p:cNvSpPr/>
          <p:nvPr/>
        </p:nvSpPr>
        <p:spPr>
          <a:xfrm>
            <a:off x="8769424" y="2431782"/>
            <a:ext cx="903914" cy="207322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000" b="1" dirty="0">
                <a:solidFill>
                  <a:schemeClr val="bg1"/>
                </a:solidFill>
              </a:rPr>
              <a:t>업무 시스템</a:t>
            </a:r>
            <a:endParaRPr lang="en-US" altLang="ko-KR" sz="1000" b="1" dirty="0">
              <a:solidFill>
                <a:schemeClr val="bg1"/>
              </a:solidFill>
            </a:endParaRPr>
          </a:p>
        </p:txBody>
      </p:sp>
      <p:grpSp>
        <p:nvGrpSpPr>
          <p:cNvPr id="130" name="그룹 129"/>
          <p:cNvGrpSpPr/>
          <p:nvPr/>
        </p:nvGrpSpPr>
        <p:grpSpPr>
          <a:xfrm>
            <a:off x="8782214" y="4650122"/>
            <a:ext cx="877019" cy="786836"/>
            <a:chOff x="8694734" y="5317948"/>
            <a:chExt cx="1061193" cy="952072"/>
          </a:xfrm>
        </p:grpSpPr>
        <p:sp>
          <p:nvSpPr>
            <p:cNvPr id="131" name="타원 130"/>
            <p:cNvSpPr/>
            <p:nvPr/>
          </p:nvSpPr>
          <p:spPr>
            <a:xfrm>
              <a:off x="8918841" y="5317948"/>
              <a:ext cx="631150" cy="631149"/>
            </a:xfrm>
            <a:prstGeom prst="ellipse">
              <a:avLst/>
            </a:prstGeom>
            <a:noFill/>
            <a:ln w="381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800" b="1"/>
            </a:p>
          </p:txBody>
        </p:sp>
        <p:pic>
          <p:nvPicPr>
            <p:cNvPr id="132" name="그림 131"/>
            <p:cNvPicPr>
              <a:picLocks noChangeAspect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989673" y="5405554"/>
              <a:ext cx="471313" cy="471312"/>
            </a:xfrm>
            <a:prstGeom prst="rect">
              <a:avLst/>
            </a:prstGeom>
          </p:spPr>
        </p:pic>
        <p:sp>
          <p:nvSpPr>
            <p:cNvPr id="133" name="TextBox 132"/>
            <p:cNvSpPr txBox="1"/>
            <p:nvPr/>
          </p:nvSpPr>
          <p:spPr>
            <a:xfrm>
              <a:off x="8694734" y="5934851"/>
              <a:ext cx="1061193" cy="33516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600" b="1" dirty="0"/>
                <a:t>Network Device</a:t>
              </a:r>
            </a:p>
            <a:p>
              <a:pPr algn="ctr"/>
              <a:r>
                <a:rPr lang="en-US" altLang="ko-KR" sz="600" b="1" dirty="0"/>
                <a:t>Security Appliance</a:t>
              </a:r>
              <a:endParaRPr lang="ko-KR" altLang="en-US" sz="600" b="1" dirty="0"/>
            </a:p>
          </p:txBody>
        </p:sp>
      </p:grpSp>
      <p:sp>
        <p:nvSpPr>
          <p:cNvPr id="86" name="모서리가 둥근 직사각형 85"/>
          <p:cNvSpPr/>
          <p:nvPr/>
        </p:nvSpPr>
        <p:spPr>
          <a:xfrm>
            <a:off x="7283513" y="4750864"/>
            <a:ext cx="566986" cy="227227"/>
          </a:xfrm>
          <a:prstGeom prst="roundRect">
            <a:avLst/>
          </a:prstGeom>
          <a:solidFill>
            <a:srgbClr val="7030A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700" b="1" dirty="0" err="1"/>
              <a:t>추가인증</a:t>
            </a:r>
            <a:endParaRPr lang="ko-KR" altLang="en-US" sz="700" b="1" dirty="0"/>
          </a:p>
        </p:txBody>
      </p:sp>
      <p:sp>
        <p:nvSpPr>
          <p:cNvPr id="83" name="직사각형 82"/>
          <p:cNvSpPr/>
          <p:nvPr/>
        </p:nvSpPr>
        <p:spPr>
          <a:xfrm>
            <a:off x="3513138" y="1702776"/>
            <a:ext cx="6264275" cy="4678553"/>
          </a:xfrm>
          <a:prstGeom prst="rect">
            <a:avLst/>
          </a:prstGeom>
          <a:noFill/>
          <a:ln w="3175">
            <a:solidFill>
              <a:srgbClr val="10BAA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85" name="직사각형 84"/>
          <p:cNvSpPr/>
          <p:nvPr/>
        </p:nvSpPr>
        <p:spPr>
          <a:xfrm>
            <a:off x="3511550" y="1415854"/>
            <a:ext cx="1703809" cy="287878"/>
          </a:xfrm>
          <a:prstGeom prst="rect">
            <a:avLst/>
          </a:prstGeom>
          <a:solidFill>
            <a:srgbClr val="10BAA8"/>
          </a:solidFill>
          <a:ln w="3175">
            <a:solidFill>
              <a:srgbClr val="10BAA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100" b="1" dirty="0">
                <a:solidFill>
                  <a:schemeClr val="bg1"/>
                </a:solidFill>
              </a:rPr>
              <a:t>구성도</a:t>
            </a:r>
            <a:endParaRPr lang="en-US" altLang="ko-KR" sz="1100" b="1" dirty="0">
              <a:solidFill>
                <a:schemeClr val="bg1"/>
              </a:solidFill>
            </a:endParaRPr>
          </a:p>
        </p:txBody>
      </p:sp>
      <p:sp>
        <p:nvSpPr>
          <p:cNvPr id="88" name="직사각형 87"/>
          <p:cNvSpPr/>
          <p:nvPr/>
        </p:nvSpPr>
        <p:spPr>
          <a:xfrm>
            <a:off x="128055" y="1415854"/>
            <a:ext cx="1703809" cy="287878"/>
          </a:xfrm>
          <a:prstGeom prst="rect">
            <a:avLst/>
          </a:prstGeom>
          <a:solidFill>
            <a:srgbClr val="10BAA8"/>
          </a:solidFill>
          <a:ln w="3175">
            <a:solidFill>
              <a:srgbClr val="10BAA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100" b="1" dirty="0">
                <a:solidFill>
                  <a:schemeClr val="bg1"/>
                </a:solidFill>
              </a:rPr>
              <a:t>요구 사항</a:t>
            </a:r>
            <a:endParaRPr lang="en-US" altLang="ko-KR" sz="1100" b="1" dirty="0">
              <a:solidFill>
                <a:schemeClr val="bg1"/>
              </a:solidFill>
            </a:endParaRPr>
          </a:p>
        </p:txBody>
      </p:sp>
      <p:sp>
        <p:nvSpPr>
          <p:cNvPr id="110" name="직사각형 109"/>
          <p:cNvSpPr/>
          <p:nvPr/>
        </p:nvSpPr>
        <p:spPr>
          <a:xfrm>
            <a:off x="128055" y="1702777"/>
            <a:ext cx="3320965" cy="1713593"/>
          </a:xfrm>
          <a:prstGeom prst="rect">
            <a:avLst/>
          </a:prstGeom>
          <a:noFill/>
          <a:ln w="3175">
            <a:solidFill>
              <a:srgbClr val="10BAA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111" name="직사각형 110"/>
          <p:cNvSpPr/>
          <p:nvPr/>
        </p:nvSpPr>
        <p:spPr>
          <a:xfrm>
            <a:off x="120041" y="4044929"/>
            <a:ext cx="3320965" cy="2336400"/>
          </a:xfrm>
          <a:prstGeom prst="rect">
            <a:avLst/>
          </a:prstGeom>
          <a:noFill/>
          <a:ln w="3175">
            <a:solidFill>
              <a:srgbClr val="10BAA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endParaRPr lang="ko-KR" altLang="en-US" sz="1250" dirty="0">
              <a:solidFill>
                <a:schemeClr val="tx1"/>
              </a:solidFill>
            </a:endParaRPr>
          </a:p>
        </p:txBody>
      </p:sp>
      <p:sp>
        <p:nvSpPr>
          <p:cNvPr id="112" name="직사각형 111"/>
          <p:cNvSpPr/>
          <p:nvPr/>
        </p:nvSpPr>
        <p:spPr>
          <a:xfrm>
            <a:off x="120041" y="3759834"/>
            <a:ext cx="1703809" cy="287878"/>
          </a:xfrm>
          <a:prstGeom prst="rect">
            <a:avLst/>
          </a:prstGeom>
          <a:solidFill>
            <a:srgbClr val="10BAA8"/>
          </a:solidFill>
          <a:ln w="0">
            <a:solidFill>
              <a:srgbClr val="10BAA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100" b="1" dirty="0">
                <a:solidFill>
                  <a:schemeClr val="bg1"/>
                </a:solidFill>
              </a:rPr>
              <a:t>구축 내용 및 결과</a:t>
            </a:r>
            <a:endParaRPr lang="en-US" altLang="ko-KR" sz="1100" b="1" dirty="0">
              <a:solidFill>
                <a:schemeClr val="bg1"/>
              </a:solidFill>
            </a:endParaRPr>
          </a:p>
        </p:txBody>
      </p:sp>
      <p:grpSp>
        <p:nvGrpSpPr>
          <p:cNvPr id="127" name="그룹 126"/>
          <p:cNvGrpSpPr/>
          <p:nvPr/>
        </p:nvGrpSpPr>
        <p:grpSpPr>
          <a:xfrm>
            <a:off x="6455409" y="3054621"/>
            <a:ext cx="1084661" cy="401140"/>
            <a:chOff x="7476035" y="5012610"/>
            <a:chExt cx="740838" cy="273984"/>
          </a:xfrm>
        </p:grpSpPr>
        <p:sp>
          <p:nvSpPr>
            <p:cNvPr id="128" name="직사각형 127"/>
            <p:cNvSpPr/>
            <p:nvPr/>
          </p:nvSpPr>
          <p:spPr>
            <a:xfrm>
              <a:off x="7490145" y="5012610"/>
              <a:ext cx="704792" cy="150304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en-US" altLang="ko-KR" sz="700" b="1" dirty="0">
                  <a:ln>
                    <a:solidFill>
                      <a:schemeClr val="bg1">
                        <a:alpha val="5000"/>
                      </a:schemeClr>
                    </a:solidFill>
                  </a:ln>
                  <a:solidFill>
                    <a:schemeClr val="tx1">
                      <a:lumMod val="95000"/>
                      <a:lumOff val="5000"/>
                    </a:schemeClr>
                  </a:solidFill>
                  <a:latin typeface="Arial" panose="020B0604020202020204" pitchFamily="34" charset="0"/>
                  <a:ea typeface="나눔고딕 ExtraBold" panose="020D0904000000000000" pitchFamily="50" charset="-127"/>
                  <a:cs typeface="Arial" panose="020B0604020202020204" pitchFamily="34" charset="0"/>
                </a:rPr>
                <a:t>SecureGuard</a:t>
              </a:r>
              <a:r>
                <a:rPr lang="en-US" altLang="ko-KR" sz="700" b="1" dirty="0">
                  <a:ln>
                    <a:solidFill>
                      <a:schemeClr val="bg1">
                        <a:alpha val="5000"/>
                      </a:schemeClr>
                    </a:solidFill>
                  </a:ln>
                  <a:latin typeface="Arial" panose="020B0604020202020204" pitchFamily="34" charset="0"/>
                  <a:ea typeface="나눔고딕 ExtraBold" panose="020D0904000000000000" pitchFamily="50" charset="-127"/>
                  <a:cs typeface="Arial" panose="020B0604020202020204" pitchFamily="34" charset="0"/>
                </a:rPr>
                <a:t>  </a:t>
              </a:r>
              <a:r>
                <a:rPr lang="en-US" altLang="ko-KR" sz="700" b="1" dirty="0">
                  <a:ln>
                    <a:solidFill>
                      <a:schemeClr val="bg1">
                        <a:alpha val="5000"/>
                      </a:schemeClr>
                    </a:solidFill>
                  </a:ln>
                  <a:solidFill>
                    <a:srgbClr val="00B4A6"/>
                  </a:solidFill>
                  <a:latin typeface="Arial" panose="020B0604020202020204" pitchFamily="34" charset="0"/>
                  <a:ea typeface="나눔고딕 ExtraBold" panose="020D0904000000000000" pitchFamily="50" charset="-127"/>
                  <a:cs typeface="Arial" panose="020B0604020202020204" pitchFamily="34" charset="0"/>
                </a:rPr>
                <a:t>AM</a:t>
              </a:r>
              <a:endParaRPr lang="en-US" altLang="ko-KR" sz="700" b="1" dirty="0">
                <a:ln>
                  <a:solidFill>
                    <a:schemeClr val="bg1">
                      <a:alpha val="5000"/>
                    </a:schemeClr>
                  </a:solidFill>
                </a:ln>
                <a:latin typeface="Arial" panose="020B0604020202020204" pitchFamily="34" charset="0"/>
                <a:ea typeface="나눔고딕 ExtraBold" panose="020D0904000000000000" pitchFamily="50" charset="-127"/>
                <a:cs typeface="Arial" panose="020B0604020202020204" pitchFamily="34" charset="0"/>
              </a:endParaRPr>
            </a:p>
          </p:txBody>
        </p:sp>
        <p:sp>
          <p:nvSpPr>
            <p:cNvPr id="134" name="모서리가 둥근 직사각형 133"/>
            <p:cNvSpPr/>
            <p:nvPr/>
          </p:nvSpPr>
          <p:spPr>
            <a:xfrm>
              <a:off x="7500958" y="5144704"/>
              <a:ext cx="690993" cy="121433"/>
            </a:xfrm>
            <a:prstGeom prst="roundRect">
              <a:avLst/>
            </a:prstGeom>
            <a:noFill/>
            <a:ln w="25400">
              <a:solidFill>
                <a:srgbClr val="10BAA8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200" dirty="0"/>
            </a:p>
          </p:txBody>
        </p:sp>
        <p:sp>
          <p:nvSpPr>
            <p:cNvPr id="135" name="모서리가 둥근 직사각형 134"/>
            <p:cNvSpPr/>
            <p:nvPr/>
          </p:nvSpPr>
          <p:spPr>
            <a:xfrm>
              <a:off x="7519005" y="5160036"/>
              <a:ext cx="201221" cy="90563"/>
            </a:xfrm>
            <a:prstGeom prst="roundRect">
              <a:avLst/>
            </a:prstGeom>
            <a:solidFill>
              <a:srgbClr val="10BAA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ko-KR" sz="400" b="1" dirty="0"/>
                <a:t>AM</a:t>
              </a:r>
              <a:endParaRPr lang="ko-KR" altLang="en-US" sz="400" b="1" dirty="0"/>
            </a:p>
          </p:txBody>
        </p:sp>
        <p:sp>
          <p:nvSpPr>
            <p:cNvPr id="136" name="순서도: 연결자 135"/>
            <p:cNvSpPr/>
            <p:nvPr/>
          </p:nvSpPr>
          <p:spPr>
            <a:xfrm>
              <a:off x="8060210" y="5160363"/>
              <a:ext cx="27762" cy="23447"/>
            </a:xfrm>
            <a:prstGeom prst="flowChartConnector">
              <a:avLst/>
            </a:prstGeom>
            <a:solidFill>
              <a:srgbClr val="10BAA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200" dirty="0"/>
            </a:p>
          </p:txBody>
        </p:sp>
        <p:sp>
          <p:nvSpPr>
            <p:cNvPr id="137" name="순서도: 연결자 136"/>
            <p:cNvSpPr/>
            <p:nvPr/>
          </p:nvSpPr>
          <p:spPr>
            <a:xfrm>
              <a:off x="8100856" y="5160363"/>
              <a:ext cx="27762" cy="23447"/>
            </a:xfrm>
            <a:prstGeom prst="flowChartConnector">
              <a:avLst/>
            </a:prstGeom>
            <a:solidFill>
              <a:srgbClr val="10BAA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200" dirty="0"/>
            </a:p>
          </p:txBody>
        </p:sp>
        <p:sp>
          <p:nvSpPr>
            <p:cNvPr id="138" name="순서도: 연결자 137"/>
            <p:cNvSpPr/>
            <p:nvPr/>
          </p:nvSpPr>
          <p:spPr>
            <a:xfrm>
              <a:off x="8141503" y="5160363"/>
              <a:ext cx="27762" cy="23447"/>
            </a:xfrm>
            <a:prstGeom prst="flowChartConnector">
              <a:avLst/>
            </a:prstGeom>
            <a:solidFill>
              <a:srgbClr val="10BAA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200" dirty="0"/>
            </a:p>
          </p:txBody>
        </p:sp>
        <p:cxnSp>
          <p:nvCxnSpPr>
            <p:cNvPr id="144" name="직선 화살표 연결선 143"/>
            <p:cNvCxnSpPr/>
            <p:nvPr/>
          </p:nvCxnSpPr>
          <p:spPr>
            <a:xfrm>
              <a:off x="7743105" y="5204268"/>
              <a:ext cx="285632" cy="0"/>
            </a:xfrm>
            <a:prstGeom prst="straightConnector1">
              <a:avLst/>
            </a:prstGeom>
            <a:ln w="25400">
              <a:solidFill>
                <a:srgbClr val="10BAA8"/>
              </a:solidFill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5" name="직선 화살표 연결선 144"/>
            <p:cNvCxnSpPr/>
            <p:nvPr/>
          </p:nvCxnSpPr>
          <p:spPr>
            <a:xfrm>
              <a:off x="7743105" y="5179140"/>
              <a:ext cx="285632" cy="0"/>
            </a:xfrm>
            <a:prstGeom prst="straightConnector1">
              <a:avLst/>
            </a:prstGeom>
            <a:ln w="25400">
              <a:solidFill>
                <a:srgbClr val="10BAA8"/>
              </a:solidFill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9" name="직선 화살표 연결선 148"/>
            <p:cNvCxnSpPr/>
            <p:nvPr/>
          </p:nvCxnSpPr>
          <p:spPr>
            <a:xfrm>
              <a:off x="7743105" y="5231363"/>
              <a:ext cx="285631" cy="0"/>
            </a:xfrm>
            <a:prstGeom prst="straightConnector1">
              <a:avLst/>
            </a:prstGeom>
            <a:ln w="25400">
              <a:solidFill>
                <a:srgbClr val="10BAA8"/>
              </a:solidFill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51" name="모서리가 둥근 직사각형 150"/>
            <p:cNvSpPr/>
            <p:nvPr/>
          </p:nvSpPr>
          <p:spPr>
            <a:xfrm>
              <a:off x="7476035" y="5017219"/>
              <a:ext cx="740838" cy="269375"/>
            </a:xfrm>
            <a:prstGeom prst="roundRect">
              <a:avLst/>
            </a:prstGeom>
            <a:noFill/>
            <a:ln w="25400">
              <a:solidFill>
                <a:srgbClr val="10BAA8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200" dirty="0"/>
            </a:p>
          </p:txBody>
        </p:sp>
      </p:grpSp>
      <p:sp>
        <p:nvSpPr>
          <p:cNvPr id="161" name="모서리가 둥근 직사각형 160"/>
          <p:cNvSpPr/>
          <p:nvPr/>
        </p:nvSpPr>
        <p:spPr>
          <a:xfrm>
            <a:off x="7283513" y="3379932"/>
            <a:ext cx="566986" cy="227227"/>
          </a:xfrm>
          <a:prstGeom prst="roundRect">
            <a:avLst/>
          </a:prstGeom>
          <a:solidFill>
            <a:srgbClr val="7030A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700" b="1" dirty="0" err="1"/>
              <a:t>추가인증</a:t>
            </a:r>
            <a:endParaRPr lang="ko-KR" altLang="en-US" sz="700" b="1" dirty="0"/>
          </a:p>
        </p:txBody>
      </p:sp>
    </p:spTree>
    <p:extLst>
      <p:ext uri="{BB962C8B-B14F-4D97-AF65-F5344CB8AC3E}">
        <p14:creationId xmlns:p14="http://schemas.microsoft.com/office/powerpoint/2010/main" val="1265209308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텍스트 개체 틀 4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altLang="ko-KR" dirty="0"/>
              <a:t>3</a:t>
            </a:r>
            <a:endParaRPr lang="ko-KR" altLang="en-US" dirty="0"/>
          </a:p>
        </p:txBody>
      </p:sp>
      <p:sp>
        <p:nvSpPr>
          <p:cNvPr id="6" name="TextBox 5"/>
          <p:cNvSpPr txBox="1"/>
          <p:nvPr/>
        </p:nvSpPr>
        <p:spPr>
          <a:xfrm>
            <a:off x="4079204" y="2478087"/>
            <a:ext cx="1747593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ko-KR" altLang="en-US" sz="2800" b="1" dirty="0">
                <a:ln>
                  <a:solidFill>
                    <a:schemeClr val="bg1">
                      <a:alpha val="5000"/>
                    </a:schemeClr>
                  </a:solidFill>
                </a:ln>
                <a:solidFill>
                  <a:srgbClr val="10BAA8"/>
                </a:solidFill>
                <a:latin typeface="+mn-ea"/>
                <a:cs typeface="Arial" panose="020B0604020202020204" pitchFamily="34" charset="0"/>
              </a:rPr>
              <a:t>회사 소개</a:t>
            </a:r>
            <a:endParaRPr lang="ko-KR" altLang="en-US" sz="2800" b="1" dirty="0">
              <a:ln>
                <a:solidFill>
                  <a:schemeClr val="bg1">
                    <a:alpha val="5000"/>
                  </a:schemeClr>
                </a:solidFill>
              </a:ln>
              <a:solidFill>
                <a:srgbClr val="10BAA8"/>
              </a:solidFill>
              <a:latin typeface="+mn-ea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4209848" y="3405870"/>
            <a:ext cx="1486304" cy="923330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ko-KR" b="1" dirty="0">
                <a:ln>
                  <a:solidFill>
                    <a:schemeClr val="bg1">
                      <a:alpha val="20000"/>
                    </a:schemeClr>
                  </a:solidFill>
                </a:ln>
                <a:solidFill>
                  <a:srgbClr val="10BAA8"/>
                </a:solidFill>
                <a:latin typeface="+mn-ea"/>
                <a:cs typeface="Arial" panose="020B0604020202020204" pitchFamily="34" charset="0"/>
              </a:rPr>
              <a:t>1</a:t>
            </a:r>
            <a:r>
              <a:rPr lang="en-US" altLang="ko-KR" b="1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  </a:t>
            </a:r>
            <a:r>
              <a:rPr lang="ko-KR" altLang="en-US" b="1" dirty="0" err="1">
                <a:ln>
                  <a:solidFill>
                    <a:schemeClr val="bg1">
                      <a:alpha val="2000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에스지앤</a:t>
            </a:r>
            <a:r>
              <a:rPr lang="ko-KR" altLang="en-US" b="1" dirty="0">
                <a:ln>
                  <a:solidFill>
                    <a:schemeClr val="bg1">
                      <a:alpha val="2000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 </a:t>
            </a:r>
            <a:endParaRPr lang="en-US" altLang="ko-KR" b="1" dirty="0">
              <a:ln>
                <a:solidFill>
                  <a:schemeClr val="bg1">
                    <a:alpha val="20000"/>
                  </a:schemeClr>
                </a:solidFill>
              </a:ln>
              <a:solidFill>
                <a:schemeClr val="tx1">
                  <a:lumMod val="75000"/>
                  <a:lumOff val="25000"/>
                </a:schemeClr>
              </a:solidFill>
              <a:latin typeface="+mn-ea"/>
            </a:endParaRPr>
          </a:p>
          <a:p>
            <a:pPr>
              <a:lnSpc>
                <a:spcPct val="150000"/>
              </a:lnSpc>
            </a:pPr>
            <a:r>
              <a:rPr lang="en-US" altLang="ko-KR" b="1" dirty="0">
                <a:ln>
                  <a:solidFill>
                    <a:schemeClr val="bg1">
                      <a:alpha val="20000"/>
                    </a:schemeClr>
                  </a:solidFill>
                </a:ln>
                <a:solidFill>
                  <a:srgbClr val="10BAA8"/>
                </a:solidFill>
                <a:latin typeface="+mn-ea"/>
                <a:cs typeface="Arial" panose="020B0604020202020204" pitchFamily="34" charset="0"/>
              </a:rPr>
              <a:t>2</a:t>
            </a:r>
            <a:r>
              <a:rPr lang="en-US" altLang="ko-KR" b="1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  </a:t>
            </a:r>
            <a:r>
              <a:rPr lang="ko-KR" altLang="en-US" b="1" dirty="0" err="1">
                <a:ln>
                  <a:solidFill>
                    <a:schemeClr val="bg1">
                      <a:alpha val="2000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cs typeface="Arial" panose="020B0604020202020204" pitchFamily="34" charset="0"/>
              </a:rPr>
              <a:t>고객사</a:t>
            </a:r>
            <a:endParaRPr lang="ko-KR" altLang="en-US" b="1" dirty="0">
              <a:ln>
                <a:solidFill>
                  <a:schemeClr val="bg1">
                    <a:alpha val="20000"/>
                  </a:schemeClr>
                </a:solidFill>
              </a:ln>
              <a:solidFill>
                <a:schemeClr val="tx1">
                  <a:lumMod val="75000"/>
                  <a:lumOff val="25000"/>
                </a:schemeClr>
              </a:solidFill>
              <a:latin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2547305644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텍스트 개체 틀 8"/>
          <p:cNvSpPr>
            <a:spLocks noGrp="1"/>
          </p:cNvSpPr>
          <p:nvPr>
            <p:ph type="body" sz="quarter" idx="10"/>
          </p:nvPr>
        </p:nvSpPr>
        <p:spPr>
          <a:xfrm>
            <a:off x="38576" y="58966"/>
            <a:ext cx="1980248" cy="431800"/>
          </a:xfrm>
        </p:spPr>
        <p:txBody>
          <a:bodyPr>
            <a:noAutofit/>
          </a:bodyPr>
          <a:lstStyle/>
          <a:p>
            <a:r>
              <a:rPr lang="en-US" altLang="ko-KR" dirty="0">
                <a:solidFill>
                  <a:srgbClr val="10BAA8"/>
                </a:solidFill>
              </a:rPr>
              <a:t>03 </a:t>
            </a:r>
            <a:r>
              <a:rPr lang="ko-KR" altLang="en-US" dirty="0">
                <a:solidFill>
                  <a:srgbClr val="10BAA8"/>
                </a:solidFill>
              </a:rPr>
              <a:t>회사 소개</a:t>
            </a:r>
          </a:p>
        </p:txBody>
      </p:sp>
      <p:sp>
        <p:nvSpPr>
          <p:cNvPr id="10" name="텍스트 개체 틀 9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ko-KR" altLang="en-US" dirty="0" err="1"/>
              <a:t>에스지앤</a:t>
            </a:r>
            <a:endParaRPr lang="ko-KR" altLang="en-US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11" name="텍스트 개체 틀 10"/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en-US" altLang="ko-K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2009</a:t>
            </a:r>
            <a:r>
              <a:rPr lang="ko-KR" altLang="en-US" dirty="0">
                <a:solidFill>
                  <a:schemeClr val="tx1">
                    <a:lumMod val="65000"/>
                    <a:lumOff val="35000"/>
                  </a:schemeClr>
                </a:solidFill>
              </a:rPr>
              <a:t>년 설립된 에스지앤㈜은 전문적인 기술력을 바탕으로 시스템 접근제어</a:t>
            </a:r>
            <a:r>
              <a:rPr lang="en-US" altLang="ko-K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, </a:t>
            </a:r>
            <a:r>
              <a:rPr lang="ko-KR" altLang="en-US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패스워드관리</a:t>
            </a:r>
            <a:r>
              <a:rPr lang="en-US" altLang="ko-K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</a:t>
            </a:r>
            <a:r>
              <a:rPr lang="ko-KR" altLang="en-US" dirty="0">
                <a:solidFill>
                  <a:schemeClr val="tx1">
                    <a:lumMod val="65000"/>
                    <a:lumOff val="35000"/>
                  </a:schemeClr>
                </a:solidFill>
              </a:rPr>
              <a:t>솔루션 등 다양한 보안솔루션에 대한 제조 및 구축사업을 수행하고 있습니다</a:t>
            </a:r>
            <a:r>
              <a:rPr lang="en-US" altLang="ko-K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.</a:t>
            </a:r>
            <a:endParaRPr lang="ko-KR" altLang="en-US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graphicFrame>
        <p:nvGraphicFramePr>
          <p:cNvPr id="12" name="표 1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16739063"/>
              </p:ext>
            </p:extLst>
          </p:nvPr>
        </p:nvGraphicFramePr>
        <p:xfrm>
          <a:off x="128588" y="1412875"/>
          <a:ext cx="9648825" cy="504031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99375">
                  <a:extLst>
                    <a:ext uri="{9D8B030D-6E8A-4147-A177-3AD203B41FA5}">
                      <a16:colId xmlns:a16="http://schemas.microsoft.com/office/drawing/2014/main" val="1493884423"/>
                    </a:ext>
                  </a:extLst>
                </a:gridCol>
                <a:gridCol w="7749450">
                  <a:extLst>
                    <a:ext uri="{9D8B030D-6E8A-4147-A177-3AD203B41FA5}">
                      <a16:colId xmlns:a16="http://schemas.microsoft.com/office/drawing/2014/main" val="272446552"/>
                    </a:ext>
                  </a:extLst>
                </a:gridCol>
              </a:tblGrid>
              <a:tr h="659631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b="1" kern="1200" dirty="0">
                          <a:ln>
                            <a:solidFill>
                              <a:schemeClr val="bg1">
                                <a:alpha val="7000"/>
                              </a:schemeClr>
                            </a:solidFill>
                          </a:ln>
                          <a:solidFill>
                            <a:schemeClr val="bg1"/>
                          </a:solidFill>
                          <a:latin typeface="+mn-ea"/>
                          <a:ea typeface="+mn-ea"/>
                          <a:cs typeface="+mn-cs"/>
                        </a:rPr>
                        <a:t>개요</a:t>
                      </a:r>
                    </a:p>
                  </a:txBody>
                  <a:tcPr anchor="ctr">
                    <a:lnL w="3175" cap="flat" cmpd="sng" algn="ctr">
                      <a:solidFill>
                        <a:srgbClr val="D1FBF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D1FBF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D1FBF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D1FBF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BAA8"/>
                    </a:solidFill>
                  </a:tcPr>
                </a:tc>
                <a:tc>
                  <a:txBody>
                    <a:bodyPr/>
                    <a:lstStyle/>
                    <a:p>
                      <a:pPr algn="l" latinLnBrk="1">
                        <a:spcBef>
                          <a:spcPts val="400"/>
                        </a:spcBef>
                        <a:spcAft>
                          <a:spcPts val="400"/>
                        </a:spcAft>
                      </a:pPr>
                      <a:r>
                        <a:rPr lang="en-US" altLang="ko-KR" sz="1100" b="0" kern="1200" dirty="0">
                          <a:ln>
                            <a:solidFill>
                              <a:schemeClr val="bg1">
                                <a:alpha val="7000"/>
                              </a:schemeClr>
                            </a:solidFill>
                          </a:ln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+mn-ea"/>
                          <a:ea typeface="+mn-ea"/>
                          <a:cs typeface="+mn-cs"/>
                        </a:rPr>
                        <a:t>• 2009</a:t>
                      </a:r>
                      <a:r>
                        <a:rPr lang="ko-KR" altLang="en-US" sz="1100" b="0" kern="1200" dirty="0">
                          <a:ln>
                            <a:solidFill>
                              <a:schemeClr val="bg1">
                                <a:alpha val="7000"/>
                              </a:schemeClr>
                            </a:solidFill>
                          </a:ln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+mn-ea"/>
                          <a:ea typeface="+mn-ea"/>
                          <a:cs typeface="+mn-cs"/>
                        </a:rPr>
                        <a:t>년 </a:t>
                      </a:r>
                      <a:r>
                        <a:rPr lang="en-US" altLang="ko-KR" sz="1100" b="0" kern="1200" dirty="0">
                          <a:ln>
                            <a:solidFill>
                              <a:schemeClr val="bg1">
                                <a:alpha val="7000"/>
                              </a:schemeClr>
                            </a:solidFill>
                          </a:ln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+mn-ea"/>
                          <a:ea typeface="+mn-ea"/>
                          <a:cs typeface="+mn-cs"/>
                        </a:rPr>
                        <a:t>9</a:t>
                      </a:r>
                      <a:r>
                        <a:rPr lang="ko-KR" altLang="en-US" sz="1100" b="0" kern="1200" dirty="0">
                          <a:ln>
                            <a:solidFill>
                              <a:schemeClr val="bg1">
                                <a:alpha val="7000"/>
                              </a:schemeClr>
                            </a:solidFill>
                          </a:ln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+mn-ea"/>
                          <a:ea typeface="+mn-ea"/>
                          <a:cs typeface="+mn-cs"/>
                        </a:rPr>
                        <a:t>월 </a:t>
                      </a:r>
                      <a:r>
                        <a:rPr lang="en-US" altLang="ko-KR" sz="1100" b="0" kern="1200" dirty="0">
                          <a:ln>
                            <a:solidFill>
                              <a:schemeClr val="bg1">
                                <a:alpha val="7000"/>
                              </a:schemeClr>
                            </a:solidFill>
                          </a:ln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+mn-ea"/>
                          <a:ea typeface="+mn-ea"/>
                          <a:cs typeface="+mn-cs"/>
                        </a:rPr>
                        <a:t>3</a:t>
                      </a:r>
                      <a:r>
                        <a:rPr lang="ko-KR" altLang="en-US" sz="1100" b="0" kern="1200" dirty="0">
                          <a:ln>
                            <a:solidFill>
                              <a:schemeClr val="bg1">
                                <a:alpha val="7000"/>
                              </a:schemeClr>
                            </a:solidFill>
                          </a:ln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+mn-ea"/>
                          <a:ea typeface="+mn-ea"/>
                          <a:cs typeface="+mn-cs"/>
                        </a:rPr>
                        <a:t>일 설립된 보안솔루션 전문업체</a:t>
                      </a:r>
                    </a:p>
                    <a:p>
                      <a:pPr algn="l" latinLnBrk="1">
                        <a:spcBef>
                          <a:spcPts val="400"/>
                        </a:spcBef>
                        <a:spcAft>
                          <a:spcPts val="400"/>
                        </a:spcAft>
                      </a:pPr>
                      <a:r>
                        <a:rPr lang="en-US" altLang="ko-KR" sz="1100" b="0" kern="1200" dirty="0">
                          <a:ln>
                            <a:solidFill>
                              <a:schemeClr val="bg1">
                                <a:alpha val="7000"/>
                              </a:schemeClr>
                            </a:solidFill>
                          </a:ln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+mn-ea"/>
                          <a:ea typeface="+mn-ea"/>
                          <a:cs typeface="+mn-cs"/>
                        </a:rPr>
                        <a:t>• </a:t>
                      </a:r>
                      <a:r>
                        <a:rPr lang="ko-KR" altLang="en-US" sz="1100" b="0" kern="1200" dirty="0">
                          <a:ln>
                            <a:solidFill>
                              <a:schemeClr val="bg1">
                                <a:alpha val="7000"/>
                              </a:schemeClr>
                            </a:solidFill>
                          </a:ln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+mn-ea"/>
                          <a:ea typeface="+mn-ea"/>
                          <a:cs typeface="+mn-cs"/>
                        </a:rPr>
                        <a:t>시스템 접근제어 및 감사로깅 솔루션 등 보안솔루션 개발 및 구축사업을 수행</a:t>
                      </a:r>
                    </a:p>
                  </a:txBody>
                  <a:tcPr anchor="ctr">
                    <a:lnL w="3175" cap="flat" cmpd="sng" algn="ctr">
                      <a:solidFill>
                        <a:srgbClr val="D1FBF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D1FBF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D1FBF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D1FBF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55997853"/>
                  </a:ext>
                </a:extLst>
              </a:tr>
              <a:tr h="1900669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b="1" kern="1200" dirty="0">
                          <a:ln>
                            <a:solidFill>
                              <a:schemeClr val="bg1">
                                <a:alpha val="7000"/>
                              </a:schemeClr>
                            </a:solidFill>
                          </a:ln>
                          <a:solidFill>
                            <a:schemeClr val="bg1"/>
                          </a:solidFill>
                          <a:latin typeface="+mn-ea"/>
                          <a:ea typeface="+mn-ea"/>
                          <a:cs typeface="+mn-cs"/>
                        </a:rPr>
                        <a:t>솔루션</a:t>
                      </a:r>
                    </a:p>
                  </a:txBody>
                  <a:tcPr anchor="ctr">
                    <a:lnL w="3175" cap="flat" cmpd="sng" algn="ctr">
                      <a:solidFill>
                        <a:srgbClr val="D1FBF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D1FBF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D1FBF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D1FBF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BAA8"/>
                    </a:solidFill>
                  </a:tcPr>
                </a:tc>
                <a:tc>
                  <a:txBody>
                    <a:bodyPr/>
                    <a:lstStyle/>
                    <a:p>
                      <a:pPr algn="l" latinLnBrk="1">
                        <a:spcBef>
                          <a:spcPts val="400"/>
                        </a:spcBef>
                        <a:spcAft>
                          <a:spcPts val="400"/>
                        </a:spcAft>
                      </a:pPr>
                      <a:r>
                        <a:rPr lang="en-US" altLang="ko-KR" sz="1100" b="0" kern="1200" dirty="0">
                          <a:ln>
                            <a:solidFill>
                              <a:schemeClr val="bg1">
                                <a:alpha val="7000"/>
                              </a:schemeClr>
                            </a:solidFill>
                          </a:ln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+mn-ea"/>
                          <a:ea typeface="+mn-ea"/>
                          <a:cs typeface="+mn-cs"/>
                        </a:rPr>
                        <a:t>• SecureGuard AM : </a:t>
                      </a:r>
                      <a:r>
                        <a:rPr lang="ko-KR" altLang="en-US" sz="1100" b="0" kern="1200" dirty="0">
                          <a:ln>
                            <a:solidFill>
                              <a:schemeClr val="bg1">
                                <a:alpha val="7000"/>
                              </a:schemeClr>
                            </a:solidFill>
                          </a:ln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+mn-ea"/>
                          <a:ea typeface="+mn-ea"/>
                          <a:cs typeface="+mn-cs"/>
                        </a:rPr>
                        <a:t>시스템 접근제어 솔루션 </a:t>
                      </a:r>
                      <a:endParaRPr lang="en-US" altLang="ko-KR" sz="1100" b="0" kern="1200" dirty="0">
                        <a:ln>
                          <a:solidFill>
                            <a:schemeClr val="bg1">
                              <a:alpha val="7000"/>
                            </a:schemeClr>
                          </a:solidFill>
                        </a:ln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+mn-ea"/>
                        <a:ea typeface="+mn-ea"/>
                        <a:cs typeface="+mn-cs"/>
                      </a:endParaRPr>
                    </a:p>
                    <a:p>
                      <a:pPr algn="l" latinLnBrk="1">
                        <a:spcBef>
                          <a:spcPts val="400"/>
                        </a:spcBef>
                        <a:spcAft>
                          <a:spcPts val="400"/>
                        </a:spcAft>
                      </a:pPr>
                      <a:r>
                        <a:rPr lang="en-US" altLang="ko-KR" sz="1100" b="0" kern="1200" dirty="0">
                          <a:ln>
                            <a:solidFill>
                              <a:schemeClr val="bg1">
                                <a:alpha val="7000"/>
                              </a:schemeClr>
                            </a:solidFill>
                          </a:ln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+mn-ea"/>
                          <a:ea typeface="+mn-ea"/>
                          <a:cs typeface="+mn-cs"/>
                        </a:rPr>
                        <a:t>• SecureGuard PM : </a:t>
                      </a:r>
                      <a:r>
                        <a:rPr lang="ko-KR" altLang="en-US" sz="1100" b="0" kern="1200" dirty="0">
                          <a:ln>
                            <a:solidFill>
                              <a:schemeClr val="bg1">
                                <a:alpha val="7000"/>
                              </a:schemeClr>
                            </a:solidFill>
                          </a:ln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+mn-ea"/>
                          <a:ea typeface="+mn-ea"/>
                          <a:cs typeface="+mn-cs"/>
                        </a:rPr>
                        <a:t>시스템 패스워드 관리 솔루션</a:t>
                      </a:r>
                      <a:endParaRPr lang="en-US" altLang="ko-KR" sz="1100" b="0" kern="1200" dirty="0">
                        <a:ln>
                          <a:solidFill>
                            <a:schemeClr val="bg1">
                              <a:alpha val="7000"/>
                            </a:schemeClr>
                          </a:solidFill>
                        </a:ln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+mn-ea"/>
                        <a:ea typeface="+mn-ea"/>
                        <a:cs typeface="+mn-cs"/>
                      </a:endParaRPr>
                    </a:p>
                    <a:p>
                      <a:pPr algn="l" latinLnBrk="1">
                        <a:spcBef>
                          <a:spcPts val="400"/>
                        </a:spcBef>
                        <a:spcAft>
                          <a:spcPts val="400"/>
                        </a:spcAft>
                      </a:pPr>
                      <a:r>
                        <a:rPr lang="en-US" altLang="ko-KR" sz="1100" b="0" kern="1200" dirty="0">
                          <a:ln>
                            <a:solidFill>
                              <a:schemeClr val="bg1">
                                <a:alpha val="7000"/>
                              </a:schemeClr>
                            </a:solidFill>
                          </a:ln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+mn-ea"/>
                          <a:ea typeface="+mn-ea"/>
                          <a:cs typeface="+mn-cs"/>
                        </a:rPr>
                        <a:t>• SecureGuard IM : </a:t>
                      </a:r>
                      <a:r>
                        <a:rPr lang="ko-KR" altLang="en-US" sz="1100" b="0" kern="1200" dirty="0">
                          <a:ln>
                            <a:solidFill>
                              <a:schemeClr val="bg1">
                                <a:alpha val="7000"/>
                              </a:schemeClr>
                            </a:solidFill>
                          </a:ln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+mn-ea"/>
                          <a:ea typeface="+mn-ea"/>
                          <a:cs typeface="+mn-cs"/>
                        </a:rPr>
                        <a:t>시스템 계정관리 솔루션</a:t>
                      </a:r>
                      <a:endParaRPr lang="en-US" altLang="ko-KR" sz="1100" b="0" kern="1200" dirty="0">
                        <a:ln>
                          <a:solidFill>
                            <a:schemeClr val="bg1">
                              <a:alpha val="7000"/>
                            </a:schemeClr>
                          </a:solidFill>
                        </a:ln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+mn-ea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400"/>
                        </a:spcBef>
                        <a:spcAft>
                          <a:spcPts val="4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100" b="0" kern="1200" dirty="0">
                          <a:ln>
                            <a:solidFill>
                              <a:schemeClr val="bg1">
                                <a:alpha val="7000"/>
                              </a:schemeClr>
                            </a:solidFill>
                          </a:ln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+mn-ea"/>
                          <a:ea typeface="+mn-ea"/>
                          <a:cs typeface="+mn-cs"/>
                        </a:rPr>
                        <a:t>• SecureGuard CCTV</a:t>
                      </a:r>
                      <a:r>
                        <a:rPr lang="en-US" altLang="ko-KR" sz="1100" b="0" kern="1200" baseline="0" dirty="0">
                          <a:ln>
                            <a:solidFill>
                              <a:schemeClr val="bg1">
                                <a:alpha val="7000"/>
                              </a:schemeClr>
                            </a:solidFill>
                          </a:ln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+mn-ea"/>
                          <a:ea typeface="+mn-ea"/>
                          <a:cs typeface="+mn-cs"/>
                        </a:rPr>
                        <a:t> </a:t>
                      </a:r>
                      <a:r>
                        <a:rPr lang="en-US" altLang="ko-KR" sz="1100" b="0" kern="1200" dirty="0">
                          <a:ln>
                            <a:solidFill>
                              <a:schemeClr val="bg1">
                                <a:alpha val="7000"/>
                              </a:schemeClr>
                            </a:solidFill>
                          </a:ln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+mn-ea"/>
                          <a:ea typeface="+mn-ea"/>
                          <a:cs typeface="+mn-cs"/>
                        </a:rPr>
                        <a:t>PM :</a:t>
                      </a:r>
                      <a:r>
                        <a:rPr lang="en-US" altLang="ko-KR" sz="1100" b="0" kern="1200" baseline="0" dirty="0">
                          <a:ln>
                            <a:solidFill>
                              <a:schemeClr val="bg1">
                                <a:alpha val="7000"/>
                              </a:schemeClr>
                            </a:solidFill>
                          </a:ln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+mn-ea"/>
                          <a:ea typeface="+mn-ea"/>
                          <a:cs typeface="+mn-cs"/>
                        </a:rPr>
                        <a:t> CCTV</a:t>
                      </a:r>
                      <a:r>
                        <a:rPr lang="ko-KR" altLang="en-US" sz="1100" b="0" kern="1200" dirty="0">
                          <a:ln>
                            <a:solidFill>
                              <a:schemeClr val="bg1">
                                <a:alpha val="7000"/>
                              </a:schemeClr>
                            </a:solidFill>
                          </a:ln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+mn-ea"/>
                          <a:ea typeface="+mn-ea"/>
                          <a:cs typeface="+mn-cs"/>
                        </a:rPr>
                        <a:t> 패스워드 관리 솔루션</a:t>
                      </a:r>
                    </a:p>
                    <a:p>
                      <a:pPr algn="l" latinLnBrk="1">
                        <a:spcBef>
                          <a:spcPts val="400"/>
                        </a:spcBef>
                        <a:spcAft>
                          <a:spcPts val="400"/>
                        </a:spcAft>
                      </a:pPr>
                      <a:r>
                        <a:rPr lang="en-US" altLang="ko-KR" sz="1100" b="0" kern="1200" dirty="0">
                          <a:ln>
                            <a:solidFill>
                              <a:schemeClr val="bg1">
                                <a:alpha val="7000"/>
                              </a:schemeClr>
                            </a:solidFill>
                          </a:ln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+mn-ea"/>
                          <a:ea typeface="+mn-ea"/>
                          <a:cs typeface="+mn-cs"/>
                        </a:rPr>
                        <a:t>• SecureGuard OTP : </a:t>
                      </a:r>
                      <a:r>
                        <a:rPr lang="ko-KR" altLang="en-US" sz="1100" b="0" kern="1200" dirty="0">
                          <a:ln>
                            <a:solidFill>
                              <a:schemeClr val="bg1">
                                <a:alpha val="7000"/>
                              </a:schemeClr>
                            </a:solidFill>
                          </a:ln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+mn-ea"/>
                          <a:ea typeface="+mn-ea"/>
                          <a:cs typeface="+mn-cs"/>
                        </a:rPr>
                        <a:t>추가 인증 솔루션</a:t>
                      </a:r>
                      <a:endParaRPr lang="en-US" altLang="ko-KR" sz="1100" b="0" kern="1200" dirty="0">
                        <a:ln>
                          <a:solidFill>
                            <a:schemeClr val="bg1">
                              <a:alpha val="7000"/>
                            </a:schemeClr>
                          </a:solidFill>
                        </a:ln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+mn-ea"/>
                        <a:ea typeface="+mn-ea"/>
                        <a:cs typeface="+mn-cs"/>
                      </a:endParaRPr>
                    </a:p>
                    <a:p>
                      <a:pPr marL="0" marR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400"/>
                        </a:spcBef>
                        <a:spcAft>
                          <a:spcPts val="4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100" b="0" kern="1200" dirty="0">
                          <a:ln>
                            <a:solidFill>
                              <a:schemeClr val="bg1">
                                <a:alpha val="7000"/>
                              </a:schemeClr>
                            </a:solidFill>
                          </a:ln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+mn-ea"/>
                          <a:ea typeface="+mn-ea"/>
                          <a:cs typeface="+mn-cs"/>
                        </a:rPr>
                        <a:t>• </a:t>
                      </a:r>
                      <a:r>
                        <a:rPr lang="en-US" altLang="ko-KR" sz="1100" b="0" kern="1200" dirty="0" err="1">
                          <a:ln>
                            <a:solidFill>
                              <a:schemeClr val="bg1">
                                <a:alpha val="7000"/>
                              </a:schemeClr>
                            </a:solidFill>
                          </a:ln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+mn-ea"/>
                          <a:ea typeface="+mn-ea"/>
                          <a:cs typeface="+mn-cs"/>
                        </a:rPr>
                        <a:t>SecureGuard</a:t>
                      </a:r>
                      <a:r>
                        <a:rPr lang="en-US" altLang="ko-KR" sz="1100" b="0" kern="1200" dirty="0">
                          <a:ln>
                            <a:solidFill>
                              <a:schemeClr val="bg1">
                                <a:alpha val="7000"/>
                              </a:schemeClr>
                            </a:solidFill>
                          </a:ln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+mn-ea"/>
                          <a:ea typeface="+mn-ea"/>
                          <a:cs typeface="+mn-cs"/>
                        </a:rPr>
                        <a:t> </a:t>
                      </a:r>
                      <a:r>
                        <a:rPr lang="en-US" altLang="ko-KR" sz="1100" b="0" kern="1200" baseline="0" dirty="0">
                          <a:ln>
                            <a:solidFill>
                              <a:schemeClr val="bg1">
                                <a:alpha val="7000"/>
                              </a:schemeClr>
                            </a:solidFill>
                          </a:ln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+mn-ea"/>
                          <a:ea typeface="+mn-ea"/>
                          <a:cs typeface="+mn-cs"/>
                        </a:rPr>
                        <a:t>U-Works</a:t>
                      </a:r>
                      <a:r>
                        <a:rPr lang="en-US" altLang="ko-KR" sz="1100" b="0" kern="1200" dirty="0">
                          <a:ln>
                            <a:solidFill>
                              <a:schemeClr val="bg1">
                                <a:alpha val="7000"/>
                              </a:schemeClr>
                            </a:solidFill>
                          </a:ln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+mn-ea"/>
                          <a:ea typeface="+mn-ea"/>
                          <a:cs typeface="+mn-cs"/>
                        </a:rPr>
                        <a:t> : </a:t>
                      </a:r>
                      <a:r>
                        <a:rPr lang="ko-KR" altLang="en-US" sz="1100" b="0" kern="1200" dirty="0">
                          <a:ln>
                            <a:solidFill>
                              <a:schemeClr val="bg1">
                                <a:alpha val="7000"/>
                              </a:schemeClr>
                            </a:solidFill>
                          </a:ln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+mn-ea"/>
                          <a:ea typeface="+mn-ea"/>
                          <a:cs typeface="+mn-cs"/>
                        </a:rPr>
                        <a:t>재택근무 지원 솔루션</a:t>
                      </a:r>
                      <a:endParaRPr lang="en-US" altLang="ko-KR" sz="1100" b="0" kern="1200" dirty="0">
                        <a:ln>
                          <a:solidFill>
                            <a:schemeClr val="bg1">
                              <a:alpha val="7000"/>
                            </a:schemeClr>
                          </a:solidFill>
                        </a:ln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+mn-ea"/>
                        <a:ea typeface="+mn-ea"/>
                        <a:cs typeface="+mn-cs"/>
                      </a:endParaRPr>
                    </a:p>
                  </a:txBody>
                  <a:tcPr anchor="ctr">
                    <a:lnL w="3175" cap="flat" cmpd="sng" algn="ctr">
                      <a:solidFill>
                        <a:srgbClr val="D1FBF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D1FBF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D1FBF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D1FBF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12796278"/>
                  </a:ext>
                </a:extLst>
              </a:tr>
              <a:tr h="885849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200" b="1" kern="1200" dirty="0">
                          <a:ln>
                            <a:solidFill>
                              <a:schemeClr val="bg1">
                                <a:alpha val="7000"/>
                              </a:schemeClr>
                            </a:solidFill>
                          </a:ln>
                          <a:solidFill>
                            <a:schemeClr val="bg1"/>
                          </a:solidFill>
                          <a:latin typeface="+mn-ea"/>
                          <a:ea typeface="+mn-ea"/>
                          <a:cs typeface="+mn-cs"/>
                        </a:rPr>
                        <a:t>주요 </a:t>
                      </a:r>
                      <a:r>
                        <a:rPr lang="ko-KR" altLang="en-US" sz="1200" b="1" kern="1200" dirty="0" err="1">
                          <a:ln>
                            <a:solidFill>
                              <a:schemeClr val="bg1">
                                <a:alpha val="7000"/>
                              </a:schemeClr>
                            </a:solidFill>
                          </a:ln>
                          <a:solidFill>
                            <a:schemeClr val="bg1"/>
                          </a:solidFill>
                          <a:latin typeface="+mn-ea"/>
                          <a:ea typeface="+mn-ea"/>
                          <a:cs typeface="+mn-cs"/>
                        </a:rPr>
                        <a:t>고객사</a:t>
                      </a:r>
                      <a:endParaRPr lang="ko-KR" altLang="en-US" sz="1200" b="1" kern="1200" dirty="0">
                        <a:ln>
                          <a:solidFill>
                            <a:schemeClr val="bg1">
                              <a:alpha val="7000"/>
                            </a:schemeClr>
                          </a:solidFill>
                        </a:ln>
                        <a:solidFill>
                          <a:schemeClr val="bg1"/>
                        </a:solidFill>
                        <a:latin typeface="+mn-ea"/>
                        <a:ea typeface="+mn-ea"/>
                        <a:cs typeface="+mn-cs"/>
                      </a:endParaRPr>
                    </a:p>
                  </a:txBody>
                  <a:tcPr anchor="ctr">
                    <a:lnL w="3175" cap="flat" cmpd="sng" algn="ctr">
                      <a:solidFill>
                        <a:srgbClr val="D1FBF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D1FBF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D1FBF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D1FBF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BAA8"/>
                    </a:solidFill>
                  </a:tcPr>
                </a:tc>
                <a:tc>
                  <a:txBody>
                    <a:bodyPr/>
                    <a:lstStyle/>
                    <a:p>
                      <a:pPr algn="l" latinLnBrk="1">
                        <a:spcBef>
                          <a:spcPts val="400"/>
                        </a:spcBef>
                        <a:spcAft>
                          <a:spcPts val="400"/>
                        </a:spcAft>
                      </a:pPr>
                      <a:r>
                        <a:rPr lang="en-US" altLang="ko-KR" sz="1100" b="0" kern="1200" dirty="0">
                          <a:ln>
                            <a:solidFill>
                              <a:schemeClr val="bg1">
                                <a:alpha val="7000"/>
                              </a:schemeClr>
                            </a:solidFill>
                          </a:ln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+mn-ea"/>
                          <a:ea typeface="+mn-ea"/>
                          <a:cs typeface="+mn-cs"/>
                        </a:rPr>
                        <a:t>• </a:t>
                      </a:r>
                      <a:r>
                        <a:rPr lang="ko-KR" altLang="en-US" sz="1100" b="0" kern="1200" dirty="0">
                          <a:ln>
                            <a:solidFill>
                              <a:schemeClr val="bg1">
                                <a:alpha val="7000"/>
                              </a:schemeClr>
                            </a:solidFill>
                          </a:ln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+mn-ea"/>
                          <a:ea typeface="+mn-ea"/>
                          <a:cs typeface="+mn-cs"/>
                        </a:rPr>
                        <a:t>공공부문 </a:t>
                      </a:r>
                      <a:r>
                        <a:rPr lang="en-US" altLang="ko-KR" sz="1100" b="0" kern="1200" dirty="0">
                          <a:ln>
                            <a:solidFill>
                              <a:schemeClr val="bg1">
                                <a:alpha val="7000"/>
                              </a:schemeClr>
                            </a:solidFill>
                          </a:ln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+mn-ea"/>
                          <a:ea typeface="+mn-ea"/>
                          <a:cs typeface="+mn-cs"/>
                        </a:rPr>
                        <a:t>: </a:t>
                      </a:r>
                      <a:r>
                        <a:rPr lang="ko-KR" altLang="en-US" sz="1100" b="0" kern="1200" dirty="0" err="1">
                          <a:ln>
                            <a:solidFill>
                              <a:schemeClr val="bg1">
                                <a:alpha val="7000"/>
                              </a:schemeClr>
                            </a:solidFill>
                          </a:ln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+mn-ea"/>
                          <a:ea typeface="+mn-ea"/>
                          <a:cs typeface="+mn-cs"/>
                        </a:rPr>
                        <a:t>정부통합전산센터인</a:t>
                      </a:r>
                      <a:r>
                        <a:rPr lang="ko-KR" altLang="en-US" sz="1100" b="0" kern="1200" dirty="0">
                          <a:ln>
                            <a:solidFill>
                              <a:schemeClr val="bg1">
                                <a:alpha val="7000"/>
                              </a:schemeClr>
                            </a:solidFill>
                          </a:ln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+mn-ea"/>
                          <a:ea typeface="+mn-ea"/>
                          <a:cs typeface="+mn-cs"/>
                        </a:rPr>
                        <a:t> 국가정보자원관리원을 필두로 각 정부 부처</a:t>
                      </a:r>
                      <a:r>
                        <a:rPr lang="en-US" altLang="ko-KR" sz="1100" b="0" kern="1200" dirty="0">
                          <a:ln>
                            <a:solidFill>
                              <a:schemeClr val="bg1">
                                <a:alpha val="7000"/>
                              </a:schemeClr>
                            </a:solidFill>
                          </a:ln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+mn-ea"/>
                          <a:ea typeface="+mn-ea"/>
                          <a:cs typeface="+mn-cs"/>
                        </a:rPr>
                        <a:t>, </a:t>
                      </a:r>
                      <a:r>
                        <a:rPr lang="ko-KR" altLang="en-US" sz="1100" b="0" kern="1200" dirty="0">
                          <a:ln>
                            <a:solidFill>
                              <a:schemeClr val="bg1">
                                <a:alpha val="7000"/>
                              </a:schemeClr>
                            </a:solidFill>
                          </a:ln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+mn-ea"/>
                          <a:ea typeface="+mn-ea"/>
                          <a:cs typeface="+mn-cs"/>
                        </a:rPr>
                        <a:t>시</a:t>
                      </a:r>
                      <a:r>
                        <a:rPr lang="en-US" altLang="ko-KR" sz="1100" b="0" kern="1200" dirty="0">
                          <a:ln>
                            <a:solidFill>
                              <a:schemeClr val="bg1">
                                <a:alpha val="7000"/>
                              </a:schemeClr>
                            </a:solidFill>
                          </a:ln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+mn-ea"/>
                          <a:ea typeface="+mn-ea"/>
                          <a:cs typeface="+mn-cs"/>
                        </a:rPr>
                        <a:t>, </a:t>
                      </a:r>
                      <a:r>
                        <a:rPr lang="ko-KR" altLang="en-US" sz="1100" b="0" kern="1200" dirty="0">
                          <a:ln>
                            <a:solidFill>
                              <a:schemeClr val="bg1">
                                <a:alpha val="7000"/>
                              </a:schemeClr>
                            </a:solidFill>
                          </a:ln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+mn-ea"/>
                          <a:ea typeface="+mn-ea"/>
                          <a:cs typeface="+mn-cs"/>
                        </a:rPr>
                        <a:t>도</a:t>
                      </a:r>
                      <a:r>
                        <a:rPr lang="en-US" altLang="ko-KR" sz="1100" b="0" kern="1200" dirty="0">
                          <a:ln>
                            <a:solidFill>
                              <a:schemeClr val="bg1">
                                <a:alpha val="7000"/>
                              </a:schemeClr>
                            </a:solidFill>
                          </a:ln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+mn-ea"/>
                          <a:ea typeface="+mn-ea"/>
                          <a:cs typeface="+mn-cs"/>
                        </a:rPr>
                        <a:t>, </a:t>
                      </a:r>
                      <a:r>
                        <a:rPr lang="ko-KR" altLang="en-US" sz="1100" b="0" kern="1200" dirty="0">
                          <a:ln>
                            <a:solidFill>
                              <a:schemeClr val="bg1">
                                <a:alpha val="7000"/>
                              </a:schemeClr>
                            </a:solidFill>
                          </a:ln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+mn-ea"/>
                          <a:ea typeface="+mn-ea"/>
                          <a:cs typeface="+mn-cs"/>
                        </a:rPr>
                        <a:t>군청</a:t>
                      </a:r>
                      <a:r>
                        <a:rPr lang="en-US" altLang="ko-KR" sz="1100" b="0" kern="1200" dirty="0">
                          <a:ln>
                            <a:solidFill>
                              <a:schemeClr val="bg1">
                                <a:alpha val="7000"/>
                              </a:schemeClr>
                            </a:solidFill>
                          </a:ln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+mn-ea"/>
                          <a:ea typeface="+mn-ea"/>
                          <a:cs typeface="+mn-cs"/>
                        </a:rPr>
                        <a:t>, </a:t>
                      </a:r>
                      <a:r>
                        <a:rPr lang="ko-KR" altLang="en-US" sz="1100" b="0" kern="1200" dirty="0">
                          <a:ln>
                            <a:solidFill>
                              <a:schemeClr val="bg1">
                                <a:alpha val="7000"/>
                              </a:schemeClr>
                            </a:solidFill>
                          </a:ln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+mn-ea"/>
                          <a:ea typeface="+mn-ea"/>
                          <a:cs typeface="+mn-cs"/>
                        </a:rPr>
                        <a:t>대학교 외 다수</a:t>
                      </a:r>
                    </a:p>
                    <a:p>
                      <a:pPr algn="l" latinLnBrk="1">
                        <a:spcBef>
                          <a:spcPts val="400"/>
                        </a:spcBef>
                        <a:spcAft>
                          <a:spcPts val="400"/>
                        </a:spcAft>
                      </a:pPr>
                      <a:r>
                        <a:rPr lang="en-US" altLang="ko-KR" sz="1100" b="0" kern="1200" dirty="0">
                          <a:ln>
                            <a:solidFill>
                              <a:schemeClr val="bg1">
                                <a:alpha val="7000"/>
                              </a:schemeClr>
                            </a:solidFill>
                          </a:ln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+mn-ea"/>
                          <a:ea typeface="+mn-ea"/>
                          <a:cs typeface="+mn-cs"/>
                        </a:rPr>
                        <a:t>• </a:t>
                      </a:r>
                      <a:r>
                        <a:rPr lang="ko-KR" altLang="en-US" sz="1100" b="0" kern="1200" dirty="0">
                          <a:ln>
                            <a:solidFill>
                              <a:schemeClr val="bg1">
                                <a:alpha val="7000"/>
                              </a:schemeClr>
                            </a:solidFill>
                          </a:ln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+mn-ea"/>
                          <a:ea typeface="+mn-ea"/>
                          <a:cs typeface="+mn-cs"/>
                        </a:rPr>
                        <a:t>금융부문 </a:t>
                      </a:r>
                      <a:r>
                        <a:rPr lang="en-US" altLang="ko-KR" sz="1100" b="0" kern="1200" dirty="0">
                          <a:ln>
                            <a:solidFill>
                              <a:schemeClr val="bg1">
                                <a:alpha val="7000"/>
                              </a:schemeClr>
                            </a:solidFill>
                          </a:ln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+mn-ea"/>
                          <a:ea typeface="+mn-ea"/>
                          <a:cs typeface="+mn-cs"/>
                        </a:rPr>
                        <a:t>: NH</a:t>
                      </a:r>
                      <a:r>
                        <a:rPr lang="ko-KR" altLang="en-US" sz="1100" b="0" kern="1200" dirty="0">
                          <a:ln>
                            <a:solidFill>
                              <a:schemeClr val="bg1">
                                <a:alpha val="7000"/>
                              </a:schemeClr>
                            </a:solidFill>
                          </a:ln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+mn-ea"/>
                          <a:ea typeface="+mn-ea"/>
                          <a:cs typeface="+mn-cs"/>
                        </a:rPr>
                        <a:t>농협</a:t>
                      </a:r>
                      <a:r>
                        <a:rPr lang="en-US" altLang="ko-KR" sz="1100" b="0" kern="1200" dirty="0">
                          <a:ln>
                            <a:solidFill>
                              <a:schemeClr val="bg1">
                                <a:alpha val="7000"/>
                              </a:schemeClr>
                            </a:solidFill>
                          </a:ln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+mn-ea"/>
                          <a:ea typeface="+mn-ea"/>
                          <a:cs typeface="+mn-cs"/>
                        </a:rPr>
                        <a:t>, KEB</a:t>
                      </a:r>
                      <a:r>
                        <a:rPr lang="ko-KR" altLang="en-US" sz="1100" b="0" kern="1200" dirty="0">
                          <a:ln>
                            <a:solidFill>
                              <a:schemeClr val="bg1">
                                <a:alpha val="7000"/>
                              </a:schemeClr>
                            </a:solidFill>
                          </a:ln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+mn-ea"/>
                          <a:ea typeface="+mn-ea"/>
                          <a:cs typeface="+mn-cs"/>
                        </a:rPr>
                        <a:t>하나은행</a:t>
                      </a:r>
                      <a:r>
                        <a:rPr lang="en-US" altLang="ko-KR" sz="1100" b="0" kern="1200" dirty="0">
                          <a:ln>
                            <a:solidFill>
                              <a:schemeClr val="bg1">
                                <a:alpha val="7000"/>
                              </a:schemeClr>
                            </a:solidFill>
                          </a:ln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+mn-ea"/>
                          <a:ea typeface="+mn-ea"/>
                          <a:cs typeface="+mn-cs"/>
                        </a:rPr>
                        <a:t>, </a:t>
                      </a:r>
                      <a:r>
                        <a:rPr lang="ko-KR" altLang="en-US" sz="1100" b="0" kern="1200" dirty="0">
                          <a:ln>
                            <a:solidFill>
                              <a:schemeClr val="bg1">
                                <a:alpha val="7000"/>
                              </a:schemeClr>
                            </a:solidFill>
                          </a:ln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+mn-ea"/>
                          <a:ea typeface="+mn-ea"/>
                          <a:cs typeface="+mn-cs"/>
                        </a:rPr>
                        <a:t>우리은행</a:t>
                      </a:r>
                      <a:r>
                        <a:rPr lang="en-US" altLang="ko-KR" sz="1100" b="0" kern="1200" dirty="0">
                          <a:ln>
                            <a:solidFill>
                              <a:schemeClr val="bg1">
                                <a:alpha val="7000"/>
                              </a:schemeClr>
                            </a:solidFill>
                          </a:ln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+mn-ea"/>
                          <a:ea typeface="+mn-ea"/>
                          <a:cs typeface="+mn-cs"/>
                        </a:rPr>
                        <a:t>, </a:t>
                      </a:r>
                      <a:r>
                        <a:rPr lang="ko-KR" altLang="en-US" sz="1100" b="0" kern="1200" dirty="0">
                          <a:ln>
                            <a:solidFill>
                              <a:schemeClr val="bg1">
                                <a:alpha val="7000"/>
                              </a:schemeClr>
                            </a:solidFill>
                          </a:ln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+mn-ea"/>
                          <a:ea typeface="+mn-ea"/>
                          <a:cs typeface="+mn-cs"/>
                        </a:rPr>
                        <a:t>대신증권</a:t>
                      </a:r>
                      <a:r>
                        <a:rPr lang="en-US" altLang="ko-KR" sz="1100" b="0" kern="1200" dirty="0">
                          <a:ln>
                            <a:solidFill>
                              <a:schemeClr val="bg1">
                                <a:alpha val="7000"/>
                              </a:schemeClr>
                            </a:solidFill>
                          </a:ln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+mn-ea"/>
                          <a:ea typeface="+mn-ea"/>
                          <a:cs typeface="+mn-cs"/>
                        </a:rPr>
                        <a:t>, </a:t>
                      </a:r>
                      <a:r>
                        <a:rPr lang="ko-KR" altLang="en-US" sz="1100" b="0" kern="1200" dirty="0">
                          <a:ln>
                            <a:solidFill>
                              <a:schemeClr val="bg1">
                                <a:alpha val="7000"/>
                              </a:schemeClr>
                            </a:solidFill>
                          </a:ln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+mn-ea"/>
                          <a:ea typeface="+mn-ea"/>
                          <a:cs typeface="+mn-cs"/>
                        </a:rPr>
                        <a:t>한화투자증권</a:t>
                      </a:r>
                      <a:r>
                        <a:rPr lang="en-US" altLang="ko-KR" sz="1100" b="0" kern="1200" dirty="0">
                          <a:ln>
                            <a:solidFill>
                              <a:schemeClr val="bg1">
                                <a:alpha val="7000"/>
                              </a:schemeClr>
                            </a:solidFill>
                          </a:ln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+mn-ea"/>
                          <a:ea typeface="+mn-ea"/>
                          <a:cs typeface="+mn-cs"/>
                        </a:rPr>
                        <a:t>, </a:t>
                      </a:r>
                      <a:r>
                        <a:rPr lang="ko-KR" altLang="en-US" sz="1100" b="0" kern="1200" dirty="0">
                          <a:ln>
                            <a:solidFill>
                              <a:schemeClr val="bg1">
                                <a:alpha val="7000"/>
                              </a:schemeClr>
                            </a:solidFill>
                          </a:ln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+mn-ea"/>
                          <a:ea typeface="+mn-ea"/>
                          <a:cs typeface="+mn-cs"/>
                        </a:rPr>
                        <a:t>미래에셋대우 외 </a:t>
                      </a:r>
                      <a:r>
                        <a:rPr lang="en-US" altLang="ko-KR" sz="1100" b="0" kern="1200" dirty="0">
                          <a:ln>
                            <a:solidFill>
                              <a:schemeClr val="bg1">
                                <a:alpha val="7000"/>
                              </a:schemeClr>
                            </a:solidFill>
                          </a:ln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+mn-ea"/>
                          <a:ea typeface="+mn-ea"/>
                          <a:cs typeface="+mn-cs"/>
                        </a:rPr>
                        <a:t>1</a:t>
                      </a:r>
                      <a:r>
                        <a:rPr lang="ko-KR" altLang="en-US" sz="1100" b="0" kern="1200" dirty="0">
                          <a:ln>
                            <a:solidFill>
                              <a:schemeClr val="bg1">
                                <a:alpha val="7000"/>
                              </a:schemeClr>
                            </a:solidFill>
                          </a:ln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+mn-ea"/>
                          <a:ea typeface="+mn-ea"/>
                          <a:cs typeface="+mn-cs"/>
                        </a:rPr>
                        <a:t>금융권 다수</a:t>
                      </a:r>
                    </a:p>
                    <a:p>
                      <a:pPr algn="l" latinLnBrk="1">
                        <a:spcBef>
                          <a:spcPts val="400"/>
                        </a:spcBef>
                        <a:spcAft>
                          <a:spcPts val="400"/>
                        </a:spcAft>
                      </a:pPr>
                      <a:r>
                        <a:rPr lang="en-US" altLang="ko-KR" sz="1100" b="0" kern="1200" dirty="0">
                          <a:ln>
                            <a:solidFill>
                              <a:schemeClr val="bg1">
                                <a:alpha val="7000"/>
                              </a:schemeClr>
                            </a:solidFill>
                          </a:ln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+mn-ea"/>
                          <a:ea typeface="+mn-ea"/>
                          <a:cs typeface="+mn-cs"/>
                        </a:rPr>
                        <a:t>• </a:t>
                      </a:r>
                      <a:r>
                        <a:rPr lang="ko-KR" altLang="en-US" sz="1100" b="0" kern="1200" dirty="0">
                          <a:ln>
                            <a:solidFill>
                              <a:schemeClr val="bg1">
                                <a:alpha val="7000"/>
                              </a:schemeClr>
                            </a:solidFill>
                          </a:ln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+mn-ea"/>
                          <a:ea typeface="+mn-ea"/>
                          <a:cs typeface="+mn-cs"/>
                        </a:rPr>
                        <a:t>기업부문 </a:t>
                      </a:r>
                      <a:r>
                        <a:rPr lang="en-US" altLang="ko-KR" sz="1100" b="0" kern="1200" dirty="0">
                          <a:ln>
                            <a:solidFill>
                              <a:schemeClr val="bg1">
                                <a:alpha val="7000"/>
                              </a:schemeClr>
                            </a:solidFill>
                          </a:ln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+mn-ea"/>
                          <a:ea typeface="+mn-ea"/>
                          <a:cs typeface="+mn-cs"/>
                        </a:rPr>
                        <a:t>: LG U+, </a:t>
                      </a:r>
                      <a:r>
                        <a:rPr lang="ko-KR" altLang="en-US" sz="1100" b="0" kern="1200" dirty="0">
                          <a:ln>
                            <a:solidFill>
                              <a:schemeClr val="bg1">
                                <a:alpha val="7000"/>
                              </a:schemeClr>
                            </a:solidFill>
                          </a:ln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+mn-ea"/>
                          <a:ea typeface="+mn-ea"/>
                          <a:cs typeface="+mn-cs"/>
                        </a:rPr>
                        <a:t>포스코</a:t>
                      </a:r>
                      <a:r>
                        <a:rPr lang="en-US" altLang="ko-KR" sz="1100" b="0" kern="1200" dirty="0">
                          <a:ln>
                            <a:solidFill>
                              <a:schemeClr val="bg1">
                                <a:alpha val="7000"/>
                              </a:schemeClr>
                            </a:solidFill>
                          </a:ln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+mn-ea"/>
                          <a:ea typeface="+mn-ea"/>
                          <a:cs typeface="+mn-cs"/>
                        </a:rPr>
                        <a:t>, LG</a:t>
                      </a:r>
                      <a:r>
                        <a:rPr lang="ko-KR" altLang="en-US" sz="1100" b="0" kern="1200" dirty="0">
                          <a:ln>
                            <a:solidFill>
                              <a:schemeClr val="bg1">
                                <a:alpha val="7000"/>
                              </a:schemeClr>
                            </a:solidFill>
                          </a:ln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+mn-ea"/>
                          <a:ea typeface="+mn-ea"/>
                          <a:cs typeface="+mn-cs"/>
                        </a:rPr>
                        <a:t>헬로비전</a:t>
                      </a:r>
                      <a:r>
                        <a:rPr lang="en-US" altLang="ko-KR" sz="1100" b="0" kern="1200" dirty="0">
                          <a:ln>
                            <a:solidFill>
                              <a:schemeClr val="bg1">
                                <a:alpha val="7000"/>
                              </a:schemeClr>
                            </a:solidFill>
                          </a:ln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+mn-ea"/>
                          <a:ea typeface="+mn-ea"/>
                          <a:cs typeface="+mn-cs"/>
                        </a:rPr>
                        <a:t>, LIGNEX1,</a:t>
                      </a:r>
                      <a:r>
                        <a:rPr lang="en-US" altLang="ko-KR" sz="1100" b="0" kern="1200" baseline="0" dirty="0">
                          <a:ln>
                            <a:solidFill>
                              <a:schemeClr val="bg1">
                                <a:alpha val="7000"/>
                              </a:schemeClr>
                            </a:solidFill>
                          </a:ln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+mn-ea"/>
                          <a:ea typeface="+mn-ea"/>
                          <a:cs typeface="+mn-cs"/>
                        </a:rPr>
                        <a:t> </a:t>
                      </a:r>
                      <a:r>
                        <a:rPr lang="en-US" altLang="ko-KR" sz="1100" b="0" kern="1200" dirty="0">
                          <a:ln>
                            <a:solidFill>
                              <a:schemeClr val="bg1">
                                <a:alpha val="7000"/>
                              </a:schemeClr>
                            </a:solidFill>
                          </a:ln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+mn-ea"/>
                          <a:ea typeface="+mn-ea"/>
                          <a:cs typeface="+mn-cs"/>
                        </a:rPr>
                        <a:t>COWAY, </a:t>
                      </a:r>
                      <a:r>
                        <a:rPr lang="ko-KR" altLang="en-US" sz="1100" b="0" kern="1200" dirty="0">
                          <a:ln>
                            <a:solidFill>
                              <a:schemeClr val="bg1">
                                <a:alpha val="7000"/>
                              </a:schemeClr>
                            </a:solidFill>
                          </a:ln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+mn-ea"/>
                          <a:ea typeface="+mn-ea"/>
                          <a:cs typeface="+mn-cs"/>
                        </a:rPr>
                        <a:t>한진정보통신</a:t>
                      </a:r>
                      <a:r>
                        <a:rPr lang="ko-KR" altLang="en-US" sz="1100" b="0" kern="1200" baseline="0" dirty="0">
                          <a:ln>
                            <a:solidFill>
                              <a:schemeClr val="bg1">
                                <a:alpha val="7000"/>
                              </a:schemeClr>
                            </a:solidFill>
                          </a:ln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+mn-ea"/>
                          <a:ea typeface="+mn-ea"/>
                          <a:cs typeface="+mn-cs"/>
                        </a:rPr>
                        <a:t> </a:t>
                      </a:r>
                      <a:r>
                        <a:rPr lang="ko-KR" altLang="en-US" sz="1100" b="0" kern="1200" dirty="0">
                          <a:ln>
                            <a:solidFill>
                              <a:schemeClr val="bg1">
                                <a:alpha val="7000"/>
                              </a:schemeClr>
                            </a:solidFill>
                          </a:ln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+mn-ea"/>
                          <a:ea typeface="+mn-ea"/>
                          <a:cs typeface="+mn-cs"/>
                        </a:rPr>
                        <a:t>외 다수</a:t>
                      </a:r>
                    </a:p>
                  </a:txBody>
                  <a:tcPr anchor="ctr">
                    <a:lnL w="3175" cap="flat" cmpd="sng" algn="ctr">
                      <a:solidFill>
                        <a:srgbClr val="D1FBF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D1FBF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D1FBF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D1FBF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27783991"/>
                  </a:ext>
                </a:extLst>
              </a:tr>
              <a:tr h="552071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200" b="1" kern="1200" dirty="0">
                          <a:ln>
                            <a:solidFill>
                              <a:schemeClr val="bg1">
                                <a:alpha val="7000"/>
                              </a:schemeClr>
                            </a:solidFill>
                          </a:ln>
                          <a:solidFill>
                            <a:schemeClr val="bg1"/>
                          </a:solidFill>
                          <a:latin typeface="+mn-ea"/>
                          <a:ea typeface="+mn-ea"/>
                          <a:cs typeface="+mn-cs"/>
                        </a:rPr>
                        <a:t>주소</a:t>
                      </a:r>
                    </a:p>
                  </a:txBody>
                  <a:tcPr anchor="ctr">
                    <a:lnL w="3175" cap="flat" cmpd="sng" algn="ctr">
                      <a:solidFill>
                        <a:srgbClr val="D1FBF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D1FBF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D1FBF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D1FBF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BAA8"/>
                    </a:solidFill>
                  </a:tcPr>
                </a:tc>
                <a:tc>
                  <a:txBody>
                    <a:bodyPr/>
                    <a:lstStyle/>
                    <a:p>
                      <a:pPr latinLnBrk="1">
                        <a:spcBef>
                          <a:spcPts val="400"/>
                        </a:spcBef>
                        <a:spcAft>
                          <a:spcPts val="400"/>
                        </a:spcAft>
                      </a:pPr>
                      <a:r>
                        <a:rPr lang="en-US" altLang="ko-KR" sz="1100" b="0" kern="1200" dirty="0">
                          <a:ln>
                            <a:solidFill>
                              <a:schemeClr val="bg1">
                                <a:alpha val="7000"/>
                              </a:schemeClr>
                            </a:solidFill>
                          </a:ln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+mn-ea"/>
                          <a:ea typeface="+mn-ea"/>
                          <a:cs typeface="+mn-cs"/>
                        </a:rPr>
                        <a:t>• </a:t>
                      </a:r>
                      <a:r>
                        <a:rPr lang="ko-KR" altLang="en-US" sz="1100" b="0" kern="1200" dirty="0">
                          <a:ln>
                            <a:solidFill>
                              <a:schemeClr val="bg1">
                                <a:alpha val="7000"/>
                              </a:schemeClr>
                            </a:solidFill>
                          </a:ln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+mn-ea"/>
                          <a:ea typeface="+mn-ea"/>
                          <a:cs typeface="+mn-cs"/>
                        </a:rPr>
                        <a:t>서울특별시 마포구 월드컵북로 </a:t>
                      </a:r>
                      <a:r>
                        <a:rPr lang="en-US" altLang="ko-KR" sz="1100" b="0" kern="1200" dirty="0">
                          <a:ln>
                            <a:solidFill>
                              <a:schemeClr val="bg1">
                                <a:alpha val="7000"/>
                              </a:schemeClr>
                            </a:solidFill>
                          </a:ln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+mn-ea"/>
                          <a:ea typeface="+mn-ea"/>
                          <a:cs typeface="+mn-cs"/>
                        </a:rPr>
                        <a:t>361 DMC </a:t>
                      </a:r>
                      <a:r>
                        <a:rPr lang="ko-KR" altLang="en-US" sz="1100" b="0" kern="1200" dirty="0">
                          <a:ln>
                            <a:solidFill>
                              <a:schemeClr val="bg1">
                                <a:alpha val="7000"/>
                              </a:schemeClr>
                            </a:solidFill>
                          </a:ln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+mn-ea"/>
                          <a:ea typeface="+mn-ea"/>
                          <a:cs typeface="+mn-cs"/>
                        </a:rPr>
                        <a:t>이안상암 </a:t>
                      </a:r>
                      <a:r>
                        <a:rPr lang="en-US" altLang="ko-KR" sz="1100" b="0" kern="1200" dirty="0">
                          <a:ln>
                            <a:solidFill>
                              <a:schemeClr val="bg1">
                                <a:alpha val="7000"/>
                              </a:schemeClr>
                            </a:solidFill>
                          </a:ln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+mn-ea"/>
                          <a:ea typeface="+mn-ea"/>
                          <a:cs typeface="+mn-cs"/>
                        </a:rPr>
                        <a:t>2</a:t>
                      </a:r>
                      <a:r>
                        <a:rPr lang="ko-KR" altLang="en-US" sz="1100" b="0" kern="1200" dirty="0">
                          <a:ln>
                            <a:solidFill>
                              <a:schemeClr val="bg1">
                                <a:alpha val="7000"/>
                              </a:schemeClr>
                            </a:solidFill>
                          </a:ln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+mn-ea"/>
                          <a:ea typeface="+mn-ea"/>
                          <a:cs typeface="+mn-cs"/>
                        </a:rPr>
                        <a:t>단지 </a:t>
                      </a:r>
                      <a:r>
                        <a:rPr lang="ko-KR" altLang="en-US" sz="1100" b="0" kern="1200" dirty="0" err="1">
                          <a:ln>
                            <a:solidFill>
                              <a:schemeClr val="bg1">
                                <a:alpha val="7000"/>
                              </a:schemeClr>
                            </a:solidFill>
                          </a:ln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+mn-ea"/>
                          <a:ea typeface="+mn-ea"/>
                          <a:cs typeface="+mn-cs"/>
                        </a:rPr>
                        <a:t>한솔교육</a:t>
                      </a:r>
                      <a:r>
                        <a:rPr lang="ko-KR" altLang="en-US" sz="1100" b="0" kern="1200" dirty="0">
                          <a:ln>
                            <a:solidFill>
                              <a:schemeClr val="bg1">
                                <a:alpha val="7000"/>
                              </a:schemeClr>
                            </a:solidFill>
                          </a:ln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+mn-ea"/>
                          <a:ea typeface="+mn-ea"/>
                          <a:cs typeface="+mn-cs"/>
                        </a:rPr>
                        <a:t> </a:t>
                      </a:r>
                      <a:r>
                        <a:rPr lang="en-US" altLang="ko-KR" sz="1100" b="0" kern="1200" dirty="0">
                          <a:ln>
                            <a:solidFill>
                              <a:schemeClr val="bg1">
                                <a:alpha val="7000"/>
                              </a:schemeClr>
                            </a:solidFill>
                          </a:ln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+mn-ea"/>
                          <a:ea typeface="+mn-ea"/>
                          <a:cs typeface="+mn-cs"/>
                        </a:rPr>
                        <a:t>13</a:t>
                      </a:r>
                      <a:r>
                        <a:rPr lang="ko-KR" altLang="en-US" sz="1100" b="0" kern="1200" dirty="0">
                          <a:ln>
                            <a:solidFill>
                              <a:schemeClr val="bg1">
                                <a:alpha val="7000"/>
                              </a:schemeClr>
                            </a:solidFill>
                          </a:ln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+mn-ea"/>
                          <a:ea typeface="+mn-ea"/>
                          <a:cs typeface="+mn-cs"/>
                        </a:rPr>
                        <a:t>층</a:t>
                      </a:r>
                      <a:r>
                        <a:rPr lang="en-US" altLang="ko-KR" sz="1100" b="0" kern="1200" dirty="0">
                          <a:ln>
                            <a:solidFill>
                              <a:schemeClr val="bg1">
                                <a:alpha val="7000"/>
                              </a:schemeClr>
                            </a:solidFill>
                          </a:ln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+mn-ea"/>
                          <a:ea typeface="+mn-ea"/>
                          <a:cs typeface="+mn-cs"/>
                        </a:rPr>
                        <a:t>(</a:t>
                      </a:r>
                      <a:r>
                        <a:rPr lang="ko-KR" altLang="en-US" sz="1100" b="0" kern="1200" dirty="0">
                          <a:ln>
                            <a:solidFill>
                              <a:schemeClr val="bg1">
                                <a:alpha val="7000"/>
                              </a:schemeClr>
                            </a:solidFill>
                          </a:ln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+mn-ea"/>
                          <a:ea typeface="+mn-ea"/>
                          <a:cs typeface="+mn-cs"/>
                        </a:rPr>
                        <a:t>연구소</a:t>
                      </a:r>
                      <a:r>
                        <a:rPr lang="en-US" altLang="ko-KR" sz="1100" b="0" kern="1200" dirty="0">
                          <a:ln>
                            <a:solidFill>
                              <a:schemeClr val="bg1">
                                <a:alpha val="7000"/>
                              </a:schemeClr>
                            </a:solidFill>
                          </a:ln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+mn-ea"/>
                          <a:ea typeface="+mn-ea"/>
                          <a:cs typeface="+mn-cs"/>
                        </a:rPr>
                        <a:t>, </a:t>
                      </a:r>
                      <a:r>
                        <a:rPr lang="ko-KR" altLang="en-US" sz="1100" b="0" kern="1200" dirty="0" err="1">
                          <a:ln>
                            <a:solidFill>
                              <a:schemeClr val="bg1">
                                <a:alpha val="7000"/>
                              </a:schemeClr>
                            </a:solidFill>
                          </a:ln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+mn-ea"/>
                          <a:ea typeface="+mn-ea"/>
                          <a:cs typeface="+mn-cs"/>
                        </a:rPr>
                        <a:t>컨설팅본부</a:t>
                      </a:r>
                      <a:r>
                        <a:rPr lang="en-US" altLang="ko-KR" sz="1100" b="0" kern="1200" dirty="0">
                          <a:ln>
                            <a:solidFill>
                              <a:schemeClr val="bg1">
                                <a:alpha val="7000"/>
                              </a:schemeClr>
                            </a:solidFill>
                          </a:ln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+mn-ea"/>
                          <a:ea typeface="+mn-ea"/>
                          <a:cs typeface="+mn-cs"/>
                        </a:rPr>
                        <a:t>), 15</a:t>
                      </a:r>
                      <a:r>
                        <a:rPr lang="ko-KR" altLang="en-US" sz="1100" b="0" kern="1200" dirty="0">
                          <a:ln>
                            <a:solidFill>
                              <a:schemeClr val="bg1">
                                <a:alpha val="7000"/>
                              </a:schemeClr>
                            </a:solidFill>
                          </a:ln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+mn-ea"/>
                          <a:ea typeface="+mn-ea"/>
                          <a:cs typeface="+mn-cs"/>
                        </a:rPr>
                        <a:t>층</a:t>
                      </a:r>
                      <a:r>
                        <a:rPr lang="en-US" altLang="ko-KR" sz="1100" b="0" kern="1200" dirty="0">
                          <a:ln>
                            <a:solidFill>
                              <a:schemeClr val="bg1">
                                <a:alpha val="7000"/>
                              </a:schemeClr>
                            </a:solidFill>
                          </a:ln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+mn-ea"/>
                          <a:ea typeface="+mn-ea"/>
                          <a:cs typeface="+mn-cs"/>
                        </a:rPr>
                        <a:t>(</a:t>
                      </a:r>
                      <a:r>
                        <a:rPr lang="ko-KR" altLang="en-US" sz="1100" b="0" kern="1200" dirty="0">
                          <a:ln>
                            <a:solidFill>
                              <a:schemeClr val="bg1">
                                <a:alpha val="7000"/>
                              </a:schemeClr>
                            </a:solidFill>
                          </a:ln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+mn-ea"/>
                          <a:ea typeface="+mn-ea"/>
                          <a:cs typeface="+mn-cs"/>
                        </a:rPr>
                        <a:t>영업본부</a:t>
                      </a:r>
                      <a:r>
                        <a:rPr lang="en-US" altLang="ko-KR" sz="1100" b="0" kern="1200" dirty="0">
                          <a:ln>
                            <a:solidFill>
                              <a:schemeClr val="bg1">
                                <a:alpha val="7000"/>
                              </a:schemeClr>
                            </a:solidFill>
                          </a:ln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+mn-ea"/>
                          <a:ea typeface="+mn-ea"/>
                          <a:cs typeface="+mn-cs"/>
                        </a:rPr>
                        <a:t>, </a:t>
                      </a:r>
                      <a:r>
                        <a:rPr lang="ko-KR" altLang="en-US" sz="1100" b="0" kern="1200" dirty="0">
                          <a:ln>
                            <a:solidFill>
                              <a:schemeClr val="bg1">
                                <a:alpha val="7000"/>
                              </a:schemeClr>
                            </a:solidFill>
                          </a:ln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+mn-ea"/>
                          <a:ea typeface="+mn-ea"/>
                          <a:cs typeface="+mn-cs"/>
                        </a:rPr>
                        <a:t>경영지원</a:t>
                      </a:r>
                      <a:r>
                        <a:rPr lang="en-US" altLang="ko-KR" sz="1100" b="0" kern="1200" dirty="0">
                          <a:ln>
                            <a:solidFill>
                              <a:schemeClr val="bg1">
                                <a:alpha val="7000"/>
                              </a:schemeClr>
                            </a:solidFill>
                          </a:ln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+mn-ea"/>
                          <a:ea typeface="+mn-ea"/>
                          <a:cs typeface="+mn-cs"/>
                        </a:rPr>
                        <a:t>)</a:t>
                      </a:r>
                      <a:endParaRPr lang="ko-KR" altLang="en-US" sz="1100" b="0" kern="1200" dirty="0">
                        <a:ln>
                          <a:solidFill>
                            <a:schemeClr val="bg1">
                              <a:alpha val="7000"/>
                            </a:schemeClr>
                          </a:solidFill>
                        </a:ln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+mn-ea"/>
                        <a:ea typeface="+mn-ea"/>
                        <a:cs typeface="+mn-cs"/>
                      </a:endParaRPr>
                    </a:p>
                  </a:txBody>
                  <a:tcPr anchor="ctr">
                    <a:lnL w="3175" cap="flat" cmpd="sng" algn="ctr">
                      <a:solidFill>
                        <a:srgbClr val="D1FBF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D1FBF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D1FBF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D1FBF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67102184"/>
                  </a:ext>
                </a:extLst>
              </a:tr>
              <a:tr h="619461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200" b="1" kern="1200" dirty="0">
                          <a:ln>
                            <a:solidFill>
                              <a:schemeClr val="bg1">
                                <a:alpha val="7000"/>
                              </a:schemeClr>
                            </a:solidFill>
                          </a:ln>
                          <a:solidFill>
                            <a:schemeClr val="bg1"/>
                          </a:solidFill>
                          <a:latin typeface="+mn-ea"/>
                          <a:ea typeface="+mn-ea"/>
                          <a:cs typeface="+mn-cs"/>
                        </a:rPr>
                        <a:t>임직원</a:t>
                      </a:r>
                    </a:p>
                  </a:txBody>
                  <a:tcPr anchor="ctr">
                    <a:lnL w="3175" cap="flat" cmpd="sng" algn="ctr">
                      <a:solidFill>
                        <a:srgbClr val="D1FBF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D1FBF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D1FBF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D1FBF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BAA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57867" rtl="0" eaLnBrk="1" fontAlgn="auto" latinLnBrk="1" hangingPunct="1">
                        <a:lnSpc>
                          <a:spcPct val="100000"/>
                        </a:lnSpc>
                        <a:spcBef>
                          <a:spcPts val="400"/>
                        </a:spcBef>
                        <a:spcAft>
                          <a:spcPts val="4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100" b="0" kern="1200" dirty="0">
                          <a:ln>
                            <a:solidFill>
                              <a:schemeClr val="bg1">
                                <a:alpha val="7000"/>
                              </a:schemeClr>
                            </a:solidFill>
                          </a:ln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+mn-ea"/>
                          <a:ea typeface="+mn-ea"/>
                          <a:cs typeface="+mn-cs"/>
                        </a:rPr>
                        <a:t>• 2022</a:t>
                      </a:r>
                      <a:r>
                        <a:rPr lang="ko-KR" altLang="en-US" sz="1100" b="0" kern="1200" dirty="0">
                          <a:ln>
                            <a:solidFill>
                              <a:schemeClr val="bg1">
                                <a:alpha val="7000"/>
                              </a:schemeClr>
                            </a:solidFill>
                          </a:ln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+mn-ea"/>
                          <a:ea typeface="+mn-ea"/>
                          <a:cs typeface="+mn-cs"/>
                        </a:rPr>
                        <a:t>년 </a:t>
                      </a:r>
                      <a:r>
                        <a:rPr lang="en-US" altLang="ko-KR" sz="1100" b="0" kern="1200" dirty="0">
                          <a:ln>
                            <a:solidFill>
                              <a:schemeClr val="bg1">
                                <a:alpha val="7000"/>
                              </a:schemeClr>
                            </a:solidFill>
                          </a:ln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+mn-ea"/>
                          <a:ea typeface="+mn-ea"/>
                          <a:cs typeface="+mn-cs"/>
                        </a:rPr>
                        <a:t>07</a:t>
                      </a:r>
                      <a:r>
                        <a:rPr lang="ko-KR" altLang="en-US" sz="1100" b="0" kern="1200" dirty="0">
                          <a:ln>
                            <a:solidFill>
                              <a:schemeClr val="bg1">
                                <a:alpha val="7000"/>
                              </a:schemeClr>
                            </a:solidFill>
                          </a:ln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+mn-ea"/>
                          <a:ea typeface="+mn-ea"/>
                          <a:cs typeface="+mn-cs"/>
                        </a:rPr>
                        <a:t>월 기준 임직원 </a:t>
                      </a:r>
                      <a:r>
                        <a:rPr lang="en-US" altLang="ko-KR" sz="1100" b="0" kern="1200" dirty="0">
                          <a:ln>
                            <a:solidFill>
                              <a:schemeClr val="bg1">
                                <a:alpha val="7000"/>
                              </a:schemeClr>
                            </a:solidFill>
                          </a:ln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+mn-ea"/>
                          <a:ea typeface="+mn-ea"/>
                          <a:cs typeface="+mn-cs"/>
                        </a:rPr>
                        <a:t>29</a:t>
                      </a:r>
                      <a:r>
                        <a:rPr lang="ko-KR" altLang="en-US" sz="1100" b="0" kern="1200" dirty="0">
                          <a:ln>
                            <a:solidFill>
                              <a:schemeClr val="bg1">
                                <a:alpha val="7000"/>
                              </a:schemeClr>
                            </a:solidFill>
                          </a:ln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+mn-ea"/>
                          <a:ea typeface="+mn-ea"/>
                          <a:cs typeface="+mn-cs"/>
                        </a:rPr>
                        <a:t>명</a:t>
                      </a:r>
                    </a:p>
                    <a:p>
                      <a:pPr marL="0" marR="0" indent="0" algn="l" defTabSz="957867" rtl="0" eaLnBrk="1" fontAlgn="auto" latinLnBrk="1" hangingPunct="1">
                        <a:lnSpc>
                          <a:spcPct val="100000"/>
                        </a:lnSpc>
                        <a:spcBef>
                          <a:spcPts val="400"/>
                        </a:spcBef>
                        <a:spcAft>
                          <a:spcPts val="4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100" b="0" kern="1200" dirty="0">
                          <a:ln>
                            <a:solidFill>
                              <a:schemeClr val="bg1">
                                <a:alpha val="7000"/>
                              </a:schemeClr>
                            </a:solidFill>
                          </a:ln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+mn-ea"/>
                          <a:ea typeface="+mn-ea"/>
                          <a:cs typeface="+mn-cs"/>
                        </a:rPr>
                        <a:t> </a:t>
                      </a:r>
                      <a:r>
                        <a:rPr lang="en-US" altLang="ko-KR" sz="1100" b="0" kern="1200" dirty="0">
                          <a:ln>
                            <a:solidFill>
                              <a:schemeClr val="bg1">
                                <a:alpha val="7000"/>
                              </a:schemeClr>
                            </a:solidFill>
                          </a:ln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+mn-ea"/>
                          <a:ea typeface="+mn-ea"/>
                          <a:cs typeface="+mn-cs"/>
                        </a:rPr>
                        <a:t>[ </a:t>
                      </a:r>
                      <a:r>
                        <a:rPr lang="ko-KR" altLang="en-US" sz="1100" b="0" kern="1200" dirty="0">
                          <a:ln>
                            <a:solidFill>
                              <a:schemeClr val="bg1">
                                <a:alpha val="7000"/>
                              </a:schemeClr>
                            </a:solidFill>
                          </a:ln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+mn-ea"/>
                          <a:ea typeface="+mn-ea"/>
                          <a:cs typeface="+mn-cs"/>
                        </a:rPr>
                        <a:t>연구직 </a:t>
                      </a:r>
                      <a:r>
                        <a:rPr lang="en-US" altLang="ko-KR" sz="1100" b="0" kern="1200" dirty="0">
                          <a:ln>
                            <a:solidFill>
                              <a:schemeClr val="bg1">
                                <a:alpha val="7000"/>
                              </a:schemeClr>
                            </a:solidFill>
                          </a:ln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+mn-ea"/>
                          <a:ea typeface="+mn-ea"/>
                          <a:cs typeface="+mn-cs"/>
                        </a:rPr>
                        <a:t>: 16</a:t>
                      </a:r>
                      <a:r>
                        <a:rPr lang="ko-KR" altLang="en-US" sz="1100" b="0" kern="1200" dirty="0">
                          <a:ln>
                            <a:solidFill>
                              <a:schemeClr val="bg1">
                                <a:alpha val="7000"/>
                              </a:schemeClr>
                            </a:solidFill>
                          </a:ln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+mn-ea"/>
                          <a:ea typeface="+mn-ea"/>
                          <a:cs typeface="+mn-cs"/>
                        </a:rPr>
                        <a:t>명 </a:t>
                      </a:r>
                      <a:r>
                        <a:rPr lang="en-US" altLang="ko-KR" sz="1100" b="0" kern="1200" dirty="0">
                          <a:ln>
                            <a:solidFill>
                              <a:schemeClr val="bg1">
                                <a:alpha val="7000"/>
                              </a:schemeClr>
                            </a:solidFill>
                          </a:ln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+mn-ea"/>
                          <a:ea typeface="+mn-ea"/>
                          <a:cs typeface="+mn-cs"/>
                        </a:rPr>
                        <a:t>| </a:t>
                      </a:r>
                      <a:r>
                        <a:rPr lang="ko-KR" altLang="en-US" sz="1100" b="0" kern="1200" dirty="0">
                          <a:ln>
                            <a:solidFill>
                              <a:schemeClr val="bg1">
                                <a:alpha val="7000"/>
                              </a:schemeClr>
                            </a:solidFill>
                          </a:ln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+mn-ea"/>
                          <a:ea typeface="+mn-ea"/>
                          <a:cs typeface="+mn-cs"/>
                        </a:rPr>
                        <a:t>기술직 </a:t>
                      </a:r>
                      <a:r>
                        <a:rPr lang="en-US" altLang="ko-KR" sz="1100" b="0" kern="1200" dirty="0">
                          <a:ln>
                            <a:solidFill>
                              <a:schemeClr val="bg1">
                                <a:alpha val="7000"/>
                              </a:schemeClr>
                            </a:solidFill>
                          </a:ln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+mn-ea"/>
                          <a:ea typeface="+mn-ea"/>
                          <a:cs typeface="+mn-cs"/>
                        </a:rPr>
                        <a:t>: 4</a:t>
                      </a:r>
                      <a:r>
                        <a:rPr lang="ko-KR" altLang="en-US" sz="1100" b="0" kern="1200" dirty="0">
                          <a:ln>
                            <a:solidFill>
                              <a:schemeClr val="bg1">
                                <a:alpha val="7000"/>
                              </a:schemeClr>
                            </a:solidFill>
                          </a:ln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+mn-ea"/>
                          <a:ea typeface="+mn-ea"/>
                          <a:cs typeface="+mn-cs"/>
                        </a:rPr>
                        <a:t>명 </a:t>
                      </a:r>
                      <a:r>
                        <a:rPr lang="en-US" altLang="ko-KR" sz="1100" b="0" kern="1200" dirty="0">
                          <a:ln>
                            <a:solidFill>
                              <a:schemeClr val="bg1">
                                <a:alpha val="7000"/>
                              </a:schemeClr>
                            </a:solidFill>
                          </a:ln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+mn-ea"/>
                          <a:ea typeface="+mn-ea"/>
                          <a:cs typeface="+mn-cs"/>
                        </a:rPr>
                        <a:t>| </a:t>
                      </a:r>
                      <a:r>
                        <a:rPr lang="ko-KR" altLang="en-US" sz="1100" b="0" kern="1200" dirty="0">
                          <a:ln>
                            <a:solidFill>
                              <a:schemeClr val="bg1">
                                <a:alpha val="7000"/>
                              </a:schemeClr>
                            </a:solidFill>
                          </a:ln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+mn-ea"/>
                          <a:ea typeface="+mn-ea"/>
                          <a:cs typeface="+mn-cs"/>
                        </a:rPr>
                        <a:t>영업직 </a:t>
                      </a:r>
                      <a:r>
                        <a:rPr lang="en-US" altLang="ko-KR" sz="1100" b="0" kern="1200" dirty="0">
                          <a:ln>
                            <a:solidFill>
                              <a:schemeClr val="bg1">
                                <a:alpha val="7000"/>
                              </a:schemeClr>
                            </a:solidFill>
                          </a:ln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+mn-ea"/>
                          <a:ea typeface="+mn-ea"/>
                          <a:cs typeface="+mn-cs"/>
                        </a:rPr>
                        <a:t>: 6</a:t>
                      </a:r>
                      <a:r>
                        <a:rPr lang="ko-KR" altLang="en-US" sz="1100" b="0" kern="1200" dirty="0">
                          <a:ln>
                            <a:solidFill>
                              <a:schemeClr val="bg1">
                                <a:alpha val="7000"/>
                              </a:schemeClr>
                            </a:solidFill>
                          </a:ln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+mn-ea"/>
                          <a:ea typeface="+mn-ea"/>
                          <a:cs typeface="+mn-cs"/>
                        </a:rPr>
                        <a:t>명 </a:t>
                      </a:r>
                      <a:r>
                        <a:rPr lang="en-US" altLang="ko-KR" sz="1100" b="0" kern="1200" dirty="0">
                          <a:ln>
                            <a:solidFill>
                              <a:schemeClr val="bg1">
                                <a:alpha val="7000"/>
                              </a:schemeClr>
                            </a:solidFill>
                          </a:ln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+mn-ea"/>
                          <a:ea typeface="+mn-ea"/>
                          <a:cs typeface="+mn-cs"/>
                        </a:rPr>
                        <a:t>| </a:t>
                      </a:r>
                      <a:r>
                        <a:rPr lang="ko-KR" altLang="en-US" sz="1100" b="0" kern="1200" dirty="0">
                          <a:ln>
                            <a:solidFill>
                              <a:schemeClr val="bg1">
                                <a:alpha val="7000"/>
                              </a:schemeClr>
                            </a:solidFill>
                          </a:ln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+mn-ea"/>
                          <a:ea typeface="+mn-ea"/>
                          <a:cs typeface="+mn-cs"/>
                        </a:rPr>
                        <a:t>재무</a:t>
                      </a:r>
                      <a:r>
                        <a:rPr lang="en-US" altLang="ko-KR" sz="1100" b="0" kern="1200" dirty="0">
                          <a:ln>
                            <a:solidFill>
                              <a:schemeClr val="bg1">
                                <a:alpha val="7000"/>
                              </a:schemeClr>
                            </a:solidFill>
                          </a:ln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+mn-ea"/>
                          <a:ea typeface="+mn-ea"/>
                          <a:cs typeface="+mn-cs"/>
                        </a:rPr>
                        <a:t>/</a:t>
                      </a:r>
                      <a:r>
                        <a:rPr lang="ko-KR" altLang="en-US" sz="1100" b="0" kern="1200" dirty="0">
                          <a:ln>
                            <a:solidFill>
                              <a:schemeClr val="bg1">
                                <a:alpha val="7000"/>
                              </a:schemeClr>
                            </a:solidFill>
                          </a:ln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+mn-ea"/>
                          <a:ea typeface="+mn-ea"/>
                          <a:cs typeface="+mn-cs"/>
                        </a:rPr>
                        <a:t>지원 </a:t>
                      </a:r>
                      <a:r>
                        <a:rPr lang="en-US" altLang="ko-KR" sz="1100" b="0" kern="1200" dirty="0">
                          <a:ln>
                            <a:solidFill>
                              <a:schemeClr val="bg1">
                                <a:alpha val="7000"/>
                              </a:schemeClr>
                            </a:solidFill>
                          </a:ln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+mn-ea"/>
                          <a:ea typeface="+mn-ea"/>
                          <a:cs typeface="+mn-cs"/>
                        </a:rPr>
                        <a:t>: 3</a:t>
                      </a:r>
                      <a:r>
                        <a:rPr lang="ko-KR" altLang="en-US" sz="1100" b="0" kern="1200" dirty="0">
                          <a:ln>
                            <a:solidFill>
                              <a:schemeClr val="bg1">
                                <a:alpha val="7000"/>
                              </a:schemeClr>
                            </a:solidFill>
                          </a:ln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+mn-ea"/>
                          <a:ea typeface="+mn-ea"/>
                          <a:cs typeface="+mn-cs"/>
                        </a:rPr>
                        <a:t>명 </a:t>
                      </a:r>
                      <a:r>
                        <a:rPr lang="en-US" altLang="ko-KR" sz="1100" b="0" kern="1200" dirty="0">
                          <a:ln>
                            <a:solidFill>
                              <a:schemeClr val="bg1">
                                <a:alpha val="7000"/>
                              </a:schemeClr>
                            </a:solidFill>
                          </a:ln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+mn-ea"/>
                          <a:ea typeface="+mn-ea"/>
                          <a:cs typeface="+mn-cs"/>
                        </a:rPr>
                        <a:t>]</a:t>
                      </a:r>
                      <a:endParaRPr lang="ko-KR" altLang="en-US" sz="1100" b="0" kern="1200" dirty="0">
                        <a:ln>
                          <a:solidFill>
                            <a:schemeClr val="bg1">
                              <a:alpha val="7000"/>
                            </a:schemeClr>
                          </a:solidFill>
                        </a:ln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+mn-ea"/>
                        <a:ea typeface="+mn-ea"/>
                        <a:cs typeface="+mn-cs"/>
                      </a:endParaRPr>
                    </a:p>
                  </a:txBody>
                  <a:tcPr anchor="ctr">
                    <a:lnL w="3175" cap="flat" cmpd="sng" algn="ctr">
                      <a:solidFill>
                        <a:srgbClr val="D1FBF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D1FBF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D1FBF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D1FBF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58096077"/>
                  </a:ext>
                </a:extLst>
              </a:tr>
              <a:tr h="422631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b="1" kern="1200" dirty="0">
                          <a:ln>
                            <a:solidFill>
                              <a:schemeClr val="bg1">
                                <a:alpha val="7000"/>
                              </a:schemeClr>
                            </a:solidFill>
                          </a:ln>
                          <a:solidFill>
                            <a:schemeClr val="bg1"/>
                          </a:solidFill>
                          <a:latin typeface="+mn-ea"/>
                          <a:ea typeface="+mn-ea"/>
                          <a:cs typeface="+mn-cs"/>
                        </a:rPr>
                        <a:t>신용평가등급</a:t>
                      </a:r>
                    </a:p>
                  </a:txBody>
                  <a:tcPr anchor="ctr">
                    <a:lnL w="3175" cap="flat" cmpd="sng" algn="ctr">
                      <a:solidFill>
                        <a:srgbClr val="D1FBF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D1FBF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D1FBF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D1FBF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BAA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57867" rtl="0" eaLnBrk="1" fontAlgn="auto" latinLnBrk="1" hangingPunct="1">
                        <a:lnSpc>
                          <a:spcPct val="100000"/>
                        </a:lnSpc>
                        <a:spcBef>
                          <a:spcPts val="400"/>
                        </a:spcBef>
                        <a:spcAft>
                          <a:spcPts val="4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100" b="0" kern="1200" dirty="0">
                          <a:ln>
                            <a:solidFill>
                              <a:schemeClr val="bg1">
                                <a:alpha val="7000"/>
                              </a:schemeClr>
                            </a:solidFill>
                          </a:ln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+mn-ea"/>
                          <a:ea typeface="+mn-ea"/>
                          <a:cs typeface="+mn-cs"/>
                        </a:rPr>
                        <a:t>• .BB-(2022</a:t>
                      </a:r>
                      <a:r>
                        <a:rPr lang="ko-KR" altLang="en-US" sz="1100" b="0" kern="1200" dirty="0">
                          <a:ln>
                            <a:solidFill>
                              <a:schemeClr val="bg1">
                                <a:alpha val="7000"/>
                              </a:schemeClr>
                            </a:solidFill>
                          </a:ln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+mn-ea"/>
                          <a:ea typeface="+mn-ea"/>
                          <a:cs typeface="+mn-cs"/>
                        </a:rPr>
                        <a:t>년 </a:t>
                      </a:r>
                      <a:r>
                        <a:rPr lang="ko-KR" altLang="en-US" sz="1100" b="0" kern="1200" dirty="0" err="1">
                          <a:ln>
                            <a:solidFill>
                              <a:schemeClr val="bg1">
                                <a:alpha val="7000"/>
                              </a:schemeClr>
                            </a:solidFill>
                          </a:ln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+mn-ea"/>
                          <a:ea typeface="+mn-ea"/>
                          <a:cs typeface="+mn-cs"/>
                        </a:rPr>
                        <a:t>이크레더블</a:t>
                      </a:r>
                      <a:r>
                        <a:rPr lang="en-US" altLang="ko-KR" sz="1100" b="0" kern="1200" dirty="0">
                          <a:ln>
                            <a:solidFill>
                              <a:schemeClr val="bg1">
                                <a:alpha val="7000"/>
                              </a:schemeClr>
                            </a:solidFill>
                          </a:ln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+mn-ea"/>
                          <a:ea typeface="+mn-ea"/>
                          <a:cs typeface="+mn-cs"/>
                        </a:rPr>
                        <a:t>)</a:t>
                      </a:r>
                      <a:endParaRPr lang="ko-KR" altLang="en-US" sz="1100" b="0" kern="1200" dirty="0">
                        <a:ln>
                          <a:solidFill>
                            <a:schemeClr val="bg1">
                              <a:alpha val="7000"/>
                            </a:schemeClr>
                          </a:solidFill>
                        </a:ln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+mn-ea"/>
                        <a:ea typeface="+mn-ea"/>
                        <a:cs typeface="+mn-cs"/>
                      </a:endParaRPr>
                    </a:p>
                  </a:txBody>
                  <a:tcPr anchor="ctr">
                    <a:lnL w="3175" cap="flat" cmpd="sng" algn="ctr">
                      <a:solidFill>
                        <a:srgbClr val="D1FBF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D1FBF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D1FBF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D1FBF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9988276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946802614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텍스트 개체 틀 1"/>
          <p:cNvSpPr>
            <a:spLocks noGrp="1"/>
          </p:cNvSpPr>
          <p:nvPr>
            <p:ph type="body" sz="quarter" idx="10"/>
          </p:nvPr>
        </p:nvSpPr>
        <p:spPr/>
        <p:txBody>
          <a:bodyPr>
            <a:noAutofit/>
          </a:bodyPr>
          <a:lstStyle/>
          <a:p>
            <a:r>
              <a:rPr lang="en-US" altLang="ko-KR" dirty="0">
                <a:solidFill>
                  <a:srgbClr val="10BAA8"/>
                </a:solidFill>
              </a:rPr>
              <a:t>03 </a:t>
            </a:r>
            <a:r>
              <a:rPr lang="ko-KR" altLang="en-US" dirty="0">
                <a:solidFill>
                  <a:srgbClr val="10BAA8"/>
                </a:solidFill>
              </a:rPr>
              <a:t>회사 소개</a:t>
            </a:r>
          </a:p>
        </p:txBody>
      </p:sp>
      <p:sp>
        <p:nvSpPr>
          <p:cNvPr id="3" name="텍스트 개체 틀 2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ko-KR" altLang="en-US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에스지앤</a:t>
            </a:r>
            <a:endParaRPr lang="ko-KR" altLang="en-US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4" name="텍스트 개체 틀 3"/>
          <p:cNvSpPr>
            <a:spLocks noGrp="1"/>
          </p:cNvSpPr>
          <p:nvPr>
            <p:ph type="body" sz="quarter" idx="12"/>
          </p:nvPr>
        </p:nvSpPr>
        <p:spPr>
          <a:xfrm>
            <a:off x="128588" y="607936"/>
            <a:ext cx="9648826" cy="746429"/>
          </a:xfrm>
        </p:spPr>
        <p:txBody>
          <a:bodyPr>
            <a:normAutofit/>
          </a:bodyPr>
          <a:lstStyle/>
          <a:p>
            <a:pPr algn="ctr"/>
            <a:r>
              <a:rPr lang="ko-KR" altLang="en-US" sz="1600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에스지앤㈜은</a:t>
            </a:r>
            <a:r>
              <a:rPr lang="ko-KR" altLang="en-US" sz="16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보안 솔루션에 대한 인증 및 특허를 다수 보유하고 있습니다</a:t>
            </a:r>
            <a:r>
              <a:rPr lang="en-US" altLang="ko-KR" sz="16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.</a:t>
            </a:r>
            <a:endParaRPr lang="ko-KR" altLang="en-US" sz="16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pic>
        <p:nvPicPr>
          <p:cNvPr id="22" name="그림 21"/>
          <p:cNvPicPr preferRelativeResize="0">
            <a:picLocks/>
          </p:cNvPicPr>
          <p:nvPr/>
        </p:nvPicPr>
        <p:blipFill>
          <a:blip r:embed="rId2"/>
          <a:stretch>
            <a:fillRect/>
          </a:stretch>
        </p:blipFill>
        <p:spPr>
          <a:xfrm>
            <a:off x="6641535" y="1941518"/>
            <a:ext cx="3131866" cy="2060755"/>
          </a:xfrm>
          <a:prstGeom prst="rect">
            <a:avLst/>
          </a:prstGeom>
          <a:ln w="3175">
            <a:solidFill>
              <a:srgbClr val="10BAA8"/>
            </a:solidFill>
          </a:ln>
        </p:spPr>
      </p:pic>
      <p:pic>
        <p:nvPicPr>
          <p:cNvPr id="23" name="그림 22"/>
          <p:cNvPicPr preferRelativeResize="0">
            <a:picLocks/>
          </p:cNvPicPr>
          <p:nvPr/>
        </p:nvPicPr>
        <p:blipFill>
          <a:blip r:embed="rId3"/>
          <a:stretch>
            <a:fillRect/>
          </a:stretch>
        </p:blipFill>
        <p:spPr>
          <a:xfrm>
            <a:off x="147514" y="1941518"/>
            <a:ext cx="3130751" cy="2060753"/>
          </a:xfrm>
          <a:prstGeom prst="rect">
            <a:avLst/>
          </a:prstGeom>
          <a:ln w="3175">
            <a:solidFill>
              <a:srgbClr val="10BAA8"/>
            </a:solidFill>
          </a:ln>
        </p:spPr>
      </p:pic>
      <p:sp>
        <p:nvSpPr>
          <p:cNvPr id="27" name="직사각형 26"/>
          <p:cNvSpPr/>
          <p:nvPr/>
        </p:nvSpPr>
        <p:spPr>
          <a:xfrm>
            <a:off x="128588" y="1412776"/>
            <a:ext cx="9648825" cy="366545"/>
          </a:xfrm>
          <a:prstGeom prst="rect">
            <a:avLst/>
          </a:prstGeom>
          <a:solidFill>
            <a:srgbClr val="10BAA8"/>
          </a:solidFill>
          <a:ln>
            <a:solidFill>
              <a:srgbClr val="10BAA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400" b="1" dirty="0">
                <a:latin typeface="+mn-ea"/>
              </a:rPr>
              <a:t>인증 및 수상</a:t>
            </a:r>
          </a:p>
        </p:txBody>
      </p:sp>
      <p:pic>
        <p:nvPicPr>
          <p:cNvPr id="13" name="그림 1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130956" y="2624494"/>
            <a:ext cx="1644089" cy="694799"/>
          </a:xfrm>
          <a:prstGeom prst="rect">
            <a:avLst/>
          </a:prstGeom>
        </p:spPr>
      </p:pic>
      <p:sp>
        <p:nvSpPr>
          <p:cNvPr id="5" name="직사각형 4"/>
          <p:cNvSpPr/>
          <p:nvPr/>
        </p:nvSpPr>
        <p:spPr>
          <a:xfrm>
            <a:off x="3387000" y="1943071"/>
            <a:ext cx="3132000" cy="2059200"/>
          </a:xfrm>
          <a:prstGeom prst="rect">
            <a:avLst/>
          </a:prstGeom>
          <a:noFill/>
          <a:ln w="3175">
            <a:solidFill>
              <a:srgbClr val="10BAA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7" name="그림 6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7514" y="4149080"/>
            <a:ext cx="1527992" cy="2160000"/>
          </a:xfrm>
          <a:prstGeom prst="rect">
            <a:avLst/>
          </a:prstGeom>
          <a:ln w="3175">
            <a:solidFill>
              <a:srgbClr val="10BAA8"/>
            </a:solidFill>
          </a:ln>
        </p:spPr>
      </p:pic>
      <p:pic>
        <p:nvPicPr>
          <p:cNvPr id="8" name="그림 7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67253" y="4149080"/>
            <a:ext cx="1527992" cy="2160000"/>
          </a:xfrm>
          <a:prstGeom prst="rect">
            <a:avLst/>
          </a:prstGeom>
          <a:ln w="3175">
            <a:solidFill>
              <a:srgbClr val="10BAA8"/>
            </a:solidFill>
          </a:ln>
        </p:spPr>
      </p:pic>
      <p:pic>
        <p:nvPicPr>
          <p:cNvPr id="9" name="그림 8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86992" y="4149080"/>
            <a:ext cx="1527992" cy="2160000"/>
          </a:xfrm>
          <a:prstGeom prst="rect">
            <a:avLst/>
          </a:prstGeom>
          <a:ln w="3175">
            <a:solidFill>
              <a:srgbClr val="10BAA8"/>
            </a:solidFill>
          </a:ln>
        </p:spPr>
      </p:pic>
      <p:pic>
        <p:nvPicPr>
          <p:cNvPr id="10" name="그림 9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06731" y="4149080"/>
            <a:ext cx="1528556" cy="2160000"/>
          </a:xfrm>
          <a:prstGeom prst="rect">
            <a:avLst/>
          </a:prstGeom>
          <a:ln w="3175">
            <a:solidFill>
              <a:srgbClr val="10BAA8"/>
            </a:solidFill>
          </a:ln>
        </p:spPr>
      </p:pic>
      <p:pic>
        <p:nvPicPr>
          <p:cNvPr id="11" name="그림 10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27034" y="4149080"/>
            <a:ext cx="1527992" cy="2160000"/>
          </a:xfrm>
          <a:prstGeom prst="rect">
            <a:avLst/>
          </a:prstGeom>
          <a:ln w="3175">
            <a:solidFill>
              <a:srgbClr val="10BAA8"/>
            </a:solidFill>
          </a:ln>
        </p:spPr>
      </p:pic>
      <p:pic>
        <p:nvPicPr>
          <p:cNvPr id="12" name="그림 11"/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46771" y="4149080"/>
            <a:ext cx="1526630" cy="2160000"/>
          </a:xfrm>
          <a:prstGeom prst="rect">
            <a:avLst/>
          </a:prstGeom>
          <a:ln w="3175">
            <a:solidFill>
              <a:srgbClr val="10BAA8"/>
            </a:solidFill>
          </a:ln>
        </p:spPr>
      </p:pic>
    </p:spTree>
    <p:extLst>
      <p:ext uri="{BB962C8B-B14F-4D97-AF65-F5344CB8AC3E}">
        <p14:creationId xmlns:p14="http://schemas.microsoft.com/office/powerpoint/2010/main" val="1978126128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텍스트 개체 틀 4"/>
          <p:cNvSpPr>
            <a:spLocks noGrp="1"/>
          </p:cNvSpPr>
          <p:nvPr>
            <p:ph type="body" sz="quarter" idx="10"/>
          </p:nvPr>
        </p:nvSpPr>
        <p:spPr/>
        <p:txBody>
          <a:bodyPr>
            <a:normAutofit/>
          </a:bodyPr>
          <a:lstStyle/>
          <a:p>
            <a:r>
              <a:rPr lang="en-US" altLang="ko-KR" dirty="0">
                <a:solidFill>
                  <a:srgbClr val="10BAA8"/>
                </a:solidFill>
                <a:latin typeface="+mn-ea"/>
              </a:rPr>
              <a:t>03 </a:t>
            </a:r>
            <a:r>
              <a:rPr lang="ko-KR" altLang="en-US" dirty="0">
                <a:solidFill>
                  <a:srgbClr val="10BAA8"/>
                </a:solidFill>
                <a:latin typeface="+mn-ea"/>
              </a:rPr>
              <a:t>회사 소개</a:t>
            </a:r>
          </a:p>
        </p:txBody>
      </p:sp>
      <p:sp>
        <p:nvSpPr>
          <p:cNvPr id="6" name="텍스트 개체 틀 5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ko-KR" altLang="en-US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고객사</a:t>
            </a:r>
            <a:r>
              <a:rPr lang="ko-KR" altLang="en-US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</a:t>
            </a:r>
            <a:r>
              <a:rPr lang="en-US" altLang="ko-K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- </a:t>
            </a:r>
            <a:r>
              <a:rPr lang="ko-KR" altLang="en-US" dirty="0">
                <a:solidFill>
                  <a:schemeClr val="tx1">
                    <a:lumMod val="65000"/>
                    <a:lumOff val="35000"/>
                  </a:schemeClr>
                </a:solidFill>
              </a:rPr>
              <a:t>공공부문</a:t>
            </a:r>
          </a:p>
        </p:txBody>
      </p:sp>
      <p:sp>
        <p:nvSpPr>
          <p:cNvPr id="329" name="모서리가 둥근 직사각형 328"/>
          <p:cNvSpPr/>
          <p:nvPr/>
        </p:nvSpPr>
        <p:spPr>
          <a:xfrm>
            <a:off x="133998" y="906127"/>
            <a:ext cx="922551" cy="434643"/>
          </a:xfrm>
          <a:prstGeom prst="roundRect">
            <a:avLst/>
          </a:prstGeom>
          <a:noFill/>
          <a:ln w="9525">
            <a:solidFill>
              <a:srgbClr val="10BAA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844083"/>
            <a:endParaRPr lang="ko-KR" altLang="en-US" sz="1662" b="1" dirty="0">
              <a:solidFill>
                <a:prstClr val="white"/>
              </a:solidFill>
              <a:latin typeface="맑은 고딕"/>
              <a:ea typeface="맑은 고딕" panose="020B0503020000020004" pitchFamily="50" charset="-127"/>
            </a:endParaRPr>
          </a:p>
        </p:txBody>
      </p:sp>
      <p:sp>
        <p:nvSpPr>
          <p:cNvPr id="415" name="모서리가 둥근 직사각형 414"/>
          <p:cNvSpPr/>
          <p:nvPr/>
        </p:nvSpPr>
        <p:spPr>
          <a:xfrm>
            <a:off x="1102536" y="906127"/>
            <a:ext cx="922551" cy="434643"/>
          </a:xfrm>
          <a:prstGeom prst="roundRect">
            <a:avLst/>
          </a:prstGeom>
          <a:noFill/>
          <a:ln w="9525">
            <a:solidFill>
              <a:srgbClr val="10BAA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844083"/>
            <a:endParaRPr lang="ko-KR" altLang="en-US" sz="1662" b="1" dirty="0">
              <a:solidFill>
                <a:prstClr val="white"/>
              </a:solidFill>
              <a:latin typeface="맑은 고딕"/>
              <a:ea typeface="맑은 고딕" panose="020B0503020000020004" pitchFamily="50" charset="-127"/>
            </a:endParaRPr>
          </a:p>
        </p:txBody>
      </p:sp>
      <p:sp>
        <p:nvSpPr>
          <p:cNvPr id="416" name="모서리가 둥근 직사각형 415"/>
          <p:cNvSpPr/>
          <p:nvPr/>
        </p:nvSpPr>
        <p:spPr>
          <a:xfrm>
            <a:off x="4008150" y="906127"/>
            <a:ext cx="922551" cy="434643"/>
          </a:xfrm>
          <a:prstGeom prst="roundRect">
            <a:avLst/>
          </a:prstGeom>
          <a:noFill/>
          <a:ln w="9525">
            <a:solidFill>
              <a:srgbClr val="10BAA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844083"/>
            <a:endParaRPr lang="ko-KR" altLang="en-US" sz="1662" b="1" dirty="0">
              <a:solidFill>
                <a:prstClr val="white"/>
              </a:solidFill>
              <a:latin typeface="맑은 고딕"/>
              <a:ea typeface="맑은 고딕" panose="020B0503020000020004" pitchFamily="50" charset="-127"/>
            </a:endParaRPr>
          </a:p>
        </p:txBody>
      </p:sp>
      <p:sp>
        <p:nvSpPr>
          <p:cNvPr id="417" name="모서리가 둥근 직사각형 416"/>
          <p:cNvSpPr/>
          <p:nvPr/>
        </p:nvSpPr>
        <p:spPr>
          <a:xfrm>
            <a:off x="2071074" y="906127"/>
            <a:ext cx="922551" cy="434643"/>
          </a:xfrm>
          <a:prstGeom prst="roundRect">
            <a:avLst/>
          </a:prstGeom>
          <a:noFill/>
          <a:ln w="9525">
            <a:solidFill>
              <a:srgbClr val="10BAA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844083"/>
            <a:endParaRPr lang="ko-KR" altLang="en-US" sz="1662" b="1" dirty="0">
              <a:solidFill>
                <a:prstClr val="white"/>
              </a:solidFill>
              <a:latin typeface="맑은 고딕"/>
              <a:ea typeface="맑은 고딕" panose="020B0503020000020004" pitchFamily="50" charset="-127"/>
            </a:endParaRPr>
          </a:p>
        </p:txBody>
      </p:sp>
      <p:sp>
        <p:nvSpPr>
          <p:cNvPr id="418" name="모서리가 둥근 직사각형 417"/>
          <p:cNvSpPr/>
          <p:nvPr/>
        </p:nvSpPr>
        <p:spPr>
          <a:xfrm>
            <a:off x="3039612" y="906127"/>
            <a:ext cx="922551" cy="434643"/>
          </a:xfrm>
          <a:prstGeom prst="roundRect">
            <a:avLst/>
          </a:prstGeom>
          <a:noFill/>
          <a:ln w="9525">
            <a:solidFill>
              <a:srgbClr val="10BAA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844083"/>
            <a:endParaRPr lang="ko-KR" altLang="en-US" sz="1662" b="1" dirty="0">
              <a:solidFill>
                <a:prstClr val="white"/>
              </a:solidFill>
              <a:latin typeface="맑은 고딕"/>
              <a:ea typeface="맑은 고딕" panose="020B0503020000020004" pitchFamily="50" charset="-127"/>
            </a:endParaRPr>
          </a:p>
        </p:txBody>
      </p:sp>
      <p:sp>
        <p:nvSpPr>
          <p:cNvPr id="419" name="모서리가 둥근 직사각형 418"/>
          <p:cNvSpPr/>
          <p:nvPr/>
        </p:nvSpPr>
        <p:spPr>
          <a:xfrm>
            <a:off x="5945226" y="906127"/>
            <a:ext cx="922551" cy="434643"/>
          </a:xfrm>
          <a:prstGeom prst="roundRect">
            <a:avLst/>
          </a:prstGeom>
          <a:noFill/>
          <a:ln w="9525">
            <a:solidFill>
              <a:srgbClr val="10BAA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844083"/>
            <a:endParaRPr lang="ko-KR" altLang="en-US" sz="1662" b="1" dirty="0">
              <a:solidFill>
                <a:prstClr val="white"/>
              </a:solidFill>
              <a:latin typeface="맑은 고딕"/>
              <a:ea typeface="맑은 고딕" panose="020B0503020000020004" pitchFamily="50" charset="-127"/>
            </a:endParaRPr>
          </a:p>
        </p:txBody>
      </p:sp>
      <p:sp>
        <p:nvSpPr>
          <p:cNvPr id="420" name="모서리가 둥근 직사각형 419"/>
          <p:cNvSpPr/>
          <p:nvPr/>
        </p:nvSpPr>
        <p:spPr>
          <a:xfrm>
            <a:off x="6913764" y="906127"/>
            <a:ext cx="922551" cy="434643"/>
          </a:xfrm>
          <a:prstGeom prst="roundRect">
            <a:avLst/>
          </a:prstGeom>
          <a:noFill/>
          <a:ln w="9525">
            <a:solidFill>
              <a:srgbClr val="10BAA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844083"/>
            <a:endParaRPr lang="ko-KR" altLang="en-US" sz="1662" b="1" dirty="0">
              <a:solidFill>
                <a:prstClr val="white"/>
              </a:solidFill>
              <a:latin typeface="맑은 고딕"/>
              <a:ea typeface="맑은 고딕" panose="020B0503020000020004" pitchFamily="50" charset="-127"/>
            </a:endParaRPr>
          </a:p>
        </p:txBody>
      </p:sp>
      <p:sp>
        <p:nvSpPr>
          <p:cNvPr id="421" name="모서리가 둥근 직사각형 420"/>
          <p:cNvSpPr/>
          <p:nvPr/>
        </p:nvSpPr>
        <p:spPr>
          <a:xfrm>
            <a:off x="4976688" y="906127"/>
            <a:ext cx="922551" cy="434643"/>
          </a:xfrm>
          <a:prstGeom prst="roundRect">
            <a:avLst/>
          </a:prstGeom>
          <a:noFill/>
          <a:ln w="9525">
            <a:solidFill>
              <a:srgbClr val="10BAA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844083"/>
            <a:endParaRPr lang="ko-KR" altLang="en-US" sz="1662" b="1" dirty="0">
              <a:solidFill>
                <a:prstClr val="white"/>
              </a:solidFill>
              <a:latin typeface="맑은 고딕"/>
              <a:ea typeface="맑은 고딕" panose="020B0503020000020004" pitchFamily="50" charset="-127"/>
            </a:endParaRPr>
          </a:p>
        </p:txBody>
      </p:sp>
      <p:sp>
        <p:nvSpPr>
          <p:cNvPr id="422" name="모서리가 둥근 직사각형 421"/>
          <p:cNvSpPr/>
          <p:nvPr/>
        </p:nvSpPr>
        <p:spPr>
          <a:xfrm>
            <a:off x="8850839" y="906127"/>
            <a:ext cx="922551" cy="434643"/>
          </a:xfrm>
          <a:prstGeom prst="roundRect">
            <a:avLst/>
          </a:prstGeom>
          <a:noFill/>
          <a:ln w="9525">
            <a:solidFill>
              <a:srgbClr val="10BAA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844083"/>
            <a:endParaRPr lang="ko-KR" altLang="en-US" sz="1662" b="1" dirty="0">
              <a:solidFill>
                <a:prstClr val="white"/>
              </a:solidFill>
              <a:latin typeface="맑은 고딕"/>
              <a:ea typeface="맑은 고딕" panose="020B0503020000020004" pitchFamily="50" charset="-127"/>
            </a:endParaRPr>
          </a:p>
        </p:txBody>
      </p:sp>
      <p:sp>
        <p:nvSpPr>
          <p:cNvPr id="423" name="모서리가 둥근 직사각형 422"/>
          <p:cNvSpPr/>
          <p:nvPr/>
        </p:nvSpPr>
        <p:spPr>
          <a:xfrm>
            <a:off x="7882302" y="906127"/>
            <a:ext cx="922551" cy="434643"/>
          </a:xfrm>
          <a:prstGeom prst="roundRect">
            <a:avLst/>
          </a:prstGeom>
          <a:noFill/>
          <a:ln w="9525">
            <a:solidFill>
              <a:srgbClr val="10BAA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844083"/>
            <a:endParaRPr lang="ko-KR" altLang="en-US" sz="1662" b="1" dirty="0">
              <a:solidFill>
                <a:prstClr val="white"/>
              </a:solidFill>
              <a:latin typeface="맑은 고딕"/>
              <a:ea typeface="맑은 고딕" panose="020B0503020000020004" pitchFamily="50" charset="-127"/>
            </a:endParaRPr>
          </a:p>
        </p:txBody>
      </p:sp>
      <p:sp>
        <p:nvSpPr>
          <p:cNvPr id="428" name="모서리가 둥근 직사각형 427"/>
          <p:cNvSpPr/>
          <p:nvPr/>
        </p:nvSpPr>
        <p:spPr>
          <a:xfrm>
            <a:off x="133998" y="1386180"/>
            <a:ext cx="922551" cy="434643"/>
          </a:xfrm>
          <a:prstGeom prst="roundRect">
            <a:avLst/>
          </a:prstGeom>
          <a:noFill/>
          <a:ln w="9525">
            <a:solidFill>
              <a:srgbClr val="10BAA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844083"/>
            <a:endParaRPr lang="ko-KR" altLang="en-US" sz="1662" b="1" dirty="0">
              <a:solidFill>
                <a:prstClr val="white"/>
              </a:solidFill>
              <a:latin typeface="맑은 고딕"/>
              <a:ea typeface="맑은 고딕" panose="020B0503020000020004" pitchFamily="50" charset="-127"/>
            </a:endParaRPr>
          </a:p>
        </p:txBody>
      </p:sp>
      <p:sp>
        <p:nvSpPr>
          <p:cNvPr id="429" name="모서리가 둥근 직사각형 428"/>
          <p:cNvSpPr/>
          <p:nvPr/>
        </p:nvSpPr>
        <p:spPr>
          <a:xfrm>
            <a:off x="1102536" y="1386180"/>
            <a:ext cx="922551" cy="434643"/>
          </a:xfrm>
          <a:prstGeom prst="roundRect">
            <a:avLst/>
          </a:prstGeom>
          <a:noFill/>
          <a:ln w="9525">
            <a:solidFill>
              <a:srgbClr val="10BAA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844083"/>
            <a:endParaRPr lang="ko-KR" altLang="en-US" sz="1662" b="1" dirty="0">
              <a:solidFill>
                <a:prstClr val="white"/>
              </a:solidFill>
              <a:latin typeface="맑은 고딕"/>
              <a:ea typeface="맑은 고딕" panose="020B0503020000020004" pitchFamily="50" charset="-127"/>
            </a:endParaRPr>
          </a:p>
        </p:txBody>
      </p:sp>
      <p:sp>
        <p:nvSpPr>
          <p:cNvPr id="430" name="모서리가 둥근 직사각형 429"/>
          <p:cNvSpPr/>
          <p:nvPr/>
        </p:nvSpPr>
        <p:spPr>
          <a:xfrm>
            <a:off x="4008150" y="1386180"/>
            <a:ext cx="922551" cy="434643"/>
          </a:xfrm>
          <a:prstGeom prst="roundRect">
            <a:avLst/>
          </a:prstGeom>
          <a:noFill/>
          <a:ln w="9525">
            <a:solidFill>
              <a:srgbClr val="10BAA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844083"/>
            <a:endParaRPr lang="ko-KR" altLang="en-US" sz="1662" b="1" dirty="0">
              <a:solidFill>
                <a:prstClr val="white"/>
              </a:solidFill>
              <a:latin typeface="맑은 고딕"/>
              <a:ea typeface="맑은 고딕" panose="020B0503020000020004" pitchFamily="50" charset="-127"/>
            </a:endParaRPr>
          </a:p>
        </p:txBody>
      </p:sp>
      <p:sp>
        <p:nvSpPr>
          <p:cNvPr id="431" name="모서리가 둥근 직사각형 430"/>
          <p:cNvSpPr/>
          <p:nvPr/>
        </p:nvSpPr>
        <p:spPr>
          <a:xfrm>
            <a:off x="2071074" y="1386180"/>
            <a:ext cx="922551" cy="434643"/>
          </a:xfrm>
          <a:prstGeom prst="roundRect">
            <a:avLst/>
          </a:prstGeom>
          <a:noFill/>
          <a:ln w="9525">
            <a:solidFill>
              <a:srgbClr val="10BAA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844083"/>
            <a:endParaRPr lang="ko-KR" altLang="en-US" sz="1662" b="1" dirty="0">
              <a:solidFill>
                <a:prstClr val="white"/>
              </a:solidFill>
              <a:latin typeface="맑은 고딕"/>
              <a:ea typeface="맑은 고딕" panose="020B0503020000020004" pitchFamily="50" charset="-127"/>
            </a:endParaRPr>
          </a:p>
        </p:txBody>
      </p:sp>
      <p:sp>
        <p:nvSpPr>
          <p:cNvPr id="432" name="모서리가 둥근 직사각형 431"/>
          <p:cNvSpPr/>
          <p:nvPr/>
        </p:nvSpPr>
        <p:spPr>
          <a:xfrm>
            <a:off x="3039612" y="1386180"/>
            <a:ext cx="922551" cy="434643"/>
          </a:xfrm>
          <a:prstGeom prst="roundRect">
            <a:avLst/>
          </a:prstGeom>
          <a:noFill/>
          <a:ln w="9525">
            <a:solidFill>
              <a:srgbClr val="10BAA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844083"/>
            <a:endParaRPr lang="ko-KR" altLang="en-US" sz="1662" b="1" dirty="0">
              <a:solidFill>
                <a:prstClr val="white"/>
              </a:solidFill>
              <a:latin typeface="맑은 고딕"/>
              <a:ea typeface="맑은 고딕" panose="020B0503020000020004" pitchFamily="50" charset="-127"/>
            </a:endParaRPr>
          </a:p>
        </p:txBody>
      </p:sp>
      <p:sp>
        <p:nvSpPr>
          <p:cNvPr id="433" name="모서리가 둥근 직사각형 432"/>
          <p:cNvSpPr/>
          <p:nvPr/>
        </p:nvSpPr>
        <p:spPr>
          <a:xfrm>
            <a:off x="5945226" y="1386180"/>
            <a:ext cx="922551" cy="434643"/>
          </a:xfrm>
          <a:prstGeom prst="roundRect">
            <a:avLst/>
          </a:prstGeom>
          <a:noFill/>
          <a:ln w="9525">
            <a:solidFill>
              <a:srgbClr val="486AB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844083"/>
            <a:endParaRPr lang="ko-KR" altLang="en-US" sz="1662" b="1" dirty="0">
              <a:solidFill>
                <a:prstClr val="white"/>
              </a:solidFill>
              <a:latin typeface="맑은 고딕"/>
              <a:ea typeface="맑은 고딕" panose="020B0503020000020004" pitchFamily="50" charset="-127"/>
            </a:endParaRPr>
          </a:p>
        </p:txBody>
      </p:sp>
      <p:sp>
        <p:nvSpPr>
          <p:cNvPr id="434" name="모서리가 둥근 직사각형 433"/>
          <p:cNvSpPr/>
          <p:nvPr/>
        </p:nvSpPr>
        <p:spPr>
          <a:xfrm>
            <a:off x="6913764" y="1386180"/>
            <a:ext cx="922551" cy="434643"/>
          </a:xfrm>
          <a:prstGeom prst="roundRect">
            <a:avLst/>
          </a:prstGeom>
          <a:noFill/>
          <a:ln w="9525">
            <a:solidFill>
              <a:srgbClr val="10BAA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844083"/>
            <a:endParaRPr lang="ko-KR" altLang="en-US" sz="1662" b="1" dirty="0">
              <a:solidFill>
                <a:prstClr val="white"/>
              </a:solidFill>
              <a:latin typeface="맑은 고딕"/>
              <a:ea typeface="맑은 고딕" panose="020B0503020000020004" pitchFamily="50" charset="-127"/>
            </a:endParaRPr>
          </a:p>
        </p:txBody>
      </p:sp>
      <p:sp>
        <p:nvSpPr>
          <p:cNvPr id="435" name="모서리가 둥근 직사각형 434"/>
          <p:cNvSpPr/>
          <p:nvPr/>
        </p:nvSpPr>
        <p:spPr>
          <a:xfrm>
            <a:off x="4976688" y="1386180"/>
            <a:ext cx="922551" cy="434643"/>
          </a:xfrm>
          <a:prstGeom prst="roundRect">
            <a:avLst/>
          </a:prstGeom>
          <a:noFill/>
          <a:ln w="9525">
            <a:solidFill>
              <a:srgbClr val="10BAA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844083"/>
            <a:endParaRPr lang="ko-KR" altLang="en-US" sz="1662" b="1" dirty="0">
              <a:solidFill>
                <a:prstClr val="white"/>
              </a:solidFill>
              <a:latin typeface="맑은 고딕"/>
              <a:ea typeface="맑은 고딕" panose="020B0503020000020004" pitchFamily="50" charset="-127"/>
            </a:endParaRPr>
          </a:p>
        </p:txBody>
      </p:sp>
      <p:sp>
        <p:nvSpPr>
          <p:cNvPr id="436" name="모서리가 둥근 직사각형 435"/>
          <p:cNvSpPr/>
          <p:nvPr/>
        </p:nvSpPr>
        <p:spPr>
          <a:xfrm>
            <a:off x="8850839" y="1386180"/>
            <a:ext cx="922551" cy="434643"/>
          </a:xfrm>
          <a:prstGeom prst="roundRect">
            <a:avLst/>
          </a:prstGeom>
          <a:noFill/>
          <a:ln w="9525">
            <a:solidFill>
              <a:srgbClr val="10BAA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844083"/>
            <a:endParaRPr lang="ko-KR" altLang="en-US" sz="1662" b="1" dirty="0">
              <a:solidFill>
                <a:prstClr val="white"/>
              </a:solidFill>
              <a:latin typeface="맑은 고딕"/>
              <a:ea typeface="맑은 고딕" panose="020B0503020000020004" pitchFamily="50" charset="-127"/>
            </a:endParaRPr>
          </a:p>
        </p:txBody>
      </p:sp>
      <p:sp>
        <p:nvSpPr>
          <p:cNvPr id="437" name="모서리가 둥근 직사각형 436"/>
          <p:cNvSpPr/>
          <p:nvPr/>
        </p:nvSpPr>
        <p:spPr>
          <a:xfrm>
            <a:off x="7882302" y="1386180"/>
            <a:ext cx="922551" cy="434643"/>
          </a:xfrm>
          <a:prstGeom prst="roundRect">
            <a:avLst/>
          </a:prstGeom>
          <a:noFill/>
          <a:ln w="9525">
            <a:solidFill>
              <a:srgbClr val="10BAA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844083"/>
            <a:endParaRPr lang="ko-KR" altLang="en-US" sz="1662" b="1" dirty="0">
              <a:solidFill>
                <a:prstClr val="white"/>
              </a:solidFill>
              <a:latin typeface="맑은 고딕"/>
              <a:ea typeface="맑은 고딕" panose="020B0503020000020004" pitchFamily="50" charset="-127"/>
            </a:endParaRPr>
          </a:p>
        </p:txBody>
      </p:sp>
      <p:sp>
        <p:nvSpPr>
          <p:cNvPr id="439" name="모서리가 둥근 직사각형 438"/>
          <p:cNvSpPr/>
          <p:nvPr/>
        </p:nvSpPr>
        <p:spPr>
          <a:xfrm>
            <a:off x="133998" y="1866233"/>
            <a:ext cx="922551" cy="434643"/>
          </a:xfrm>
          <a:prstGeom prst="roundRect">
            <a:avLst/>
          </a:prstGeom>
          <a:noFill/>
          <a:ln w="9525">
            <a:solidFill>
              <a:srgbClr val="10BAA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844083"/>
            <a:endParaRPr lang="ko-KR" altLang="en-US" sz="1662" b="1" dirty="0">
              <a:solidFill>
                <a:prstClr val="white"/>
              </a:solidFill>
              <a:latin typeface="맑은 고딕"/>
              <a:ea typeface="맑은 고딕" panose="020B0503020000020004" pitchFamily="50" charset="-127"/>
            </a:endParaRPr>
          </a:p>
        </p:txBody>
      </p:sp>
      <p:sp>
        <p:nvSpPr>
          <p:cNvPr id="440" name="모서리가 둥근 직사각형 439"/>
          <p:cNvSpPr/>
          <p:nvPr/>
        </p:nvSpPr>
        <p:spPr>
          <a:xfrm>
            <a:off x="1102536" y="1866233"/>
            <a:ext cx="922551" cy="434643"/>
          </a:xfrm>
          <a:prstGeom prst="roundRect">
            <a:avLst/>
          </a:prstGeom>
          <a:noFill/>
          <a:ln w="9525">
            <a:solidFill>
              <a:srgbClr val="10BAA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844083"/>
            <a:endParaRPr lang="ko-KR" altLang="en-US" sz="1662" b="1" dirty="0">
              <a:solidFill>
                <a:prstClr val="white"/>
              </a:solidFill>
              <a:latin typeface="맑은 고딕"/>
              <a:ea typeface="맑은 고딕" panose="020B0503020000020004" pitchFamily="50" charset="-127"/>
            </a:endParaRPr>
          </a:p>
        </p:txBody>
      </p:sp>
      <p:sp>
        <p:nvSpPr>
          <p:cNvPr id="441" name="모서리가 둥근 직사각형 440"/>
          <p:cNvSpPr/>
          <p:nvPr/>
        </p:nvSpPr>
        <p:spPr>
          <a:xfrm>
            <a:off x="4008150" y="1866233"/>
            <a:ext cx="922551" cy="434643"/>
          </a:xfrm>
          <a:prstGeom prst="roundRect">
            <a:avLst/>
          </a:prstGeom>
          <a:noFill/>
          <a:ln w="9525">
            <a:solidFill>
              <a:srgbClr val="10BAA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844083"/>
            <a:endParaRPr lang="ko-KR" altLang="en-US" sz="1662" b="1" dirty="0">
              <a:solidFill>
                <a:prstClr val="white"/>
              </a:solidFill>
              <a:latin typeface="맑은 고딕"/>
              <a:ea typeface="맑은 고딕" panose="020B0503020000020004" pitchFamily="50" charset="-127"/>
            </a:endParaRPr>
          </a:p>
        </p:txBody>
      </p:sp>
      <p:sp>
        <p:nvSpPr>
          <p:cNvPr id="442" name="모서리가 둥근 직사각형 441"/>
          <p:cNvSpPr/>
          <p:nvPr/>
        </p:nvSpPr>
        <p:spPr>
          <a:xfrm>
            <a:off x="2071074" y="1866233"/>
            <a:ext cx="922551" cy="434643"/>
          </a:xfrm>
          <a:prstGeom prst="roundRect">
            <a:avLst/>
          </a:prstGeom>
          <a:noFill/>
          <a:ln w="9525">
            <a:solidFill>
              <a:srgbClr val="10BAA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844083"/>
            <a:endParaRPr lang="ko-KR" altLang="en-US" sz="1662" b="1" dirty="0">
              <a:solidFill>
                <a:prstClr val="white"/>
              </a:solidFill>
              <a:latin typeface="맑은 고딕"/>
              <a:ea typeface="맑은 고딕" panose="020B0503020000020004" pitchFamily="50" charset="-127"/>
            </a:endParaRPr>
          </a:p>
        </p:txBody>
      </p:sp>
      <p:sp>
        <p:nvSpPr>
          <p:cNvPr id="443" name="모서리가 둥근 직사각형 442"/>
          <p:cNvSpPr/>
          <p:nvPr/>
        </p:nvSpPr>
        <p:spPr>
          <a:xfrm>
            <a:off x="3039612" y="1866233"/>
            <a:ext cx="922551" cy="434643"/>
          </a:xfrm>
          <a:prstGeom prst="roundRect">
            <a:avLst/>
          </a:prstGeom>
          <a:noFill/>
          <a:ln w="9525">
            <a:solidFill>
              <a:srgbClr val="10BAA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844083"/>
            <a:endParaRPr lang="ko-KR" altLang="en-US" sz="1662" b="1" dirty="0">
              <a:solidFill>
                <a:prstClr val="white"/>
              </a:solidFill>
              <a:latin typeface="맑은 고딕"/>
              <a:ea typeface="맑은 고딕" panose="020B0503020000020004" pitchFamily="50" charset="-127"/>
            </a:endParaRPr>
          </a:p>
        </p:txBody>
      </p:sp>
      <p:sp>
        <p:nvSpPr>
          <p:cNvPr id="444" name="모서리가 둥근 직사각형 443"/>
          <p:cNvSpPr/>
          <p:nvPr/>
        </p:nvSpPr>
        <p:spPr>
          <a:xfrm>
            <a:off x="5945226" y="1866233"/>
            <a:ext cx="922551" cy="434643"/>
          </a:xfrm>
          <a:prstGeom prst="roundRect">
            <a:avLst/>
          </a:prstGeom>
          <a:noFill/>
          <a:ln w="9525">
            <a:solidFill>
              <a:srgbClr val="10BAA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844083"/>
            <a:endParaRPr lang="ko-KR" altLang="en-US" sz="1662" b="1" dirty="0">
              <a:solidFill>
                <a:prstClr val="white"/>
              </a:solidFill>
              <a:latin typeface="맑은 고딕"/>
              <a:ea typeface="맑은 고딕" panose="020B0503020000020004" pitchFamily="50" charset="-127"/>
            </a:endParaRPr>
          </a:p>
        </p:txBody>
      </p:sp>
      <p:sp>
        <p:nvSpPr>
          <p:cNvPr id="445" name="모서리가 둥근 직사각형 444"/>
          <p:cNvSpPr/>
          <p:nvPr/>
        </p:nvSpPr>
        <p:spPr>
          <a:xfrm>
            <a:off x="6913764" y="1866233"/>
            <a:ext cx="922551" cy="434643"/>
          </a:xfrm>
          <a:prstGeom prst="roundRect">
            <a:avLst/>
          </a:prstGeom>
          <a:noFill/>
          <a:ln w="9525">
            <a:solidFill>
              <a:srgbClr val="10BAA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844083"/>
            <a:endParaRPr lang="ko-KR" altLang="en-US" sz="1662" b="1" dirty="0">
              <a:solidFill>
                <a:prstClr val="white"/>
              </a:solidFill>
              <a:latin typeface="맑은 고딕"/>
              <a:ea typeface="맑은 고딕" panose="020B0503020000020004" pitchFamily="50" charset="-127"/>
            </a:endParaRPr>
          </a:p>
        </p:txBody>
      </p:sp>
      <p:sp>
        <p:nvSpPr>
          <p:cNvPr id="446" name="모서리가 둥근 직사각형 445"/>
          <p:cNvSpPr/>
          <p:nvPr/>
        </p:nvSpPr>
        <p:spPr>
          <a:xfrm>
            <a:off x="4976688" y="1866233"/>
            <a:ext cx="922551" cy="434643"/>
          </a:xfrm>
          <a:prstGeom prst="roundRect">
            <a:avLst/>
          </a:prstGeom>
          <a:noFill/>
          <a:ln w="9525">
            <a:solidFill>
              <a:srgbClr val="10BAA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844083"/>
            <a:endParaRPr lang="ko-KR" altLang="en-US" sz="1662" b="1" dirty="0">
              <a:solidFill>
                <a:prstClr val="white"/>
              </a:solidFill>
              <a:latin typeface="맑은 고딕"/>
              <a:ea typeface="맑은 고딕" panose="020B0503020000020004" pitchFamily="50" charset="-127"/>
            </a:endParaRPr>
          </a:p>
        </p:txBody>
      </p:sp>
      <p:sp>
        <p:nvSpPr>
          <p:cNvPr id="447" name="모서리가 둥근 직사각형 446"/>
          <p:cNvSpPr/>
          <p:nvPr/>
        </p:nvSpPr>
        <p:spPr>
          <a:xfrm>
            <a:off x="8850839" y="1866233"/>
            <a:ext cx="922551" cy="434643"/>
          </a:xfrm>
          <a:prstGeom prst="roundRect">
            <a:avLst/>
          </a:prstGeom>
          <a:noFill/>
          <a:ln w="9525">
            <a:solidFill>
              <a:srgbClr val="10BAA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844083"/>
            <a:endParaRPr lang="ko-KR" altLang="en-US" sz="1662" b="1" dirty="0">
              <a:solidFill>
                <a:prstClr val="white"/>
              </a:solidFill>
              <a:latin typeface="맑은 고딕"/>
              <a:ea typeface="맑은 고딕" panose="020B0503020000020004" pitchFamily="50" charset="-127"/>
            </a:endParaRPr>
          </a:p>
        </p:txBody>
      </p:sp>
      <p:sp>
        <p:nvSpPr>
          <p:cNvPr id="448" name="모서리가 둥근 직사각형 447"/>
          <p:cNvSpPr/>
          <p:nvPr/>
        </p:nvSpPr>
        <p:spPr>
          <a:xfrm>
            <a:off x="7882302" y="1866233"/>
            <a:ext cx="922551" cy="434643"/>
          </a:xfrm>
          <a:prstGeom prst="roundRect">
            <a:avLst/>
          </a:prstGeom>
          <a:noFill/>
          <a:ln w="9525">
            <a:solidFill>
              <a:srgbClr val="10BAA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844083"/>
            <a:endParaRPr lang="ko-KR" altLang="en-US" sz="1662" b="1" dirty="0">
              <a:solidFill>
                <a:prstClr val="white"/>
              </a:solidFill>
              <a:latin typeface="맑은 고딕"/>
              <a:ea typeface="맑은 고딕" panose="020B0503020000020004" pitchFamily="50" charset="-127"/>
            </a:endParaRPr>
          </a:p>
        </p:txBody>
      </p:sp>
      <p:sp>
        <p:nvSpPr>
          <p:cNvPr id="450" name="모서리가 둥근 직사각형 449"/>
          <p:cNvSpPr/>
          <p:nvPr/>
        </p:nvSpPr>
        <p:spPr>
          <a:xfrm>
            <a:off x="133998" y="2346286"/>
            <a:ext cx="922551" cy="434643"/>
          </a:xfrm>
          <a:prstGeom prst="roundRect">
            <a:avLst/>
          </a:prstGeom>
          <a:noFill/>
          <a:ln w="9525">
            <a:solidFill>
              <a:srgbClr val="10BAA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844083"/>
            <a:endParaRPr lang="ko-KR" altLang="en-US" sz="1662" b="1" dirty="0">
              <a:solidFill>
                <a:prstClr val="white"/>
              </a:solidFill>
              <a:latin typeface="맑은 고딕"/>
              <a:ea typeface="맑은 고딕" panose="020B0503020000020004" pitchFamily="50" charset="-127"/>
            </a:endParaRPr>
          </a:p>
        </p:txBody>
      </p:sp>
      <p:sp>
        <p:nvSpPr>
          <p:cNvPr id="451" name="모서리가 둥근 직사각형 450"/>
          <p:cNvSpPr/>
          <p:nvPr/>
        </p:nvSpPr>
        <p:spPr>
          <a:xfrm>
            <a:off x="1102536" y="2346286"/>
            <a:ext cx="922551" cy="434643"/>
          </a:xfrm>
          <a:prstGeom prst="roundRect">
            <a:avLst/>
          </a:prstGeom>
          <a:noFill/>
          <a:ln w="9525">
            <a:solidFill>
              <a:srgbClr val="10BAA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844083"/>
            <a:endParaRPr lang="ko-KR" altLang="en-US" sz="1662" b="1" dirty="0">
              <a:solidFill>
                <a:prstClr val="white"/>
              </a:solidFill>
              <a:latin typeface="맑은 고딕"/>
              <a:ea typeface="맑은 고딕" panose="020B0503020000020004" pitchFamily="50" charset="-127"/>
            </a:endParaRPr>
          </a:p>
        </p:txBody>
      </p:sp>
      <p:sp>
        <p:nvSpPr>
          <p:cNvPr id="452" name="모서리가 둥근 직사각형 451"/>
          <p:cNvSpPr/>
          <p:nvPr/>
        </p:nvSpPr>
        <p:spPr>
          <a:xfrm>
            <a:off x="4008150" y="2346286"/>
            <a:ext cx="922551" cy="434643"/>
          </a:xfrm>
          <a:prstGeom prst="roundRect">
            <a:avLst/>
          </a:prstGeom>
          <a:noFill/>
          <a:ln w="9525">
            <a:solidFill>
              <a:srgbClr val="10BAA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844083"/>
            <a:endParaRPr lang="ko-KR" altLang="en-US" sz="1662" b="1" dirty="0">
              <a:solidFill>
                <a:prstClr val="white"/>
              </a:solidFill>
              <a:latin typeface="맑은 고딕"/>
              <a:ea typeface="맑은 고딕" panose="020B0503020000020004" pitchFamily="50" charset="-127"/>
            </a:endParaRPr>
          </a:p>
        </p:txBody>
      </p:sp>
      <p:sp>
        <p:nvSpPr>
          <p:cNvPr id="453" name="모서리가 둥근 직사각형 452"/>
          <p:cNvSpPr/>
          <p:nvPr/>
        </p:nvSpPr>
        <p:spPr>
          <a:xfrm>
            <a:off x="2071074" y="2346286"/>
            <a:ext cx="922551" cy="434643"/>
          </a:xfrm>
          <a:prstGeom prst="roundRect">
            <a:avLst/>
          </a:prstGeom>
          <a:noFill/>
          <a:ln w="9525">
            <a:solidFill>
              <a:srgbClr val="10BAA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844083"/>
            <a:endParaRPr lang="ko-KR" altLang="en-US" sz="1662" b="1" dirty="0">
              <a:solidFill>
                <a:prstClr val="white"/>
              </a:solidFill>
              <a:latin typeface="맑은 고딕"/>
              <a:ea typeface="맑은 고딕" panose="020B0503020000020004" pitchFamily="50" charset="-127"/>
            </a:endParaRPr>
          </a:p>
        </p:txBody>
      </p:sp>
      <p:sp>
        <p:nvSpPr>
          <p:cNvPr id="454" name="모서리가 둥근 직사각형 453"/>
          <p:cNvSpPr/>
          <p:nvPr/>
        </p:nvSpPr>
        <p:spPr>
          <a:xfrm>
            <a:off x="3039612" y="2346286"/>
            <a:ext cx="922551" cy="434643"/>
          </a:xfrm>
          <a:prstGeom prst="roundRect">
            <a:avLst/>
          </a:prstGeom>
          <a:noFill/>
          <a:ln w="9525">
            <a:solidFill>
              <a:srgbClr val="10BAA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844083"/>
            <a:endParaRPr lang="ko-KR" altLang="en-US" sz="1662" b="1" dirty="0">
              <a:solidFill>
                <a:prstClr val="white"/>
              </a:solidFill>
              <a:latin typeface="맑은 고딕"/>
              <a:ea typeface="맑은 고딕" panose="020B0503020000020004" pitchFamily="50" charset="-127"/>
            </a:endParaRPr>
          </a:p>
        </p:txBody>
      </p:sp>
      <p:sp>
        <p:nvSpPr>
          <p:cNvPr id="455" name="모서리가 둥근 직사각형 454"/>
          <p:cNvSpPr/>
          <p:nvPr/>
        </p:nvSpPr>
        <p:spPr>
          <a:xfrm>
            <a:off x="5945226" y="2346286"/>
            <a:ext cx="922551" cy="434643"/>
          </a:xfrm>
          <a:prstGeom prst="roundRect">
            <a:avLst/>
          </a:prstGeom>
          <a:noFill/>
          <a:ln w="9525">
            <a:solidFill>
              <a:srgbClr val="10BAA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844083"/>
            <a:endParaRPr lang="ko-KR" altLang="en-US" sz="1662" b="1" dirty="0">
              <a:solidFill>
                <a:prstClr val="white"/>
              </a:solidFill>
              <a:latin typeface="맑은 고딕"/>
              <a:ea typeface="맑은 고딕" panose="020B0503020000020004" pitchFamily="50" charset="-127"/>
            </a:endParaRPr>
          </a:p>
        </p:txBody>
      </p:sp>
      <p:sp>
        <p:nvSpPr>
          <p:cNvPr id="456" name="모서리가 둥근 직사각형 455"/>
          <p:cNvSpPr/>
          <p:nvPr/>
        </p:nvSpPr>
        <p:spPr>
          <a:xfrm>
            <a:off x="6913764" y="2346286"/>
            <a:ext cx="922551" cy="434643"/>
          </a:xfrm>
          <a:prstGeom prst="roundRect">
            <a:avLst/>
          </a:prstGeom>
          <a:noFill/>
          <a:ln w="9525">
            <a:solidFill>
              <a:srgbClr val="10BAA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844083"/>
            <a:endParaRPr lang="ko-KR" altLang="en-US" sz="1662" b="1" dirty="0">
              <a:solidFill>
                <a:prstClr val="white"/>
              </a:solidFill>
              <a:latin typeface="맑은 고딕"/>
              <a:ea typeface="맑은 고딕" panose="020B0503020000020004" pitchFamily="50" charset="-127"/>
            </a:endParaRPr>
          </a:p>
        </p:txBody>
      </p:sp>
      <p:sp>
        <p:nvSpPr>
          <p:cNvPr id="457" name="모서리가 둥근 직사각형 456"/>
          <p:cNvSpPr/>
          <p:nvPr/>
        </p:nvSpPr>
        <p:spPr>
          <a:xfrm>
            <a:off x="4976688" y="2346286"/>
            <a:ext cx="922551" cy="434643"/>
          </a:xfrm>
          <a:prstGeom prst="roundRect">
            <a:avLst/>
          </a:prstGeom>
          <a:noFill/>
          <a:ln w="9525">
            <a:solidFill>
              <a:srgbClr val="10BAA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844083"/>
            <a:endParaRPr lang="ko-KR" altLang="en-US" sz="1662" b="1" dirty="0">
              <a:solidFill>
                <a:prstClr val="white"/>
              </a:solidFill>
              <a:latin typeface="맑은 고딕"/>
              <a:ea typeface="맑은 고딕" panose="020B0503020000020004" pitchFamily="50" charset="-127"/>
            </a:endParaRPr>
          </a:p>
        </p:txBody>
      </p:sp>
      <p:sp>
        <p:nvSpPr>
          <p:cNvPr id="458" name="모서리가 둥근 직사각형 457"/>
          <p:cNvSpPr/>
          <p:nvPr/>
        </p:nvSpPr>
        <p:spPr>
          <a:xfrm>
            <a:off x="8850839" y="2346286"/>
            <a:ext cx="922551" cy="434643"/>
          </a:xfrm>
          <a:prstGeom prst="roundRect">
            <a:avLst/>
          </a:prstGeom>
          <a:noFill/>
          <a:ln w="9525">
            <a:solidFill>
              <a:srgbClr val="10BAA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844083"/>
            <a:endParaRPr lang="ko-KR" altLang="en-US" sz="1662" b="1" dirty="0">
              <a:solidFill>
                <a:prstClr val="white"/>
              </a:solidFill>
              <a:latin typeface="맑은 고딕"/>
              <a:ea typeface="맑은 고딕" panose="020B0503020000020004" pitchFamily="50" charset="-127"/>
            </a:endParaRPr>
          </a:p>
        </p:txBody>
      </p:sp>
      <p:sp>
        <p:nvSpPr>
          <p:cNvPr id="459" name="모서리가 둥근 직사각형 458"/>
          <p:cNvSpPr/>
          <p:nvPr/>
        </p:nvSpPr>
        <p:spPr>
          <a:xfrm>
            <a:off x="7882302" y="2346286"/>
            <a:ext cx="922551" cy="434643"/>
          </a:xfrm>
          <a:prstGeom prst="roundRect">
            <a:avLst/>
          </a:prstGeom>
          <a:noFill/>
          <a:ln w="9525">
            <a:solidFill>
              <a:srgbClr val="10BAA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844083"/>
            <a:endParaRPr lang="ko-KR" altLang="en-US" sz="1662" b="1" dirty="0">
              <a:solidFill>
                <a:prstClr val="white"/>
              </a:solidFill>
              <a:latin typeface="맑은 고딕"/>
              <a:ea typeface="맑은 고딕" panose="020B0503020000020004" pitchFamily="50" charset="-127"/>
            </a:endParaRPr>
          </a:p>
        </p:txBody>
      </p:sp>
      <p:sp>
        <p:nvSpPr>
          <p:cNvPr id="461" name="모서리가 둥근 직사각형 460"/>
          <p:cNvSpPr/>
          <p:nvPr/>
        </p:nvSpPr>
        <p:spPr>
          <a:xfrm>
            <a:off x="133998" y="2826339"/>
            <a:ext cx="922551" cy="434643"/>
          </a:xfrm>
          <a:prstGeom prst="roundRect">
            <a:avLst/>
          </a:prstGeom>
          <a:noFill/>
          <a:ln w="9525">
            <a:solidFill>
              <a:srgbClr val="10BAA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844083"/>
            <a:endParaRPr lang="ko-KR" altLang="en-US" sz="1662" b="1" dirty="0">
              <a:solidFill>
                <a:prstClr val="white"/>
              </a:solidFill>
              <a:latin typeface="맑은 고딕"/>
              <a:ea typeface="맑은 고딕" panose="020B0503020000020004" pitchFamily="50" charset="-127"/>
            </a:endParaRPr>
          </a:p>
        </p:txBody>
      </p:sp>
      <p:sp>
        <p:nvSpPr>
          <p:cNvPr id="462" name="모서리가 둥근 직사각형 461"/>
          <p:cNvSpPr/>
          <p:nvPr/>
        </p:nvSpPr>
        <p:spPr>
          <a:xfrm>
            <a:off x="1102536" y="2826339"/>
            <a:ext cx="922551" cy="434643"/>
          </a:xfrm>
          <a:prstGeom prst="roundRect">
            <a:avLst/>
          </a:prstGeom>
          <a:noFill/>
          <a:ln w="9525">
            <a:solidFill>
              <a:srgbClr val="10BAA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844083"/>
            <a:endParaRPr lang="ko-KR" altLang="en-US" sz="1662" b="1" dirty="0">
              <a:solidFill>
                <a:prstClr val="white"/>
              </a:solidFill>
              <a:latin typeface="맑은 고딕"/>
              <a:ea typeface="맑은 고딕" panose="020B0503020000020004" pitchFamily="50" charset="-127"/>
            </a:endParaRPr>
          </a:p>
        </p:txBody>
      </p:sp>
      <p:sp>
        <p:nvSpPr>
          <p:cNvPr id="463" name="모서리가 둥근 직사각형 462"/>
          <p:cNvSpPr/>
          <p:nvPr/>
        </p:nvSpPr>
        <p:spPr>
          <a:xfrm>
            <a:off x="4008150" y="2826339"/>
            <a:ext cx="922551" cy="434643"/>
          </a:xfrm>
          <a:prstGeom prst="roundRect">
            <a:avLst/>
          </a:prstGeom>
          <a:noFill/>
          <a:ln w="9525">
            <a:solidFill>
              <a:srgbClr val="10BAA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844083"/>
            <a:endParaRPr lang="ko-KR" altLang="en-US" sz="1662" b="1" dirty="0">
              <a:solidFill>
                <a:prstClr val="white"/>
              </a:solidFill>
              <a:latin typeface="맑은 고딕"/>
              <a:ea typeface="맑은 고딕" panose="020B0503020000020004" pitchFamily="50" charset="-127"/>
            </a:endParaRPr>
          </a:p>
        </p:txBody>
      </p:sp>
      <p:sp>
        <p:nvSpPr>
          <p:cNvPr id="464" name="모서리가 둥근 직사각형 463"/>
          <p:cNvSpPr/>
          <p:nvPr/>
        </p:nvSpPr>
        <p:spPr>
          <a:xfrm>
            <a:off x="2071074" y="2826339"/>
            <a:ext cx="922551" cy="434643"/>
          </a:xfrm>
          <a:prstGeom prst="roundRect">
            <a:avLst/>
          </a:prstGeom>
          <a:noFill/>
          <a:ln w="9525">
            <a:solidFill>
              <a:srgbClr val="10BAA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844083"/>
            <a:endParaRPr lang="ko-KR" altLang="en-US" sz="1662" b="1" dirty="0">
              <a:solidFill>
                <a:prstClr val="white"/>
              </a:solidFill>
              <a:latin typeface="맑은 고딕"/>
              <a:ea typeface="맑은 고딕" panose="020B0503020000020004" pitchFamily="50" charset="-127"/>
            </a:endParaRPr>
          </a:p>
        </p:txBody>
      </p:sp>
      <p:sp>
        <p:nvSpPr>
          <p:cNvPr id="465" name="모서리가 둥근 직사각형 464"/>
          <p:cNvSpPr/>
          <p:nvPr/>
        </p:nvSpPr>
        <p:spPr>
          <a:xfrm>
            <a:off x="3039612" y="2826339"/>
            <a:ext cx="922551" cy="434643"/>
          </a:xfrm>
          <a:prstGeom prst="roundRect">
            <a:avLst/>
          </a:prstGeom>
          <a:noFill/>
          <a:ln w="9525">
            <a:solidFill>
              <a:srgbClr val="10BAA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844083"/>
            <a:endParaRPr lang="ko-KR" altLang="en-US" sz="1662" b="1" dirty="0">
              <a:solidFill>
                <a:prstClr val="white"/>
              </a:solidFill>
              <a:latin typeface="맑은 고딕"/>
              <a:ea typeface="맑은 고딕" panose="020B0503020000020004" pitchFamily="50" charset="-127"/>
            </a:endParaRPr>
          </a:p>
        </p:txBody>
      </p:sp>
      <p:sp>
        <p:nvSpPr>
          <p:cNvPr id="466" name="모서리가 둥근 직사각형 465"/>
          <p:cNvSpPr/>
          <p:nvPr/>
        </p:nvSpPr>
        <p:spPr>
          <a:xfrm>
            <a:off x="5945226" y="2826339"/>
            <a:ext cx="922551" cy="434643"/>
          </a:xfrm>
          <a:prstGeom prst="roundRect">
            <a:avLst/>
          </a:prstGeom>
          <a:noFill/>
          <a:ln w="9525">
            <a:solidFill>
              <a:srgbClr val="10BAA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844083"/>
            <a:endParaRPr lang="ko-KR" altLang="en-US" sz="1662" b="1" dirty="0">
              <a:solidFill>
                <a:prstClr val="white"/>
              </a:solidFill>
              <a:latin typeface="맑은 고딕"/>
              <a:ea typeface="맑은 고딕" panose="020B0503020000020004" pitchFamily="50" charset="-127"/>
            </a:endParaRPr>
          </a:p>
        </p:txBody>
      </p:sp>
      <p:sp>
        <p:nvSpPr>
          <p:cNvPr id="467" name="모서리가 둥근 직사각형 466"/>
          <p:cNvSpPr/>
          <p:nvPr/>
        </p:nvSpPr>
        <p:spPr>
          <a:xfrm>
            <a:off x="6913764" y="2826339"/>
            <a:ext cx="922551" cy="434643"/>
          </a:xfrm>
          <a:prstGeom prst="roundRect">
            <a:avLst/>
          </a:prstGeom>
          <a:noFill/>
          <a:ln w="9525">
            <a:solidFill>
              <a:srgbClr val="10BAA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844083"/>
            <a:endParaRPr lang="ko-KR" altLang="en-US" sz="1662" b="1" dirty="0">
              <a:solidFill>
                <a:prstClr val="white"/>
              </a:solidFill>
              <a:latin typeface="맑은 고딕"/>
              <a:ea typeface="맑은 고딕" panose="020B0503020000020004" pitchFamily="50" charset="-127"/>
            </a:endParaRPr>
          </a:p>
        </p:txBody>
      </p:sp>
      <p:sp>
        <p:nvSpPr>
          <p:cNvPr id="468" name="모서리가 둥근 직사각형 467"/>
          <p:cNvSpPr/>
          <p:nvPr/>
        </p:nvSpPr>
        <p:spPr>
          <a:xfrm>
            <a:off x="4976688" y="2826339"/>
            <a:ext cx="922551" cy="434643"/>
          </a:xfrm>
          <a:prstGeom prst="roundRect">
            <a:avLst/>
          </a:prstGeom>
          <a:noFill/>
          <a:ln w="9525">
            <a:solidFill>
              <a:srgbClr val="10BAA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844083"/>
            <a:endParaRPr lang="ko-KR" altLang="en-US" sz="1662" b="1" dirty="0">
              <a:solidFill>
                <a:prstClr val="white"/>
              </a:solidFill>
              <a:latin typeface="맑은 고딕"/>
              <a:ea typeface="맑은 고딕" panose="020B0503020000020004" pitchFamily="50" charset="-127"/>
            </a:endParaRPr>
          </a:p>
        </p:txBody>
      </p:sp>
      <p:sp>
        <p:nvSpPr>
          <p:cNvPr id="469" name="모서리가 둥근 직사각형 468"/>
          <p:cNvSpPr/>
          <p:nvPr/>
        </p:nvSpPr>
        <p:spPr>
          <a:xfrm>
            <a:off x="8850839" y="2826339"/>
            <a:ext cx="922551" cy="434643"/>
          </a:xfrm>
          <a:prstGeom prst="roundRect">
            <a:avLst/>
          </a:prstGeom>
          <a:noFill/>
          <a:ln w="9525">
            <a:solidFill>
              <a:srgbClr val="10BAA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844083"/>
            <a:endParaRPr lang="ko-KR" altLang="en-US" sz="1662" b="1" dirty="0">
              <a:solidFill>
                <a:prstClr val="white"/>
              </a:solidFill>
              <a:latin typeface="맑은 고딕"/>
              <a:ea typeface="맑은 고딕" panose="020B0503020000020004" pitchFamily="50" charset="-127"/>
            </a:endParaRPr>
          </a:p>
        </p:txBody>
      </p:sp>
      <p:sp>
        <p:nvSpPr>
          <p:cNvPr id="470" name="모서리가 둥근 직사각형 469"/>
          <p:cNvSpPr/>
          <p:nvPr/>
        </p:nvSpPr>
        <p:spPr>
          <a:xfrm>
            <a:off x="7882302" y="2826339"/>
            <a:ext cx="922551" cy="434643"/>
          </a:xfrm>
          <a:prstGeom prst="roundRect">
            <a:avLst/>
          </a:prstGeom>
          <a:noFill/>
          <a:ln w="9525">
            <a:solidFill>
              <a:srgbClr val="10BAA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844083"/>
            <a:endParaRPr lang="ko-KR" altLang="en-US" sz="1662" b="1" dirty="0">
              <a:solidFill>
                <a:prstClr val="white"/>
              </a:solidFill>
              <a:latin typeface="맑은 고딕"/>
              <a:ea typeface="맑은 고딕" panose="020B0503020000020004" pitchFamily="50" charset="-127"/>
            </a:endParaRPr>
          </a:p>
        </p:txBody>
      </p:sp>
      <p:sp>
        <p:nvSpPr>
          <p:cNvPr id="472" name="모서리가 둥근 직사각형 471"/>
          <p:cNvSpPr/>
          <p:nvPr/>
        </p:nvSpPr>
        <p:spPr>
          <a:xfrm>
            <a:off x="133998" y="3306392"/>
            <a:ext cx="922551" cy="434643"/>
          </a:xfrm>
          <a:prstGeom prst="roundRect">
            <a:avLst/>
          </a:prstGeom>
          <a:noFill/>
          <a:ln w="9525">
            <a:solidFill>
              <a:srgbClr val="10BAA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844083"/>
            <a:endParaRPr lang="ko-KR" altLang="en-US" sz="1662" b="1" dirty="0">
              <a:solidFill>
                <a:prstClr val="white"/>
              </a:solidFill>
              <a:latin typeface="맑은 고딕"/>
              <a:ea typeface="맑은 고딕" panose="020B0503020000020004" pitchFamily="50" charset="-127"/>
            </a:endParaRPr>
          </a:p>
        </p:txBody>
      </p:sp>
      <p:sp>
        <p:nvSpPr>
          <p:cNvPr id="473" name="모서리가 둥근 직사각형 472"/>
          <p:cNvSpPr/>
          <p:nvPr/>
        </p:nvSpPr>
        <p:spPr>
          <a:xfrm>
            <a:off x="1102536" y="3306392"/>
            <a:ext cx="922551" cy="434643"/>
          </a:xfrm>
          <a:prstGeom prst="roundRect">
            <a:avLst/>
          </a:prstGeom>
          <a:noFill/>
          <a:ln w="9525">
            <a:solidFill>
              <a:srgbClr val="10BAA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844083"/>
            <a:endParaRPr lang="ko-KR" altLang="en-US" sz="1662" b="1" dirty="0">
              <a:solidFill>
                <a:prstClr val="white"/>
              </a:solidFill>
              <a:latin typeface="맑은 고딕"/>
              <a:ea typeface="맑은 고딕" panose="020B0503020000020004" pitchFamily="50" charset="-127"/>
            </a:endParaRPr>
          </a:p>
        </p:txBody>
      </p:sp>
      <p:sp>
        <p:nvSpPr>
          <p:cNvPr id="474" name="모서리가 둥근 직사각형 473"/>
          <p:cNvSpPr/>
          <p:nvPr/>
        </p:nvSpPr>
        <p:spPr>
          <a:xfrm>
            <a:off x="4008150" y="3306392"/>
            <a:ext cx="922551" cy="434643"/>
          </a:xfrm>
          <a:prstGeom prst="roundRect">
            <a:avLst/>
          </a:prstGeom>
          <a:noFill/>
          <a:ln w="9525">
            <a:solidFill>
              <a:srgbClr val="10BAA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844083"/>
            <a:endParaRPr lang="ko-KR" altLang="en-US" sz="1662" b="1" dirty="0">
              <a:solidFill>
                <a:prstClr val="white"/>
              </a:solidFill>
              <a:latin typeface="맑은 고딕"/>
              <a:ea typeface="맑은 고딕" panose="020B0503020000020004" pitchFamily="50" charset="-127"/>
            </a:endParaRPr>
          </a:p>
        </p:txBody>
      </p:sp>
      <p:sp>
        <p:nvSpPr>
          <p:cNvPr id="475" name="모서리가 둥근 직사각형 474"/>
          <p:cNvSpPr/>
          <p:nvPr/>
        </p:nvSpPr>
        <p:spPr>
          <a:xfrm>
            <a:off x="2071074" y="3306392"/>
            <a:ext cx="922551" cy="434643"/>
          </a:xfrm>
          <a:prstGeom prst="roundRect">
            <a:avLst/>
          </a:prstGeom>
          <a:noFill/>
          <a:ln w="9525">
            <a:solidFill>
              <a:srgbClr val="486AB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844083"/>
            <a:endParaRPr lang="ko-KR" altLang="en-US" sz="1662" b="1" dirty="0">
              <a:solidFill>
                <a:prstClr val="white"/>
              </a:solidFill>
              <a:latin typeface="맑은 고딕"/>
              <a:ea typeface="맑은 고딕" panose="020B0503020000020004" pitchFamily="50" charset="-127"/>
            </a:endParaRPr>
          </a:p>
        </p:txBody>
      </p:sp>
      <p:sp>
        <p:nvSpPr>
          <p:cNvPr id="476" name="모서리가 둥근 직사각형 475"/>
          <p:cNvSpPr/>
          <p:nvPr/>
        </p:nvSpPr>
        <p:spPr>
          <a:xfrm>
            <a:off x="3039612" y="3306392"/>
            <a:ext cx="922551" cy="434643"/>
          </a:xfrm>
          <a:prstGeom prst="roundRect">
            <a:avLst/>
          </a:prstGeom>
          <a:noFill/>
          <a:ln w="9525">
            <a:solidFill>
              <a:srgbClr val="486AB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844083"/>
            <a:endParaRPr lang="ko-KR" altLang="en-US" sz="1662" b="1" dirty="0">
              <a:solidFill>
                <a:prstClr val="white"/>
              </a:solidFill>
              <a:latin typeface="맑은 고딕"/>
              <a:ea typeface="맑은 고딕" panose="020B0503020000020004" pitchFamily="50" charset="-127"/>
            </a:endParaRPr>
          </a:p>
        </p:txBody>
      </p:sp>
      <p:sp>
        <p:nvSpPr>
          <p:cNvPr id="477" name="모서리가 둥근 직사각형 476"/>
          <p:cNvSpPr/>
          <p:nvPr/>
        </p:nvSpPr>
        <p:spPr>
          <a:xfrm>
            <a:off x="5945226" y="3306392"/>
            <a:ext cx="922551" cy="434643"/>
          </a:xfrm>
          <a:prstGeom prst="roundRect">
            <a:avLst/>
          </a:prstGeom>
          <a:noFill/>
          <a:ln w="9525">
            <a:solidFill>
              <a:srgbClr val="10BAA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844083"/>
            <a:endParaRPr lang="ko-KR" altLang="en-US" sz="1662" b="1" dirty="0">
              <a:solidFill>
                <a:prstClr val="white"/>
              </a:solidFill>
              <a:latin typeface="맑은 고딕"/>
              <a:ea typeface="맑은 고딕" panose="020B0503020000020004" pitchFamily="50" charset="-127"/>
            </a:endParaRPr>
          </a:p>
        </p:txBody>
      </p:sp>
      <p:sp>
        <p:nvSpPr>
          <p:cNvPr id="478" name="모서리가 둥근 직사각형 477"/>
          <p:cNvSpPr/>
          <p:nvPr/>
        </p:nvSpPr>
        <p:spPr>
          <a:xfrm>
            <a:off x="6913764" y="3306392"/>
            <a:ext cx="922551" cy="434643"/>
          </a:xfrm>
          <a:prstGeom prst="roundRect">
            <a:avLst/>
          </a:prstGeom>
          <a:noFill/>
          <a:ln w="9525">
            <a:solidFill>
              <a:srgbClr val="10BAA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844083"/>
            <a:endParaRPr lang="ko-KR" altLang="en-US" sz="1662" b="1" dirty="0">
              <a:solidFill>
                <a:prstClr val="white"/>
              </a:solidFill>
              <a:latin typeface="맑은 고딕"/>
              <a:ea typeface="맑은 고딕" panose="020B0503020000020004" pitchFamily="50" charset="-127"/>
            </a:endParaRPr>
          </a:p>
        </p:txBody>
      </p:sp>
      <p:sp>
        <p:nvSpPr>
          <p:cNvPr id="479" name="모서리가 둥근 직사각형 478"/>
          <p:cNvSpPr/>
          <p:nvPr/>
        </p:nvSpPr>
        <p:spPr>
          <a:xfrm>
            <a:off x="4976688" y="3306392"/>
            <a:ext cx="922551" cy="434643"/>
          </a:xfrm>
          <a:prstGeom prst="roundRect">
            <a:avLst/>
          </a:prstGeom>
          <a:noFill/>
          <a:ln w="9525">
            <a:solidFill>
              <a:srgbClr val="10BAA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844083"/>
            <a:endParaRPr lang="ko-KR" altLang="en-US" sz="1662" b="1" dirty="0">
              <a:solidFill>
                <a:prstClr val="white"/>
              </a:solidFill>
              <a:latin typeface="맑은 고딕"/>
              <a:ea typeface="맑은 고딕" panose="020B0503020000020004" pitchFamily="50" charset="-127"/>
            </a:endParaRPr>
          </a:p>
        </p:txBody>
      </p:sp>
      <p:sp>
        <p:nvSpPr>
          <p:cNvPr id="480" name="모서리가 둥근 직사각형 479"/>
          <p:cNvSpPr/>
          <p:nvPr/>
        </p:nvSpPr>
        <p:spPr>
          <a:xfrm>
            <a:off x="8850839" y="3306392"/>
            <a:ext cx="922551" cy="434643"/>
          </a:xfrm>
          <a:prstGeom prst="roundRect">
            <a:avLst/>
          </a:prstGeom>
          <a:noFill/>
          <a:ln w="9525">
            <a:solidFill>
              <a:srgbClr val="10BAA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844083"/>
            <a:endParaRPr lang="ko-KR" altLang="en-US" sz="1662" b="1" dirty="0">
              <a:solidFill>
                <a:prstClr val="white"/>
              </a:solidFill>
              <a:latin typeface="맑은 고딕"/>
              <a:ea typeface="맑은 고딕" panose="020B0503020000020004" pitchFamily="50" charset="-127"/>
            </a:endParaRPr>
          </a:p>
        </p:txBody>
      </p:sp>
      <p:sp>
        <p:nvSpPr>
          <p:cNvPr id="481" name="모서리가 둥근 직사각형 480"/>
          <p:cNvSpPr/>
          <p:nvPr/>
        </p:nvSpPr>
        <p:spPr>
          <a:xfrm>
            <a:off x="7882302" y="3306392"/>
            <a:ext cx="922551" cy="434643"/>
          </a:xfrm>
          <a:prstGeom prst="roundRect">
            <a:avLst/>
          </a:prstGeom>
          <a:noFill/>
          <a:ln w="9525">
            <a:solidFill>
              <a:srgbClr val="10BAA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844083"/>
            <a:endParaRPr lang="ko-KR" altLang="en-US" sz="1662" b="1" dirty="0">
              <a:solidFill>
                <a:prstClr val="white"/>
              </a:solidFill>
              <a:latin typeface="맑은 고딕"/>
              <a:ea typeface="맑은 고딕" panose="020B0503020000020004" pitchFamily="50" charset="-127"/>
            </a:endParaRPr>
          </a:p>
        </p:txBody>
      </p:sp>
      <p:sp>
        <p:nvSpPr>
          <p:cNvPr id="483" name="모서리가 둥근 직사각형 482"/>
          <p:cNvSpPr/>
          <p:nvPr/>
        </p:nvSpPr>
        <p:spPr>
          <a:xfrm>
            <a:off x="133998" y="3786445"/>
            <a:ext cx="922551" cy="434643"/>
          </a:xfrm>
          <a:prstGeom prst="roundRect">
            <a:avLst/>
          </a:prstGeom>
          <a:noFill/>
          <a:ln w="9525">
            <a:solidFill>
              <a:srgbClr val="10BAA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844083"/>
            <a:endParaRPr lang="ko-KR" altLang="en-US" sz="1662" b="1" dirty="0">
              <a:solidFill>
                <a:prstClr val="white"/>
              </a:solidFill>
              <a:latin typeface="맑은 고딕"/>
              <a:ea typeface="맑은 고딕" panose="020B0503020000020004" pitchFamily="50" charset="-127"/>
            </a:endParaRPr>
          </a:p>
        </p:txBody>
      </p:sp>
      <p:sp>
        <p:nvSpPr>
          <p:cNvPr id="484" name="모서리가 둥근 직사각형 483"/>
          <p:cNvSpPr/>
          <p:nvPr/>
        </p:nvSpPr>
        <p:spPr>
          <a:xfrm>
            <a:off x="1102536" y="3786445"/>
            <a:ext cx="922551" cy="434643"/>
          </a:xfrm>
          <a:prstGeom prst="roundRect">
            <a:avLst/>
          </a:prstGeom>
          <a:noFill/>
          <a:ln w="9525">
            <a:solidFill>
              <a:srgbClr val="10BAA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844083"/>
            <a:endParaRPr lang="ko-KR" altLang="en-US" sz="1662" b="1" dirty="0">
              <a:solidFill>
                <a:prstClr val="white"/>
              </a:solidFill>
              <a:latin typeface="맑은 고딕"/>
              <a:ea typeface="맑은 고딕" panose="020B0503020000020004" pitchFamily="50" charset="-127"/>
            </a:endParaRPr>
          </a:p>
        </p:txBody>
      </p:sp>
      <p:sp>
        <p:nvSpPr>
          <p:cNvPr id="485" name="모서리가 둥근 직사각형 484"/>
          <p:cNvSpPr/>
          <p:nvPr/>
        </p:nvSpPr>
        <p:spPr>
          <a:xfrm>
            <a:off x="4008150" y="3786445"/>
            <a:ext cx="922551" cy="434643"/>
          </a:xfrm>
          <a:prstGeom prst="roundRect">
            <a:avLst/>
          </a:prstGeom>
          <a:noFill/>
          <a:ln w="9525">
            <a:solidFill>
              <a:srgbClr val="10BAA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844083"/>
            <a:endParaRPr lang="ko-KR" altLang="en-US" sz="1662" b="1" dirty="0">
              <a:solidFill>
                <a:prstClr val="white"/>
              </a:solidFill>
              <a:latin typeface="맑은 고딕"/>
              <a:ea typeface="맑은 고딕" panose="020B0503020000020004" pitchFamily="50" charset="-127"/>
            </a:endParaRPr>
          </a:p>
        </p:txBody>
      </p:sp>
      <p:sp>
        <p:nvSpPr>
          <p:cNvPr id="486" name="모서리가 둥근 직사각형 485"/>
          <p:cNvSpPr/>
          <p:nvPr/>
        </p:nvSpPr>
        <p:spPr>
          <a:xfrm>
            <a:off x="2071074" y="3786445"/>
            <a:ext cx="922551" cy="434643"/>
          </a:xfrm>
          <a:prstGeom prst="roundRect">
            <a:avLst/>
          </a:prstGeom>
          <a:noFill/>
          <a:ln w="9525">
            <a:solidFill>
              <a:srgbClr val="10BAA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844083"/>
            <a:endParaRPr lang="ko-KR" altLang="en-US" sz="1662" b="1" dirty="0">
              <a:solidFill>
                <a:prstClr val="white"/>
              </a:solidFill>
              <a:latin typeface="맑은 고딕"/>
              <a:ea typeface="맑은 고딕" panose="020B0503020000020004" pitchFamily="50" charset="-127"/>
            </a:endParaRPr>
          </a:p>
        </p:txBody>
      </p:sp>
      <p:sp>
        <p:nvSpPr>
          <p:cNvPr id="487" name="모서리가 둥근 직사각형 486"/>
          <p:cNvSpPr/>
          <p:nvPr/>
        </p:nvSpPr>
        <p:spPr>
          <a:xfrm>
            <a:off x="3039612" y="3786445"/>
            <a:ext cx="922551" cy="434643"/>
          </a:xfrm>
          <a:prstGeom prst="roundRect">
            <a:avLst/>
          </a:prstGeom>
          <a:noFill/>
          <a:ln w="9525">
            <a:solidFill>
              <a:srgbClr val="10BAA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844083"/>
            <a:endParaRPr lang="ko-KR" altLang="en-US" sz="1662" b="1" dirty="0">
              <a:solidFill>
                <a:prstClr val="white"/>
              </a:solidFill>
              <a:latin typeface="맑은 고딕"/>
              <a:ea typeface="맑은 고딕" panose="020B0503020000020004" pitchFamily="50" charset="-127"/>
            </a:endParaRPr>
          </a:p>
        </p:txBody>
      </p:sp>
      <p:sp>
        <p:nvSpPr>
          <p:cNvPr id="488" name="모서리가 둥근 직사각형 487"/>
          <p:cNvSpPr/>
          <p:nvPr/>
        </p:nvSpPr>
        <p:spPr>
          <a:xfrm>
            <a:off x="5945226" y="3786445"/>
            <a:ext cx="922551" cy="434643"/>
          </a:xfrm>
          <a:prstGeom prst="roundRect">
            <a:avLst/>
          </a:prstGeom>
          <a:noFill/>
          <a:ln w="9525">
            <a:solidFill>
              <a:srgbClr val="10BAA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844083"/>
            <a:endParaRPr lang="ko-KR" altLang="en-US" sz="1662" b="1" dirty="0">
              <a:solidFill>
                <a:prstClr val="white"/>
              </a:solidFill>
              <a:latin typeface="맑은 고딕"/>
              <a:ea typeface="맑은 고딕" panose="020B0503020000020004" pitchFamily="50" charset="-127"/>
            </a:endParaRPr>
          </a:p>
        </p:txBody>
      </p:sp>
      <p:sp>
        <p:nvSpPr>
          <p:cNvPr id="489" name="모서리가 둥근 직사각형 488"/>
          <p:cNvSpPr/>
          <p:nvPr/>
        </p:nvSpPr>
        <p:spPr>
          <a:xfrm>
            <a:off x="6913764" y="3786445"/>
            <a:ext cx="922551" cy="434643"/>
          </a:xfrm>
          <a:prstGeom prst="roundRect">
            <a:avLst/>
          </a:prstGeom>
          <a:noFill/>
          <a:ln w="9525">
            <a:solidFill>
              <a:srgbClr val="10BAA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844083"/>
            <a:endParaRPr lang="ko-KR" altLang="en-US" sz="1662" b="1" dirty="0">
              <a:solidFill>
                <a:prstClr val="white"/>
              </a:solidFill>
              <a:latin typeface="맑은 고딕"/>
              <a:ea typeface="맑은 고딕" panose="020B0503020000020004" pitchFamily="50" charset="-127"/>
            </a:endParaRPr>
          </a:p>
        </p:txBody>
      </p:sp>
      <p:sp>
        <p:nvSpPr>
          <p:cNvPr id="490" name="모서리가 둥근 직사각형 489"/>
          <p:cNvSpPr/>
          <p:nvPr/>
        </p:nvSpPr>
        <p:spPr>
          <a:xfrm>
            <a:off x="4976688" y="3786445"/>
            <a:ext cx="922551" cy="434643"/>
          </a:xfrm>
          <a:prstGeom prst="roundRect">
            <a:avLst/>
          </a:prstGeom>
          <a:noFill/>
          <a:ln w="9525">
            <a:solidFill>
              <a:srgbClr val="10BAA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844083"/>
            <a:endParaRPr lang="ko-KR" altLang="en-US" sz="1662" b="1" dirty="0">
              <a:solidFill>
                <a:prstClr val="white"/>
              </a:solidFill>
              <a:latin typeface="맑은 고딕"/>
              <a:ea typeface="맑은 고딕" panose="020B0503020000020004" pitchFamily="50" charset="-127"/>
            </a:endParaRPr>
          </a:p>
        </p:txBody>
      </p:sp>
      <p:sp>
        <p:nvSpPr>
          <p:cNvPr id="491" name="모서리가 둥근 직사각형 490"/>
          <p:cNvSpPr/>
          <p:nvPr/>
        </p:nvSpPr>
        <p:spPr>
          <a:xfrm>
            <a:off x="8850839" y="3786445"/>
            <a:ext cx="922551" cy="434643"/>
          </a:xfrm>
          <a:prstGeom prst="roundRect">
            <a:avLst/>
          </a:prstGeom>
          <a:noFill/>
          <a:ln w="9525">
            <a:solidFill>
              <a:srgbClr val="10BAA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844083"/>
            <a:endParaRPr lang="ko-KR" altLang="en-US" sz="1662" b="1" dirty="0">
              <a:solidFill>
                <a:prstClr val="white"/>
              </a:solidFill>
              <a:latin typeface="맑은 고딕"/>
              <a:ea typeface="맑은 고딕" panose="020B0503020000020004" pitchFamily="50" charset="-127"/>
            </a:endParaRPr>
          </a:p>
        </p:txBody>
      </p:sp>
      <p:sp>
        <p:nvSpPr>
          <p:cNvPr id="492" name="모서리가 둥근 직사각형 491"/>
          <p:cNvSpPr/>
          <p:nvPr/>
        </p:nvSpPr>
        <p:spPr>
          <a:xfrm>
            <a:off x="7882302" y="3786445"/>
            <a:ext cx="922551" cy="434643"/>
          </a:xfrm>
          <a:prstGeom prst="roundRect">
            <a:avLst/>
          </a:prstGeom>
          <a:noFill/>
          <a:ln w="9525">
            <a:solidFill>
              <a:srgbClr val="10BAA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844083"/>
            <a:endParaRPr lang="ko-KR" altLang="en-US" sz="1662" b="1" dirty="0">
              <a:solidFill>
                <a:prstClr val="white"/>
              </a:solidFill>
              <a:latin typeface="맑은 고딕"/>
              <a:ea typeface="맑은 고딕" panose="020B0503020000020004" pitchFamily="50" charset="-127"/>
            </a:endParaRPr>
          </a:p>
        </p:txBody>
      </p:sp>
      <p:pic>
        <p:nvPicPr>
          <p:cNvPr id="116" name="그림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78634" y="1014764"/>
            <a:ext cx="693088" cy="21150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7" name="그림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90608" y="1037051"/>
            <a:ext cx="746405" cy="2176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9" name="그림 9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51057" y="1034574"/>
            <a:ext cx="820358" cy="18898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1" name="그림 1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90666" y="1026589"/>
            <a:ext cx="694594" cy="20611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2" name="그림 3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20642" y="1022783"/>
            <a:ext cx="838342" cy="22976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3" name="그림 5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16296" y="1023790"/>
            <a:ext cx="697358" cy="2117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4" name="Picture 135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93224" y="998124"/>
            <a:ext cx="615325" cy="2760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5" name="Picture 2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6480" y="1458056"/>
            <a:ext cx="620770" cy="28342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" name="그림 1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9018157" y="1007842"/>
            <a:ext cx="582446" cy="237762"/>
          </a:xfrm>
          <a:prstGeom prst="rect">
            <a:avLst/>
          </a:prstGeom>
        </p:spPr>
      </p:pic>
      <p:pic>
        <p:nvPicPr>
          <p:cNvPr id="137" name="그림 3"/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03080" y="2000769"/>
            <a:ext cx="805498" cy="1715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8" name="그림 6"/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30778" y="2012460"/>
            <a:ext cx="860823" cy="1565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0" name="Picture 71" descr="범정부"/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-6023" b="25896"/>
          <a:stretch>
            <a:fillRect/>
          </a:stretch>
        </p:blipFill>
        <p:spPr bwMode="auto">
          <a:xfrm>
            <a:off x="247413" y="1982011"/>
            <a:ext cx="753150" cy="1921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1" name="그림 3"/>
          <p:cNvPicPr>
            <a:picLocks noChangeAspect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90747" y="2003633"/>
            <a:ext cx="842730" cy="1827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2" name="그림 1"/>
          <p:cNvPicPr>
            <a:picLocks noChangeAspect="1"/>
          </p:cNvPicPr>
          <p:nvPr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18240" y="2023936"/>
            <a:ext cx="668685" cy="1778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3" name="그림 14"/>
          <p:cNvPicPr>
            <a:picLocks noChangeAspect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58706" y="1984278"/>
            <a:ext cx="776106" cy="2045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4" name="그림 3"/>
          <p:cNvPicPr>
            <a:picLocks noChangeAspect="1"/>
          </p:cNvPicPr>
          <p:nvPr/>
        </p:nvPicPr>
        <p:blipFill>
          <a:blip r:embed="rId1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91408" y="1977342"/>
            <a:ext cx="779979" cy="21843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5" name="그림 2"/>
          <p:cNvPicPr>
            <a:picLocks noChangeAspect="1"/>
          </p:cNvPicPr>
          <p:nvPr/>
        </p:nvPicPr>
        <p:blipFill>
          <a:blip r:embed="rId1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37643" y="1948513"/>
            <a:ext cx="567519" cy="2760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6" name="그림 24" descr="제목 없음.png"/>
          <p:cNvPicPr>
            <a:picLocks noChangeAspect="1"/>
          </p:cNvPicPr>
          <p:nvPr/>
        </p:nvPicPr>
        <p:blipFill>
          <a:blip r:embed="rId1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77559" y="1978164"/>
            <a:ext cx="727033" cy="2167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8" name="그림 1"/>
          <p:cNvPicPr>
            <a:picLocks noChangeAspect="1"/>
          </p:cNvPicPr>
          <p:nvPr/>
        </p:nvPicPr>
        <p:blipFill>
          <a:blip r:embed="rId2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2939" y="2455965"/>
            <a:ext cx="822097" cy="21840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0" name="그림 5"/>
          <p:cNvPicPr>
            <a:picLocks noChangeAspect="1"/>
          </p:cNvPicPr>
          <p:nvPr/>
        </p:nvPicPr>
        <p:blipFill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93415" y="2477951"/>
            <a:ext cx="828905" cy="20415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1" name="그림 14" descr="제목 없음.png"/>
          <p:cNvPicPr>
            <a:picLocks noChangeAspect="1"/>
          </p:cNvPicPr>
          <p:nvPr/>
        </p:nvPicPr>
        <p:blipFill>
          <a:blip r:embed="rId2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38918" y="2451337"/>
            <a:ext cx="833105" cy="2263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2" name="그림 1"/>
          <p:cNvPicPr>
            <a:picLocks noChangeAspect="1"/>
          </p:cNvPicPr>
          <p:nvPr/>
        </p:nvPicPr>
        <p:blipFill>
          <a:blip r:embed="rId2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20262" y="2467485"/>
            <a:ext cx="814575" cy="2121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4" name="그림 5"/>
          <p:cNvPicPr>
            <a:picLocks noChangeAspect="1"/>
          </p:cNvPicPr>
          <p:nvPr/>
        </p:nvPicPr>
        <p:blipFill>
          <a:blip r:embed="rId2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69622" y="2471978"/>
            <a:ext cx="873756" cy="20155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5" name="그림 2"/>
          <p:cNvPicPr>
            <a:picLocks noChangeAspect="1"/>
          </p:cNvPicPr>
          <p:nvPr/>
        </p:nvPicPr>
        <p:blipFill>
          <a:blip r:embed="rId2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91597" y="2473770"/>
            <a:ext cx="813555" cy="1814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6" name="그림 5"/>
          <p:cNvPicPr>
            <a:picLocks noChangeAspect="1"/>
          </p:cNvPicPr>
          <p:nvPr/>
        </p:nvPicPr>
        <p:blipFill>
          <a:blip r:embed="rId2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62941" y="2484078"/>
            <a:ext cx="836912" cy="2095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7" name="그림 6"/>
          <p:cNvPicPr>
            <a:picLocks noChangeAspect="1"/>
          </p:cNvPicPr>
          <p:nvPr/>
        </p:nvPicPr>
        <p:blipFill>
          <a:blip r:embed="rId2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42074" y="2490780"/>
            <a:ext cx="795479" cy="16448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그림 2"/>
          <p:cNvPicPr>
            <a:picLocks noChangeAspect="1"/>
          </p:cNvPicPr>
          <p:nvPr/>
        </p:nvPicPr>
        <p:blipFill>
          <a:blip r:embed="rId28"/>
          <a:stretch>
            <a:fillRect/>
          </a:stretch>
        </p:blipFill>
        <p:spPr>
          <a:xfrm>
            <a:off x="4034136" y="2469331"/>
            <a:ext cx="863809" cy="198783"/>
          </a:xfrm>
          <a:prstGeom prst="rect">
            <a:avLst/>
          </a:prstGeom>
        </p:spPr>
      </p:pic>
      <p:pic>
        <p:nvPicPr>
          <p:cNvPr id="194" name="그림 1"/>
          <p:cNvPicPr>
            <a:picLocks noChangeAspect="1"/>
          </p:cNvPicPr>
          <p:nvPr/>
        </p:nvPicPr>
        <p:blipFill>
          <a:blip r:embed="rId2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586"/>
          <a:stretch>
            <a:fillRect/>
          </a:stretch>
        </p:blipFill>
        <p:spPr bwMode="auto">
          <a:xfrm>
            <a:off x="280666" y="2919476"/>
            <a:ext cx="629213" cy="22395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95" name="그림 6"/>
          <p:cNvPicPr>
            <a:picLocks noChangeAspect="1"/>
          </p:cNvPicPr>
          <p:nvPr/>
        </p:nvPicPr>
        <p:blipFill>
          <a:blip r:embed="rId3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96466" y="2940593"/>
            <a:ext cx="791699" cy="20284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96" name="그림 11"/>
          <p:cNvPicPr>
            <a:picLocks noChangeAspect="1"/>
          </p:cNvPicPr>
          <p:nvPr/>
        </p:nvPicPr>
        <p:blipFill>
          <a:blip r:embed="rId3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26754" y="2978390"/>
            <a:ext cx="705569" cy="1566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97" name="그림 19" descr="제목 없음.jpg"/>
          <p:cNvPicPr>
            <a:picLocks noChangeAspect="1"/>
          </p:cNvPicPr>
          <p:nvPr/>
        </p:nvPicPr>
        <p:blipFill>
          <a:blip r:embed="rId3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69492" y="2965544"/>
            <a:ext cx="783481" cy="18238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98" name="그림 8"/>
          <p:cNvPicPr>
            <a:picLocks noChangeAspect="1"/>
          </p:cNvPicPr>
          <p:nvPr/>
        </p:nvPicPr>
        <p:blipFill>
          <a:blip r:embed="rId3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31895" y="2936181"/>
            <a:ext cx="694348" cy="20725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99" name="그림 19" descr="제목 없음.png"/>
          <p:cNvPicPr>
            <a:picLocks noChangeAspect="1"/>
          </p:cNvPicPr>
          <p:nvPr/>
        </p:nvPicPr>
        <p:blipFill>
          <a:blip r:embed="rId3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62430" y="2951244"/>
            <a:ext cx="726841" cy="19775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1" name="그림 5"/>
          <p:cNvPicPr>
            <a:picLocks noChangeAspect="1"/>
          </p:cNvPicPr>
          <p:nvPr/>
        </p:nvPicPr>
        <p:blipFill>
          <a:blip r:embed="rId3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36529" y="2949211"/>
            <a:ext cx="806568" cy="1811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2" name="그림 4"/>
          <p:cNvPicPr>
            <a:picLocks noChangeAspect="1"/>
          </p:cNvPicPr>
          <p:nvPr/>
        </p:nvPicPr>
        <p:blipFill>
          <a:blip r:embed="rId3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30952" y="2941325"/>
            <a:ext cx="756857" cy="1969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3" name="그림 14"/>
          <p:cNvPicPr>
            <a:picLocks noChangeAspect="1"/>
          </p:cNvPicPr>
          <p:nvPr/>
        </p:nvPicPr>
        <p:blipFill>
          <a:blip r:embed="rId3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82772" y="2964823"/>
            <a:ext cx="797249" cy="1838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4" name="그림 12"/>
          <p:cNvPicPr>
            <a:picLocks noChangeAspect="1"/>
          </p:cNvPicPr>
          <p:nvPr/>
        </p:nvPicPr>
        <p:blipFill>
          <a:blip r:embed="rId3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2348" y="3439287"/>
            <a:ext cx="839049" cy="19847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" name="그림 5"/>
          <p:cNvPicPr>
            <a:picLocks noChangeAspect="1"/>
          </p:cNvPicPr>
          <p:nvPr/>
        </p:nvPicPr>
        <p:blipFill>
          <a:blip r:embed="rId3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99263" y="3443935"/>
            <a:ext cx="814373" cy="18917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6" name="그림 7"/>
          <p:cNvPicPr>
            <a:picLocks noChangeAspect="1"/>
          </p:cNvPicPr>
          <p:nvPr/>
        </p:nvPicPr>
        <p:blipFill>
          <a:blip r:embed="rId4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48424" y="3406538"/>
            <a:ext cx="792229" cy="24734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7" name="그림 10"/>
          <p:cNvPicPr>
            <a:picLocks noChangeAspect="1"/>
          </p:cNvPicPr>
          <p:nvPr/>
        </p:nvPicPr>
        <p:blipFill>
          <a:blip r:embed="rId4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97836" y="3419089"/>
            <a:ext cx="822145" cy="22224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8" name="그림 28" descr="제목 없음.png"/>
          <p:cNvPicPr>
            <a:picLocks noChangeAspect="1"/>
          </p:cNvPicPr>
          <p:nvPr/>
        </p:nvPicPr>
        <p:blipFill>
          <a:blip r:embed="rId4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72394" y="3439395"/>
            <a:ext cx="799021" cy="1982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9" name="그림 10"/>
          <p:cNvPicPr>
            <a:picLocks noChangeAspect="1"/>
          </p:cNvPicPr>
          <p:nvPr/>
        </p:nvPicPr>
        <p:blipFill>
          <a:blip r:embed="rId4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55796" y="3416285"/>
            <a:ext cx="814643" cy="22784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10" name="Picture 143"/>
          <p:cNvPicPr>
            <a:picLocks noChangeAspect="1" noChangeArrowheads="1"/>
          </p:cNvPicPr>
          <p:nvPr/>
        </p:nvPicPr>
        <p:blipFill>
          <a:blip r:embed="rId4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29471" y="3443980"/>
            <a:ext cx="805431" cy="2057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11" name="Picture 134"/>
          <p:cNvPicPr>
            <a:picLocks noChangeAspect="1" noChangeArrowheads="1"/>
          </p:cNvPicPr>
          <p:nvPr/>
        </p:nvPicPr>
        <p:blipFill>
          <a:blip r:embed="rId4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89399" y="3410708"/>
            <a:ext cx="769882" cy="2556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12" name="Picture 135"/>
          <p:cNvPicPr>
            <a:picLocks noChangeAspect="1" noChangeArrowheads="1"/>
          </p:cNvPicPr>
          <p:nvPr/>
        </p:nvPicPr>
        <p:blipFill>
          <a:blip r:embed="rId4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75425" y="3417385"/>
            <a:ext cx="760057" cy="24227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14" name="그림 18"/>
          <p:cNvPicPr>
            <a:picLocks noChangeAspect="1"/>
          </p:cNvPicPr>
          <p:nvPr/>
        </p:nvPicPr>
        <p:blipFill>
          <a:blip r:embed="rId4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41095" y="3906438"/>
            <a:ext cx="784878" cy="2075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15" name="그림 19"/>
          <p:cNvPicPr>
            <a:picLocks noChangeAspect="1"/>
          </p:cNvPicPr>
          <p:nvPr/>
        </p:nvPicPr>
        <p:blipFill>
          <a:blip r:embed="rId4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38889" y="3921474"/>
            <a:ext cx="870971" cy="20434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16" name="Picture 147"/>
          <p:cNvPicPr>
            <a:picLocks noChangeAspect="1" noChangeArrowheads="1"/>
          </p:cNvPicPr>
          <p:nvPr/>
        </p:nvPicPr>
        <p:blipFill>
          <a:blip r:embed="rId4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94549" y="3880143"/>
            <a:ext cx="829017" cy="24355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17" name="Picture 136"/>
          <p:cNvPicPr>
            <a:picLocks noChangeAspect="1" noChangeArrowheads="1"/>
          </p:cNvPicPr>
          <p:nvPr/>
        </p:nvPicPr>
        <p:blipFill>
          <a:blip r:embed="rId5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6215" y="3930908"/>
            <a:ext cx="823793" cy="175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18" name="Picture 145"/>
          <p:cNvPicPr>
            <a:picLocks noChangeAspect="1" noChangeArrowheads="1"/>
          </p:cNvPicPr>
          <p:nvPr/>
        </p:nvPicPr>
        <p:blipFill>
          <a:blip r:embed="rId5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66533" y="3914978"/>
            <a:ext cx="805565" cy="17732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19" name="Picture 146"/>
          <p:cNvPicPr>
            <a:picLocks noChangeAspect="1" noChangeArrowheads="1"/>
          </p:cNvPicPr>
          <p:nvPr/>
        </p:nvPicPr>
        <p:blipFill>
          <a:blip r:embed="rId5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42451" y="3868909"/>
            <a:ext cx="812946" cy="29927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20" name="Picture 6"/>
          <p:cNvPicPr>
            <a:picLocks noChangeAspect="1" noChangeArrowheads="1"/>
          </p:cNvPicPr>
          <p:nvPr/>
        </p:nvPicPr>
        <p:blipFill>
          <a:blip r:embed="rId5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55247" y="3843878"/>
            <a:ext cx="699058" cy="33270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그림 6"/>
          <p:cNvPicPr>
            <a:picLocks noChangeAspect="1"/>
          </p:cNvPicPr>
          <p:nvPr/>
        </p:nvPicPr>
        <p:blipFill>
          <a:blip r:embed="rId54"/>
          <a:stretch>
            <a:fillRect/>
          </a:stretch>
        </p:blipFill>
        <p:spPr>
          <a:xfrm>
            <a:off x="1130246" y="2471941"/>
            <a:ext cx="880624" cy="189012"/>
          </a:xfrm>
          <a:prstGeom prst="rect">
            <a:avLst/>
          </a:prstGeom>
        </p:spPr>
      </p:pic>
      <p:pic>
        <p:nvPicPr>
          <p:cNvPr id="8" name="그림 7"/>
          <p:cNvPicPr>
            <a:picLocks noChangeAspect="1"/>
          </p:cNvPicPr>
          <p:nvPr/>
        </p:nvPicPr>
        <p:blipFill>
          <a:blip r:embed="rId55"/>
          <a:stretch>
            <a:fillRect/>
          </a:stretch>
        </p:blipFill>
        <p:spPr>
          <a:xfrm>
            <a:off x="4200547" y="1918636"/>
            <a:ext cx="552383" cy="340080"/>
          </a:xfrm>
          <a:prstGeom prst="rect">
            <a:avLst/>
          </a:prstGeom>
        </p:spPr>
      </p:pic>
      <p:pic>
        <p:nvPicPr>
          <p:cNvPr id="9" name="그림 8"/>
          <p:cNvPicPr>
            <a:picLocks noChangeAspect="1"/>
          </p:cNvPicPr>
          <p:nvPr/>
        </p:nvPicPr>
        <p:blipFill>
          <a:blip r:embed="rId56"/>
          <a:stretch>
            <a:fillRect/>
          </a:stretch>
        </p:blipFill>
        <p:spPr>
          <a:xfrm>
            <a:off x="2325204" y="2863902"/>
            <a:ext cx="431742" cy="361588"/>
          </a:xfrm>
          <a:prstGeom prst="rect">
            <a:avLst/>
          </a:prstGeom>
        </p:spPr>
      </p:pic>
      <p:pic>
        <p:nvPicPr>
          <p:cNvPr id="10" name="그림 9"/>
          <p:cNvPicPr>
            <a:picLocks noChangeAspect="1"/>
          </p:cNvPicPr>
          <p:nvPr/>
        </p:nvPicPr>
        <p:blipFill>
          <a:blip r:embed="rId57"/>
          <a:stretch>
            <a:fillRect/>
          </a:stretch>
        </p:blipFill>
        <p:spPr>
          <a:xfrm>
            <a:off x="5952816" y="1032719"/>
            <a:ext cx="895535" cy="188294"/>
          </a:xfrm>
          <a:prstGeom prst="rect">
            <a:avLst/>
          </a:prstGeom>
        </p:spPr>
      </p:pic>
      <p:pic>
        <p:nvPicPr>
          <p:cNvPr id="11" name="그림 10"/>
          <p:cNvPicPr>
            <a:picLocks noChangeAspect="1"/>
          </p:cNvPicPr>
          <p:nvPr/>
        </p:nvPicPr>
        <p:blipFill>
          <a:blip r:embed="rId58"/>
          <a:stretch>
            <a:fillRect/>
          </a:stretch>
        </p:blipFill>
        <p:spPr>
          <a:xfrm>
            <a:off x="269653" y="1019192"/>
            <a:ext cx="591463" cy="213516"/>
          </a:xfrm>
          <a:prstGeom prst="rect">
            <a:avLst/>
          </a:prstGeom>
        </p:spPr>
      </p:pic>
      <p:pic>
        <p:nvPicPr>
          <p:cNvPr id="4" name="그림 3"/>
          <p:cNvPicPr>
            <a:picLocks noChangeAspect="1"/>
          </p:cNvPicPr>
          <p:nvPr/>
        </p:nvPicPr>
        <p:blipFill>
          <a:blip r:embed="rId59"/>
          <a:stretch>
            <a:fillRect/>
          </a:stretch>
        </p:blipFill>
        <p:spPr>
          <a:xfrm>
            <a:off x="6943922" y="3889842"/>
            <a:ext cx="844952" cy="257403"/>
          </a:xfrm>
          <a:prstGeom prst="rect">
            <a:avLst/>
          </a:prstGeom>
        </p:spPr>
      </p:pic>
      <p:pic>
        <p:nvPicPr>
          <p:cNvPr id="139" name="그림 28" descr="제목 없음.png"/>
          <p:cNvPicPr>
            <a:picLocks noChangeAspect="1"/>
          </p:cNvPicPr>
          <p:nvPr/>
        </p:nvPicPr>
        <p:blipFill>
          <a:blip r:embed="rId6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11420" y="3945356"/>
            <a:ext cx="831677" cy="16866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" name="그림 12"/>
          <p:cNvPicPr>
            <a:picLocks noChangeAspect="1"/>
          </p:cNvPicPr>
          <p:nvPr/>
        </p:nvPicPr>
        <p:blipFill>
          <a:blip r:embed="rId61"/>
          <a:stretch>
            <a:fillRect/>
          </a:stretch>
        </p:blipFill>
        <p:spPr>
          <a:xfrm>
            <a:off x="1129552" y="1530463"/>
            <a:ext cx="882453" cy="1789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29273062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텍스트 개체 틀 4"/>
          <p:cNvSpPr>
            <a:spLocks noGrp="1"/>
          </p:cNvSpPr>
          <p:nvPr>
            <p:ph type="body" sz="quarter" idx="10"/>
          </p:nvPr>
        </p:nvSpPr>
        <p:spPr/>
        <p:txBody>
          <a:bodyPr>
            <a:normAutofit/>
          </a:bodyPr>
          <a:lstStyle/>
          <a:p>
            <a:r>
              <a:rPr lang="en-US" altLang="ko-KR" dirty="0">
                <a:latin typeface="+mn-ea"/>
              </a:rPr>
              <a:t>03 </a:t>
            </a:r>
            <a:r>
              <a:rPr lang="ko-KR" altLang="en-US" dirty="0">
                <a:latin typeface="+mn-ea"/>
              </a:rPr>
              <a:t>회사 소개</a:t>
            </a:r>
          </a:p>
        </p:txBody>
      </p:sp>
      <p:sp>
        <p:nvSpPr>
          <p:cNvPr id="6" name="텍스트 개체 틀 5"/>
          <p:cNvSpPr>
            <a:spLocks noGrp="1"/>
          </p:cNvSpPr>
          <p:nvPr>
            <p:ph type="body" sz="quarter" idx="11"/>
          </p:nvPr>
        </p:nvSpPr>
        <p:spPr/>
        <p:txBody>
          <a:bodyPr>
            <a:normAutofit/>
          </a:bodyPr>
          <a:lstStyle/>
          <a:p>
            <a:r>
              <a:rPr lang="ko-KR" altLang="en-US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고객사</a:t>
            </a:r>
            <a:r>
              <a:rPr lang="ko-KR" altLang="en-US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</a:t>
            </a:r>
            <a:r>
              <a:rPr lang="en-US" altLang="ko-K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- </a:t>
            </a:r>
            <a:r>
              <a:rPr lang="ko-KR" altLang="en-US" dirty="0">
                <a:solidFill>
                  <a:schemeClr val="tx1">
                    <a:lumMod val="65000"/>
                    <a:lumOff val="35000"/>
                  </a:schemeClr>
                </a:solidFill>
              </a:rPr>
              <a:t>지자체</a:t>
            </a:r>
          </a:p>
        </p:txBody>
      </p:sp>
      <p:sp>
        <p:nvSpPr>
          <p:cNvPr id="329" name="모서리가 둥근 직사각형 328"/>
          <p:cNvSpPr/>
          <p:nvPr/>
        </p:nvSpPr>
        <p:spPr>
          <a:xfrm>
            <a:off x="133998" y="906125"/>
            <a:ext cx="922551" cy="434643"/>
          </a:xfrm>
          <a:prstGeom prst="roundRect">
            <a:avLst/>
          </a:prstGeom>
          <a:noFill/>
          <a:ln w="9525">
            <a:solidFill>
              <a:srgbClr val="10BAA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844083"/>
            <a:endParaRPr lang="ko-KR" altLang="en-US" sz="1662" b="1" dirty="0">
              <a:solidFill>
                <a:prstClr val="white"/>
              </a:solidFill>
              <a:latin typeface="맑은 고딕"/>
              <a:ea typeface="맑은 고딕" panose="020B0503020000020004" pitchFamily="50" charset="-127"/>
            </a:endParaRPr>
          </a:p>
        </p:txBody>
      </p:sp>
      <p:sp>
        <p:nvSpPr>
          <p:cNvPr id="415" name="모서리가 둥근 직사각형 414"/>
          <p:cNvSpPr/>
          <p:nvPr/>
        </p:nvSpPr>
        <p:spPr>
          <a:xfrm>
            <a:off x="1102536" y="906125"/>
            <a:ext cx="922551" cy="434643"/>
          </a:xfrm>
          <a:prstGeom prst="roundRect">
            <a:avLst/>
          </a:prstGeom>
          <a:noFill/>
          <a:ln w="9525">
            <a:solidFill>
              <a:srgbClr val="10BAA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844083"/>
            <a:endParaRPr lang="ko-KR" altLang="en-US" sz="1662" b="1" dirty="0">
              <a:solidFill>
                <a:prstClr val="white"/>
              </a:solidFill>
              <a:latin typeface="맑은 고딕"/>
              <a:ea typeface="맑은 고딕" panose="020B0503020000020004" pitchFamily="50" charset="-127"/>
            </a:endParaRPr>
          </a:p>
        </p:txBody>
      </p:sp>
      <p:sp>
        <p:nvSpPr>
          <p:cNvPr id="416" name="모서리가 둥근 직사각형 415"/>
          <p:cNvSpPr/>
          <p:nvPr/>
        </p:nvSpPr>
        <p:spPr>
          <a:xfrm>
            <a:off x="4008150" y="906125"/>
            <a:ext cx="922551" cy="434643"/>
          </a:xfrm>
          <a:prstGeom prst="roundRect">
            <a:avLst/>
          </a:prstGeom>
          <a:noFill/>
          <a:ln w="9525">
            <a:solidFill>
              <a:srgbClr val="10BAA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844083"/>
            <a:endParaRPr lang="ko-KR" altLang="en-US" sz="1662" b="1" dirty="0">
              <a:solidFill>
                <a:prstClr val="white"/>
              </a:solidFill>
              <a:latin typeface="맑은 고딕"/>
              <a:ea typeface="맑은 고딕" panose="020B0503020000020004" pitchFamily="50" charset="-127"/>
            </a:endParaRPr>
          </a:p>
        </p:txBody>
      </p:sp>
      <p:sp>
        <p:nvSpPr>
          <p:cNvPr id="417" name="모서리가 둥근 직사각형 416"/>
          <p:cNvSpPr/>
          <p:nvPr/>
        </p:nvSpPr>
        <p:spPr>
          <a:xfrm>
            <a:off x="2071074" y="906125"/>
            <a:ext cx="922551" cy="434643"/>
          </a:xfrm>
          <a:prstGeom prst="roundRect">
            <a:avLst/>
          </a:prstGeom>
          <a:noFill/>
          <a:ln w="9525">
            <a:solidFill>
              <a:srgbClr val="10BAA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844083"/>
            <a:endParaRPr lang="ko-KR" altLang="en-US" sz="1662" b="1" dirty="0">
              <a:solidFill>
                <a:prstClr val="white"/>
              </a:solidFill>
              <a:latin typeface="맑은 고딕"/>
              <a:ea typeface="맑은 고딕" panose="020B0503020000020004" pitchFamily="50" charset="-127"/>
            </a:endParaRPr>
          </a:p>
        </p:txBody>
      </p:sp>
      <p:sp>
        <p:nvSpPr>
          <p:cNvPr id="418" name="모서리가 둥근 직사각형 417"/>
          <p:cNvSpPr/>
          <p:nvPr/>
        </p:nvSpPr>
        <p:spPr>
          <a:xfrm>
            <a:off x="3039612" y="906125"/>
            <a:ext cx="922551" cy="434643"/>
          </a:xfrm>
          <a:prstGeom prst="roundRect">
            <a:avLst/>
          </a:prstGeom>
          <a:noFill/>
          <a:ln w="9525">
            <a:solidFill>
              <a:srgbClr val="10BAA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844083"/>
            <a:endParaRPr lang="ko-KR" altLang="en-US" sz="1662" b="1" dirty="0">
              <a:solidFill>
                <a:prstClr val="white"/>
              </a:solidFill>
              <a:latin typeface="맑은 고딕"/>
              <a:ea typeface="맑은 고딕" panose="020B0503020000020004" pitchFamily="50" charset="-127"/>
            </a:endParaRPr>
          </a:p>
        </p:txBody>
      </p:sp>
      <p:sp>
        <p:nvSpPr>
          <p:cNvPr id="419" name="모서리가 둥근 직사각형 418"/>
          <p:cNvSpPr/>
          <p:nvPr/>
        </p:nvSpPr>
        <p:spPr>
          <a:xfrm>
            <a:off x="5945226" y="906125"/>
            <a:ext cx="922551" cy="434643"/>
          </a:xfrm>
          <a:prstGeom prst="roundRect">
            <a:avLst/>
          </a:prstGeom>
          <a:noFill/>
          <a:ln w="9525">
            <a:solidFill>
              <a:srgbClr val="10BAA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844083"/>
            <a:endParaRPr lang="ko-KR" altLang="en-US" sz="1662" b="1" dirty="0">
              <a:solidFill>
                <a:prstClr val="white"/>
              </a:solidFill>
              <a:latin typeface="맑은 고딕"/>
              <a:ea typeface="맑은 고딕" panose="020B0503020000020004" pitchFamily="50" charset="-127"/>
            </a:endParaRPr>
          </a:p>
        </p:txBody>
      </p:sp>
      <p:sp>
        <p:nvSpPr>
          <p:cNvPr id="420" name="모서리가 둥근 직사각형 419"/>
          <p:cNvSpPr/>
          <p:nvPr/>
        </p:nvSpPr>
        <p:spPr>
          <a:xfrm>
            <a:off x="6913764" y="906125"/>
            <a:ext cx="922551" cy="434643"/>
          </a:xfrm>
          <a:prstGeom prst="roundRect">
            <a:avLst/>
          </a:prstGeom>
          <a:noFill/>
          <a:ln w="9525">
            <a:solidFill>
              <a:srgbClr val="10BAA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844083"/>
            <a:endParaRPr lang="ko-KR" altLang="en-US" sz="1662" b="1" dirty="0">
              <a:solidFill>
                <a:prstClr val="white"/>
              </a:solidFill>
              <a:latin typeface="맑은 고딕"/>
              <a:ea typeface="맑은 고딕" panose="020B0503020000020004" pitchFamily="50" charset="-127"/>
            </a:endParaRPr>
          </a:p>
        </p:txBody>
      </p:sp>
      <p:sp>
        <p:nvSpPr>
          <p:cNvPr id="421" name="모서리가 둥근 직사각형 420"/>
          <p:cNvSpPr/>
          <p:nvPr/>
        </p:nvSpPr>
        <p:spPr>
          <a:xfrm>
            <a:off x="4976688" y="906125"/>
            <a:ext cx="922551" cy="434643"/>
          </a:xfrm>
          <a:prstGeom prst="roundRect">
            <a:avLst/>
          </a:prstGeom>
          <a:noFill/>
          <a:ln w="9525">
            <a:solidFill>
              <a:srgbClr val="10BAA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844083"/>
            <a:endParaRPr lang="ko-KR" altLang="en-US" sz="1662" b="1" dirty="0">
              <a:solidFill>
                <a:prstClr val="white"/>
              </a:solidFill>
              <a:latin typeface="맑은 고딕"/>
              <a:ea typeface="맑은 고딕" panose="020B0503020000020004" pitchFamily="50" charset="-127"/>
            </a:endParaRPr>
          </a:p>
        </p:txBody>
      </p:sp>
      <p:sp>
        <p:nvSpPr>
          <p:cNvPr id="422" name="모서리가 둥근 직사각형 421"/>
          <p:cNvSpPr/>
          <p:nvPr/>
        </p:nvSpPr>
        <p:spPr>
          <a:xfrm>
            <a:off x="8850839" y="906125"/>
            <a:ext cx="922551" cy="434643"/>
          </a:xfrm>
          <a:prstGeom prst="roundRect">
            <a:avLst/>
          </a:prstGeom>
          <a:noFill/>
          <a:ln w="9525">
            <a:solidFill>
              <a:srgbClr val="10BAA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844083"/>
            <a:endParaRPr lang="ko-KR" altLang="en-US" sz="1662" b="1" dirty="0">
              <a:solidFill>
                <a:prstClr val="white"/>
              </a:solidFill>
              <a:latin typeface="맑은 고딕"/>
              <a:ea typeface="맑은 고딕" panose="020B0503020000020004" pitchFamily="50" charset="-127"/>
            </a:endParaRPr>
          </a:p>
        </p:txBody>
      </p:sp>
      <p:sp>
        <p:nvSpPr>
          <p:cNvPr id="423" name="모서리가 둥근 직사각형 422"/>
          <p:cNvSpPr/>
          <p:nvPr/>
        </p:nvSpPr>
        <p:spPr>
          <a:xfrm>
            <a:off x="7882302" y="906125"/>
            <a:ext cx="922551" cy="434643"/>
          </a:xfrm>
          <a:prstGeom prst="roundRect">
            <a:avLst/>
          </a:prstGeom>
          <a:noFill/>
          <a:ln w="9525">
            <a:solidFill>
              <a:srgbClr val="10BAA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844083"/>
            <a:endParaRPr lang="ko-KR" altLang="en-US" sz="1662" b="1" dirty="0">
              <a:solidFill>
                <a:prstClr val="white"/>
              </a:solidFill>
              <a:latin typeface="맑은 고딕"/>
              <a:ea typeface="맑은 고딕" panose="020B0503020000020004" pitchFamily="50" charset="-127"/>
            </a:endParaRPr>
          </a:p>
        </p:txBody>
      </p:sp>
      <p:sp>
        <p:nvSpPr>
          <p:cNvPr id="428" name="모서리가 둥근 직사각형 427"/>
          <p:cNvSpPr/>
          <p:nvPr/>
        </p:nvSpPr>
        <p:spPr>
          <a:xfrm>
            <a:off x="133998" y="1386178"/>
            <a:ext cx="922551" cy="434643"/>
          </a:xfrm>
          <a:prstGeom prst="roundRect">
            <a:avLst/>
          </a:prstGeom>
          <a:noFill/>
          <a:ln w="9525">
            <a:solidFill>
              <a:srgbClr val="10BAA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844083"/>
            <a:endParaRPr lang="ko-KR" altLang="en-US" sz="1662" b="1" dirty="0">
              <a:solidFill>
                <a:prstClr val="white"/>
              </a:solidFill>
              <a:latin typeface="맑은 고딕"/>
              <a:ea typeface="맑은 고딕" panose="020B0503020000020004" pitchFamily="50" charset="-127"/>
            </a:endParaRPr>
          </a:p>
        </p:txBody>
      </p:sp>
      <p:sp>
        <p:nvSpPr>
          <p:cNvPr id="429" name="모서리가 둥근 직사각형 428"/>
          <p:cNvSpPr/>
          <p:nvPr/>
        </p:nvSpPr>
        <p:spPr>
          <a:xfrm>
            <a:off x="1102536" y="1386178"/>
            <a:ext cx="922551" cy="434643"/>
          </a:xfrm>
          <a:prstGeom prst="roundRect">
            <a:avLst/>
          </a:prstGeom>
          <a:noFill/>
          <a:ln w="9525">
            <a:solidFill>
              <a:srgbClr val="10BAA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844083"/>
            <a:endParaRPr lang="ko-KR" altLang="en-US" sz="1662" b="1" dirty="0">
              <a:solidFill>
                <a:prstClr val="white"/>
              </a:solidFill>
              <a:latin typeface="맑은 고딕"/>
              <a:ea typeface="맑은 고딕" panose="020B0503020000020004" pitchFamily="50" charset="-127"/>
            </a:endParaRPr>
          </a:p>
        </p:txBody>
      </p:sp>
      <p:sp>
        <p:nvSpPr>
          <p:cNvPr id="430" name="모서리가 둥근 직사각형 429"/>
          <p:cNvSpPr/>
          <p:nvPr/>
        </p:nvSpPr>
        <p:spPr>
          <a:xfrm>
            <a:off x="4008150" y="1386178"/>
            <a:ext cx="922551" cy="434643"/>
          </a:xfrm>
          <a:prstGeom prst="roundRect">
            <a:avLst/>
          </a:prstGeom>
          <a:noFill/>
          <a:ln w="9525">
            <a:solidFill>
              <a:srgbClr val="10BAA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844083"/>
            <a:endParaRPr lang="ko-KR" altLang="en-US" sz="1662" b="1" dirty="0">
              <a:solidFill>
                <a:prstClr val="white"/>
              </a:solidFill>
              <a:latin typeface="맑은 고딕"/>
              <a:ea typeface="맑은 고딕" panose="020B0503020000020004" pitchFamily="50" charset="-127"/>
            </a:endParaRPr>
          </a:p>
        </p:txBody>
      </p:sp>
      <p:sp>
        <p:nvSpPr>
          <p:cNvPr id="431" name="모서리가 둥근 직사각형 430"/>
          <p:cNvSpPr/>
          <p:nvPr/>
        </p:nvSpPr>
        <p:spPr>
          <a:xfrm>
            <a:off x="2071074" y="1386178"/>
            <a:ext cx="922551" cy="434643"/>
          </a:xfrm>
          <a:prstGeom prst="roundRect">
            <a:avLst/>
          </a:prstGeom>
          <a:noFill/>
          <a:ln w="9525">
            <a:solidFill>
              <a:srgbClr val="10BAA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844083"/>
            <a:endParaRPr lang="ko-KR" altLang="en-US" sz="1662" b="1" dirty="0">
              <a:solidFill>
                <a:prstClr val="white"/>
              </a:solidFill>
              <a:latin typeface="맑은 고딕"/>
              <a:ea typeface="맑은 고딕" panose="020B0503020000020004" pitchFamily="50" charset="-127"/>
            </a:endParaRPr>
          </a:p>
        </p:txBody>
      </p:sp>
      <p:sp>
        <p:nvSpPr>
          <p:cNvPr id="432" name="모서리가 둥근 직사각형 431"/>
          <p:cNvSpPr/>
          <p:nvPr/>
        </p:nvSpPr>
        <p:spPr>
          <a:xfrm>
            <a:off x="3039612" y="1386178"/>
            <a:ext cx="922551" cy="434643"/>
          </a:xfrm>
          <a:prstGeom prst="roundRect">
            <a:avLst/>
          </a:prstGeom>
          <a:noFill/>
          <a:ln w="9525">
            <a:solidFill>
              <a:srgbClr val="10BAA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844083"/>
            <a:endParaRPr lang="ko-KR" altLang="en-US" sz="1662" b="1" dirty="0">
              <a:solidFill>
                <a:prstClr val="white"/>
              </a:solidFill>
              <a:latin typeface="맑은 고딕"/>
              <a:ea typeface="맑은 고딕" panose="020B0503020000020004" pitchFamily="50" charset="-127"/>
            </a:endParaRPr>
          </a:p>
        </p:txBody>
      </p:sp>
      <p:sp>
        <p:nvSpPr>
          <p:cNvPr id="433" name="모서리가 둥근 직사각형 432"/>
          <p:cNvSpPr/>
          <p:nvPr/>
        </p:nvSpPr>
        <p:spPr>
          <a:xfrm>
            <a:off x="5945226" y="1386178"/>
            <a:ext cx="922551" cy="434643"/>
          </a:xfrm>
          <a:prstGeom prst="roundRect">
            <a:avLst/>
          </a:prstGeom>
          <a:noFill/>
          <a:ln w="9525">
            <a:solidFill>
              <a:srgbClr val="10BAA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844083"/>
            <a:endParaRPr lang="ko-KR" altLang="en-US" sz="1662" b="1" dirty="0">
              <a:solidFill>
                <a:prstClr val="white"/>
              </a:solidFill>
              <a:latin typeface="맑은 고딕"/>
              <a:ea typeface="맑은 고딕" panose="020B0503020000020004" pitchFamily="50" charset="-127"/>
            </a:endParaRPr>
          </a:p>
        </p:txBody>
      </p:sp>
      <p:sp>
        <p:nvSpPr>
          <p:cNvPr id="434" name="모서리가 둥근 직사각형 433"/>
          <p:cNvSpPr/>
          <p:nvPr/>
        </p:nvSpPr>
        <p:spPr>
          <a:xfrm>
            <a:off x="6913764" y="1386178"/>
            <a:ext cx="922551" cy="434643"/>
          </a:xfrm>
          <a:prstGeom prst="roundRect">
            <a:avLst/>
          </a:prstGeom>
          <a:noFill/>
          <a:ln w="9525">
            <a:solidFill>
              <a:srgbClr val="10BAA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844083"/>
            <a:endParaRPr lang="ko-KR" altLang="en-US" sz="1662" b="1" dirty="0">
              <a:solidFill>
                <a:prstClr val="white"/>
              </a:solidFill>
              <a:latin typeface="맑은 고딕"/>
              <a:ea typeface="맑은 고딕" panose="020B0503020000020004" pitchFamily="50" charset="-127"/>
            </a:endParaRPr>
          </a:p>
        </p:txBody>
      </p:sp>
      <p:sp>
        <p:nvSpPr>
          <p:cNvPr id="435" name="모서리가 둥근 직사각형 434"/>
          <p:cNvSpPr/>
          <p:nvPr/>
        </p:nvSpPr>
        <p:spPr>
          <a:xfrm>
            <a:off x="4976688" y="1386178"/>
            <a:ext cx="922551" cy="434643"/>
          </a:xfrm>
          <a:prstGeom prst="roundRect">
            <a:avLst/>
          </a:prstGeom>
          <a:noFill/>
          <a:ln w="9525">
            <a:solidFill>
              <a:srgbClr val="10BAA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844083"/>
            <a:endParaRPr lang="ko-KR" altLang="en-US" sz="1662" b="1" dirty="0">
              <a:solidFill>
                <a:prstClr val="white"/>
              </a:solidFill>
              <a:latin typeface="맑은 고딕"/>
              <a:ea typeface="맑은 고딕" panose="020B0503020000020004" pitchFamily="50" charset="-127"/>
            </a:endParaRPr>
          </a:p>
        </p:txBody>
      </p:sp>
      <p:sp>
        <p:nvSpPr>
          <p:cNvPr id="436" name="모서리가 둥근 직사각형 435"/>
          <p:cNvSpPr/>
          <p:nvPr/>
        </p:nvSpPr>
        <p:spPr>
          <a:xfrm>
            <a:off x="8850839" y="1386178"/>
            <a:ext cx="922551" cy="434643"/>
          </a:xfrm>
          <a:prstGeom prst="roundRect">
            <a:avLst/>
          </a:prstGeom>
          <a:noFill/>
          <a:ln w="9525">
            <a:solidFill>
              <a:srgbClr val="10BAA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844083"/>
            <a:endParaRPr lang="ko-KR" altLang="en-US" sz="1662" b="1" dirty="0">
              <a:solidFill>
                <a:prstClr val="white"/>
              </a:solidFill>
              <a:latin typeface="맑은 고딕"/>
              <a:ea typeface="맑은 고딕" panose="020B0503020000020004" pitchFamily="50" charset="-127"/>
            </a:endParaRPr>
          </a:p>
        </p:txBody>
      </p:sp>
      <p:sp>
        <p:nvSpPr>
          <p:cNvPr id="437" name="모서리가 둥근 직사각형 436"/>
          <p:cNvSpPr/>
          <p:nvPr/>
        </p:nvSpPr>
        <p:spPr>
          <a:xfrm>
            <a:off x="7882302" y="1386178"/>
            <a:ext cx="922551" cy="434643"/>
          </a:xfrm>
          <a:prstGeom prst="roundRect">
            <a:avLst/>
          </a:prstGeom>
          <a:noFill/>
          <a:ln w="9525">
            <a:solidFill>
              <a:srgbClr val="10BAA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844083"/>
            <a:endParaRPr lang="ko-KR" altLang="en-US" sz="1662" b="1" dirty="0">
              <a:solidFill>
                <a:prstClr val="white"/>
              </a:solidFill>
              <a:latin typeface="맑은 고딕"/>
              <a:ea typeface="맑은 고딕" panose="020B0503020000020004" pitchFamily="50" charset="-127"/>
            </a:endParaRPr>
          </a:p>
        </p:txBody>
      </p:sp>
      <p:sp>
        <p:nvSpPr>
          <p:cNvPr id="439" name="모서리가 둥근 직사각형 438"/>
          <p:cNvSpPr/>
          <p:nvPr/>
        </p:nvSpPr>
        <p:spPr>
          <a:xfrm>
            <a:off x="133998" y="1866231"/>
            <a:ext cx="922551" cy="434643"/>
          </a:xfrm>
          <a:prstGeom prst="roundRect">
            <a:avLst/>
          </a:prstGeom>
          <a:noFill/>
          <a:ln w="9525">
            <a:solidFill>
              <a:srgbClr val="10BAA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844083"/>
            <a:endParaRPr lang="ko-KR" altLang="en-US" sz="1662" b="1" dirty="0">
              <a:solidFill>
                <a:prstClr val="white"/>
              </a:solidFill>
              <a:latin typeface="맑은 고딕"/>
              <a:ea typeface="맑은 고딕" panose="020B0503020000020004" pitchFamily="50" charset="-127"/>
            </a:endParaRPr>
          </a:p>
        </p:txBody>
      </p:sp>
      <p:sp>
        <p:nvSpPr>
          <p:cNvPr id="440" name="모서리가 둥근 직사각형 439"/>
          <p:cNvSpPr/>
          <p:nvPr/>
        </p:nvSpPr>
        <p:spPr>
          <a:xfrm>
            <a:off x="1102536" y="1866231"/>
            <a:ext cx="922551" cy="434643"/>
          </a:xfrm>
          <a:prstGeom prst="roundRect">
            <a:avLst/>
          </a:prstGeom>
          <a:noFill/>
          <a:ln w="9525">
            <a:solidFill>
              <a:srgbClr val="486AB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844083"/>
            <a:endParaRPr lang="ko-KR" altLang="en-US" sz="1662" b="1" dirty="0">
              <a:solidFill>
                <a:prstClr val="white"/>
              </a:solidFill>
              <a:latin typeface="맑은 고딕"/>
              <a:ea typeface="맑은 고딕" panose="020B0503020000020004" pitchFamily="50" charset="-127"/>
            </a:endParaRPr>
          </a:p>
        </p:txBody>
      </p:sp>
      <p:sp>
        <p:nvSpPr>
          <p:cNvPr id="441" name="모서리가 둥근 직사각형 440"/>
          <p:cNvSpPr/>
          <p:nvPr/>
        </p:nvSpPr>
        <p:spPr>
          <a:xfrm>
            <a:off x="4008150" y="1866231"/>
            <a:ext cx="922551" cy="434643"/>
          </a:xfrm>
          <a:prstGeom prst="roundRect">
            <a:avLst/>
          </a:prstGeom>
          <a:noFill/>
          <a:ln w="9525">
            <a:solidFill>
              <a:srgbClr val="10BAA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844083"/>
            <a:endParaRPr lang="ko-KR" altLang="en-US" sz="1662" b="1" dirty="0">
              <a:solidFill>
                <a:prstClr val="white"/>
              </a:solidFill>
              <a:latin typeface="맑은 고딕"/>
              <a:ea typeface="맑은 고딕" panose="020B0503020000020004" pitchFamily="50" charset="-127"/>
            </a:endParaRPr>
          </a:p>
        </p:txBody>
      </p:sp>
      <p:sp>
        <p:nvSpPr>
          <p:cNvPr id="442" name="모서리가 둥근 직사각형 441"/>
          <p:cNvSpPr/>
          <p:nvPr/>
        </p:nvSpPr>
        <p:spPr>
          <a:xfrm>
            <a:off x="2071074" y="1866231"/>
            <a:ext cx="922551" cy="434643"/>
          </a:xfrm>
          <a:prstGeom prst="roundRect">
            <a:avLst/>
          </a:prstGeom>
          <a:noFill/>
          <a:ln w="9525">
            <a:solidFill>
              <a:srgbClr val="10BAA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844083"/>
            <a:endParaRPr lang="ko-KR" altLang="en-US" sz="1662" b="1" dirty="0">
              <a:solidFill>
                <a:prstClr val="white"/>
              </a:solidFill>
              <a:latin typeface="맑은 고딕"/>
              <a:ea typeface="맑은 고딕" panose="020B0503020000020004" pitchFamily="50" charset="-127"/>
            </a:endParaRPr>
          </a:p>
        </p:txBody>
      </p:sp>
      <p:sp>
        <p:nvSpPr>
          <p:cNvPr id="443" name="모서리가 둥근 직사각형 442"/>
          <p:cNvSpPr/>
          <p:nvPr/>
        </p:nvSpPr>
        <p:spPr>
          <a:xfrm>
            <a:off x="3039612" y="1866231"/>
            <a:ext cx="922551" cy="434643"/>
          </a:xfrm>
          <a:prstGeom prst="roundRect">
            <a:avLst/>
          </a:prstGeom>
          <a:noFill/>
          <a:ln w="9525">
            <a:solidFill>
              <a:srgbClr val="10BAA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844083"/>
            <a:endParaRPr lang="ko-KR" altLang="en-US" sz="1662" b="1" dirty="0">
              <a:solidFill>
                <a:prstClr val="white"/>
              </a:solidFill>
              <a:latin typeface="맑은 고딕"/>
              <a:ea typeface="맑은 고딕" panose="020B0503020000020004" pitchFamily="50" charset="-127"/>
            </a:endParaRPr>
          </a:p>
        </p:txBody>
      </p:sp>
      <p:sp>
        <p:nvSpPr>
          <p:cNvPr id="444" name="모서리가 둥근 직사각형 443"/>
          <p:cNvSpPr/>
          <p:nvPr/>
        </p:nvSpPr>
        <p:spPr>
          <a:xfrm>
            <a:off x="5945226" y="1866231"/>
            <a:ext cx="922551" cy="434643"/>
          </a:xfrm>
          <a:prstGeom prst="roundRect">
            <a:avLst/>
          </a:prstGeom>
          <a:noFill/>
          <a:ln w="9525">
            <a:solidFill>
              <a:srgbClr val="10BAA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844083"/>
            <a:endParaRPr lang="ko-KR" altLang="en-US" sz="1662" b="1" dirty="0">
              <a:solidFill>
                <a:prstClr val="white"/>
              </a:solidFill>
              <a:latin typeface="맑은 고딕"/>
              <a:ea typeface="맑은 고딕" panose="020B0503020000020004" pitchFamily="50" charset="-127"/>
            </a:endParaRPr>
          </a:p>
        </p:txBody>
      </p:sp>
      <p:sp>
        <p:nvSpPr>
          <p:cNvPr id="445" name="모서리가 둥근 직사각형 444"/>
          <p:cNvSpPr/>
          <p:nvPr/>
        </p:nvSpPr>
        <p:spPr>
          <a:xfrm>
            <a:off x="6913764" y="1866231"/>
            <a:ext cx="922551" cy="434643"/>
          </a:xfrm>
          <a:prstGeom prst="roundRect">
            <a:avLst/>
          </a:prstGeom>
          <a:noFill/>
          <a:ln w="9525">
            <a:solidFill>
              <a:srgbClr val="10BAA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844083"/>
            <a:endParaRPr lang="ko-KR" altLang="en-US" sz="1662" b="1" dirty="0">
              <a:solidFill>
                <a:prstClr val="white"/>
              </a:solidFill>
              <a:latin typeface="맑은 고딕"/>
              <a:ea typeface="맑은 고딕" panose="020B0503020000020004" pitchFamily="50" charset="-127"/>
            </a:endParaRPr>
          </a:p>
        </p:txBody>
      </p:sp>
      <p:sp>
        <p:nvSpPr>
          <p:cNvPr id="446" name="모서리가 둥근 직사각형 445"/>
          <p:cNvSpPr/>
          <p:nvPr/>
        </p:nvSpPr>
        <p:spPr>
          <a:xfrm>
            <a:off x="4976688" y="1866231"/>
            <a:ext cx="922551" cy="434643"/>
          </a:xfrm>
          <a:prstGeom prst="roundRect">
            <a:avLst/>
          </a:prstGeom>
          <a:noFill/>
          <a:ln w="9525">
            <a:solidFill>
              <a:srgbClr val="10BAA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844083"/>
            <a:endParaRPr lang="ko-KR" altLang="en-US" sz="1662" b="1" dirty="0">
              <a:solidFill>
                <a:prstClr val="white"/>
              </a:solidFill>
              <a:latin typeface="맑은 고딕"/>
              <a:ea typeface="맑은 고딕" panose="020B0503020000020004" pitchFamily="50" charset="-127"/>
            </a:endParaRPr>
          </a:p>
        </p:txBody>
      </p:sp>
      <p:sp>
        <p:nvSpPr>
          <p:cNvPr id="447" name="모서리가 둥근 직사각형 446"/>
          <p:cNvSpPr/>
          <p:nvPr/>
        </p:nvSpPr>
        <p:spPr>
          <a:xfrm>
            <a:off x="8850839" y="1866231"/>
            <a:ext cx="922551" cy="434643"/>
          </a:xfrm>
          <a:prstGeom prst="roundRect">
            <a:avLst/>
          </a:prstGeom>
          <a:noFill/>
          <a:ln w="9525">
            <a:solidFill>
              <a:srgbClr val="10BAA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844083"/>
            <a:endParaRPr lang="ko-KR" altLang="en-US" sz="1662" b="1" dirty="0">
              <a:solidFill>
                <a:prstClr val="white"/>
              </a:solidFill>
              <a:latin typeface="맑은 고딕"/>
              <a:ea typeface="맑은 고딕" panose="020B0503020000020004" pitchFamily="50" charset="-127"/>
            </a:endParaRPr>
          </a:p>
        </p:txBody>
      </p:sp>
      <p:sp>
        <p:nvSpPr>
          <p:cNvPr id="448" name="모서리가 둥근 직사각형 447"/>
          <p:cNvSpPr/>
          <p:nvPr/>
        </p:nvSpPr>
        <p:spPr>
          <a:xfrm>
            <a:off x="7882302" y="1866231"/>
            <a:ext cx="922551" cy="434643"/>
          </a:xfrm>
          <a:prstGeom prst="roundRect">
            <a:avLst/>
          </a:prstGeom>
          <a:noFill/>
          <a:ln w="9525">
            <a:solidFill>
              <a:srgbClr val="10BAA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844083"/>
            <a:endParaRPr lang="ko-KR" altLang="en-US" sz="1662" b="1" dirty="0">
              <a:solidFill>
                <a:prstClr val="white"/>
              </a:solidFill>
              <a:latin typeface="맑은 고딕"/>
              <a:ea typeface="맑은 고딕" panose="020B0503020000020004" pitchFamily="50" charset="-127"/>
            </a:endParaRPr>
          </a:p>
        </p:txBody>
      </p:sp>
      <p:sp>
        <p:nvSpPr>
          <p:cNvPr id="450" name="모서리가 둥근 직사각형 449"/>
          <p:cNvSpPr/>
          <p:nvPr/>
        </p:nvSpPr>
        <p:spPr>
          <a:xfrm>
            <a:off x="133998" y="2346284"/>
            <a:ext cx="922551" cy="434643"/>
          </a:xfrm>
          <a:prstGeom prst="roundRect">
            <a:avLst/>
          </a:prstGeom>
          <a:noFill/>
          <a:ln w="9525">
            <a:solidFill>
              <a:srgbClr val="10BAA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844083"/>
            <a:endParaRPr lang="ko-KR" altLang="en-US" sz="1662" b="1" dirty="0">
              <a:solidFill>
                <a:prstClr val="white"/>
              </a:solidFill>
              <a:latin typeface="맑은 고딕"/>
              <a:ea typeface="맑은 고딕" panose="020B0503020000020004" pitchFamily="50" charset="-127"/>
            </a:endParaRPr>
          </a:p>
        </p:txBody>
      </p:sp>
      <p:sp>
        <p:nvSpPr>
          <p:cNvPr id="451" name="모서리가 둥근 직사각형 450"/>
          <p:cNvSpPr/>
          <p:nvPr/>
        </p:nvSpPr>
        <p:spPr>
          <a:xfrm>
            <a:off x="1102536" y="2346284"/>
            <a:ext cx="922551" cy="434643"/>
          </a:xfrm>
          <a:prstGeom prst="roundRect">
            <a:avLst/>
          </a:prstGeom>
          <a:noFill/>
          <a:ln w="9525">
            <a:solidFill>
              <a:srgbClr val="10BAA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844083"/>
            <a:endParaRPr lang="ko-KR" altLang="en-US" sz="1662" b="1" dirty="0">
              <a:solidFill>
                <a:prstClr val="white"/>
              </a:solidFill>
              <a:latin typeface="맑은 고딕"/>
              <a:ea typeface="맑은 고딕" panose="020B0503020000020004" pitchFamily="50" charset="-127"/>
            </a:endParaRPr>
          </a:p>
        </p:txBody>
      </p:sp>
      <p:sp>
        <p:nvSpPr>
          <p:cNvPr id="452" name="모서리가 둥근 직사각형 451"/>
          <p:cNvSpPr/>
          <p:nvPr/>
        </p:nvSpPr>
        <p:spPr>
          <a:xfrm>
            <a:off x="4008150" y="2346284"/>
            <a:ext cx="922551" cy="434643"/>
          </a:xfrm>
          <a:prstGeom prst="roundRect">
            <a:avLst/>
          </a:prstGeom>
          <a:noFill/>
          <a:ln w="9525">
            <a:solidFill>
              <a:srgbClr val="10BAA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844083"/>
            <a:endParaRPr lang="ko-KR" altLang="en-US" sz="1662" b="1" dirty="0">
              <a:solidFill>
                <a:prstClr val="white"/>
              </a:solidFill>
              <a:latin typeface="맑은 고딕"/>
              <a:ea typeface="맑은 고딕" panose="020B0503020000020004" pitchFamily="50" charset="-127"/>
            </a:endParaRPr>
          </a:p>
        </p:txBody>
      </p:sp>
      <p:sp>
        <p:nvSpPr>
          <p:cNvPr id="453" name="모서리가 둥근 직사각형 452"/>
          <p:cNvSpPr/>
          <p:nvPr/>
        </p:nvSpPr>
        <p:spPr>
          <a:xfrm>
            <a:off x="2071074" y="2346284"/>
            <a:ext cx="922551" cy="434643"/>
          </a:xfrm>
          <a:prstGeom prst="roundRect">
            <a:avLst/>
          </a:prstGeom>
          <a:noFill/>
          <a:ln w="9525">
            <a:solidFill>
              <a:srgbClr val="10BAA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844083"/>
            <a:endParaRPr lang="ko-KR" altLang="en-US" sz="1662" b="1" dirty="0">
              <a:solidFill>
                <a:prstClr val="white"/>
              </a:solidFill>
              <a:latin typeface="맑은 고딕"/>
              <a:ea typeface="맑은 고딕" panose="020B0503020000020004" pitchFamily="50" charset="-127"/>
            </a:endParaRPr>
          </a:p>
        </p:txBody>
      </p:sp>
      <p:sp>
        <p:nvSpPr>
          <p:cNvPr id="454" name="모서리가 둥근 직사각형 453"/>
          <p:cNvSpPr/>
          <p:nvPr/>
        </p:nvSpPr>
        <p:spPr>
          <a:xfrm>
            <a:off x="3039612" y="2346284"/>
            <a:ext cx="922551" cy="434643"/>
          </a:xfrm>
          <a:prstGeom prst="roundRect">
            <a:avLst/>
          </a:prstGeom>
          <a:noFill/>
          <a:ln w="9525">
            <a:solidFill>
              <a:srgbClr val="10BAA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844083"/>
            <a:endParaRPr lang="ko-KR" altLang="en-US" sz="1662" b="1" dirty="0">
              <a:solidFill>
                <a:prstClr val="white"/>
              </a:solidFill>
              <a:latin typeface="맑은 고딕"/>
              <a:ea typeface="맑은 고딕" panose="020B0503020000020004" pitchFamily="50" charset="-127"/>
            </a:endParaRPr>
          </a:p>
        </p:txBody>
      </p:sp>
      <p:sp>
        <p:nvSpPr>
          <p:cNvPr id="455" name="모서리가 둥근 직사각형 454"/>
          <p:cNvSpPr/>
          <p:nvPr/>
        </p:nvSpPr>
        <p:spPr>
          <a:xfrm>
            <a:off x="5945226" y="2346284"/>
            <a:ext cx="922551" cy="434643"/>
          </a:xfrm>
          <a:prstGeom prst="roundRect">
            <a:avLst/>
          </a:prstGeom>
          <a:noFill/>
          <a:ln w="9525">
            <a:solidFill>
              <a:srgbClr val="10BAA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844083"/>
            <a:endParaRPr lang="ko-KR" altLang="en-US" sz="1662" b="1" dirty="0">
              <a:solidFill>
                <a:prstClr val="white"/>
              </a:solidFill>
              <a:latin typeface="맑은 고딕"/>
              <a:ea typeface="맑은 고딕" panose="020B0503020000020004" pitchFamily="50" charset="-127"/>
            </a:endParaRPr>
          </a:p>
        </p:txBody>
      </p:sp>
      <p:sp>
        <p:nvSpPr>
          <p:cNvPr id="456" name="모서리가 둥근 직사각형 455"/>
          <p:cNvSpPr/>
          <p:nvPr/>
        </p:nvSpPr>
        <p:spPr>
          <a:xfrm>
            <a:off x="6913764" y="2346284"/>
            <a:ext cx="922551" cy="434643"/>
          </a:xfrm>
          <a:prstGeom prst="roundRect">
            <a:avLst/>
          </a:prstGeom>
          <a:noFill/>
          <a:ln w="9525">
            <a:solidFill>
              <a:srgbClr val="10BAA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844083"/>
            <a:endParaRPr lang="ko-KR" altLang="en-US" sz="1662" b="1" dirty="0">
              <a:solidFill>
                <a:prstClr val="white"/>
              </a:solidFill>
              <a:latin typeface="맑은 고딕"/>
              <a:ea typeface="맑은 고딕" panose="020B0503020000020004" pitchFamily="50" charset="-127"/>
            </a:endParaRPr>
          </a:p>
        </p:txBody>
      </p:sp>
      <p:sp>
        <p:nvSpPr>
          <p:cNvPr id="457" name="모서리가 둥근 직사각형 456"/>
          <p:cNvSpPr/>
          <p:nvPr/>
        </p:nvSpPr>
        <p:spPr>
          <a:xfrm>
            <a:off x="4976688" y="2346284"/>
            <a:ext cx="922551" cy="434643"/>
          </a:xfrm>
          <a:prstGeom prst="roundRect">
            <a:avLst/>
          </a:prstGeom>
          <a:noFill/>
          <a:ln w="9525">
            <a:solidFill>
              <a:srgbClr val="10BAA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844083"/>
            <a:endParaRPr lang="ko-KR" altLang="en-US" sz="1662" b="1" dirty="0">
              <a:solidFill>
                <a:prstClr val="white"/>
              </a:solidFill>
              <a:latin typeface="맑은 고딕"/>
              <a:ea typeface="맑은 고딕" panose="020B0503020000020004" pitchFamily="50" charset="-127"/>
            </a:endParaRPr>
          </a:p>
        </p:txBody>
      </p:sp>
      <p:sp>
        <p:nvSpPr>
          <p:cNvPr id="458" name="모서리가 둥근 직사각형 457"/>
          <p:cNvSpPr/>
          <p:nvPr/>
        </p:nvSpPr>
        <p:spPr>
          <a:xfrm>
            <a:off x="8850839" y="2346284"/>
            <a:ext cx="922551" cy="434643"/>
          </a:xfrm>
          <a:prstGeom prst="roundRect">
            <a:avLst/>
          </a:prstGeom>
          <a:noFill/>
          <a:ln w="9525">
            <a:solidFill>
              <a:srgbClr val="10BAA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844083"/>
            <a:endParaRPr lang="ko-KR" altLang="en-US" sz="1662" b="1" dirty="0">
              <a:solidFill>
                <a:prstClr val="white"/>
              </a:solidFill>
              <a:latin typeface="맑은 고딕"/>
              <a:ea typeface="맑은 고딕" panose="020B0503020000020004" pitchFamily="50" charset="-127"/>
            </a:endParaRPr>
          </a:p>
        </p:txBody>
      </p:sp>
      <p:sp>
        <p:nvSpPr>
          <p:cNvPr id="459" name="모서리가 둥근 직사각형 458"/>
          <p:cNvSpPr/>
          <p:nvPr/>
        </p:nvSpPr>
        <p:spPr>
          <a:xfrm>
            <a:off x="7882302" y="2346284"/>
            <a:ext cx="922551" cy="434643"/>
          </a:xfrm>
          <a:prstGeom prst="roundRect">
            <a:avLst/>
          </a:prstGeom>
          <a:noFill/>
          <a:ln w="9525">
            <a:solidFill>
              <a:srgbClr val="10BAA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844083"/>
            <a:endParaRPr lang="ko-KR" altLang="en-US" sz="1662" b="1" dirty="0">
              <a:solidFill>
                <a:prstClr val="white"/>
              </a:solidFill>
              <a:latin typeface="맑은 고딕"/>
              <a:ea typeface="맑은 고딕" panose="020B0503020000020004" pitchFamily="50" charset="-127"/>
            </a:endParaRPr>
          </a:p>
        </p:txBody>
      </p:sp>
      <p:sp>
        <p:nvSpPr>
          <p:cNvPr id="461" name="모서리가 둥근 직사각형 460"/>
          <p:cNvSpPr/>
          <p:nvPr/>
        </p:nvSpPr>
        <p:spPr>
          <a:xfrm>
            <a:off x="133998" y="2826337"/>
            <a:ext cx="922551" cy="434643"/>
          </a:xfrm>
          <a:prstGeom prst="roundRect">
            <a:avLst/>
          </a:prstGeom>
          <a:noFill/>
          <a:ln w="9525">
            <a:solidFill>
              <a:srgbClr val="486AB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844083"/>
            <a:endParaRPr lang="ko-KR" altLang="en-US" sz="1662" b="1" dirty="0">
              <a:solidFill>
                <a:prstClr val="white"/>
              </a:solidFill>
              <a:latin typeface="맑은 고딕"/>
              <a:ea typeface="맑은 고딕" panose="020B0503020000020004" pitchFamily="50" charset="-127"/>
            </a:endParaRPr>
          </a:p>
        </p:txBody>
      </p:sp>
      <p:sp>
        <p:nvSpPr>
          <p:cNvPr id="462" name="모서리가 둥근 직사각형 461"/>
          <p:cNvSpPr/>
          <p:nvPr/>
        </p:nvSpPr>
        <p:spPr>
          <a:xfrm>
            <a:off x="1102536" y="2826337"/>
            <a:ext cx="922551" cy="434643"/>
          </a:xfrm>
          <a:prstGeom prst="roundRect">
            <a:avLst/>
          </a:prstGeom>
          <a:noFill/>
          <a:ln w="9525">
            <a:solidFill>
              <a:srgbClr val="10BAA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844083"/>
            <a:endParaRPr lang="ko-KR" altLang="en-US" sz="1662" b="1" dirty="0">
              <a:solidFill>
                <a:prstClr val="white"/>
              </a:solidFill>
              <a:latin typeface="맑은 고딕"/>
              <a:ea typeface="맑은 고딕" panose="020B0503020000020004" pitchFamily="50" charset="-127"/>
            </a:endParaRPr>
          </a:p>
        </p:txBody>
      </p:sp>
      <p:sp>
        <p:nvSpPr>
          <p:cNvPr id="463" name="모서리가 둥근 직사각형 462"/>
          <p:cNvSpPr/>
          <p:nvPr/>
        </p:nvSpPr>
        <p:spPr>
          <a:xfrm>
            <a:off x="4008150" y="2826337"/>
            <a:ext cx="922551" cy="434643"/>
          </a:xfrm>
          <a:prstGeom prst="roundRect">
            <a:avLst/>
          </a:prstGeom>
          <a:noFill/>
          <a:ln w="9525">
            <a:solidFill>
              <a:srgbClr val="10BAA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844083"/>
            <a:endParaRPr lang="ko-KR" altLang="en-US" sz="1662" b="1" dirty="0">
              <a:solidFill>
                <a:prstClr val="white"/>
              </a:solidFill>
              <a:latin typeface="맑은 고딕"/>
              <a:ea typeface="맑은 고딕" panose="020B0503020000020004" pitchFamily="50" charset="-127"/>
            </a:endParaRPr>
          </a:p>
        </p:txBody>
      </p:sp>
      <p:sp>
        <p:nvSpPr>
          <p:cNvPr id="464" name="모서리가 둥근 직사각형 463"/>
          <p:cNvSpPr/>
          <p:nvPr/>
        </p:nvSpPr>
        <p:spPr>
          <a:xfrm>
            <a:off x="2071074" y="2826337"/>
            <a:ext cx="922551" cy="434643"/>
          </a:xfrm>
          <a:prstGeom prst="roundRect">
            <a:avLst/>
          </a:prstGeom>
          <a:noFill/>
          <a:ln w="9525">
            <a:solidFill>
              <a:srgbClr val="10BAA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844083"/>
            <a:endParaRPr lang="ko-KR" altLang="en-US" sz="1662" b="1" dirty="0">
              <a:solidFill>
                <a:prstClr val="white"/>
              </a:solidFill>
              <a:latin typeface="맑은 고딕"/>
              <a:ea typeface="맑은 고딕" panose="020B0503020000020004" pitchFamily="50" charset="-127"/>
            </a:endParaRPr>
          </a:p>
        </p:txBody>
      </p:sp>
      <p:sp>
        <p:nvSpPr>
          <p:cNvPr id="465" name="모서리가 둥근 직사각형 464"/>
          <p:cNvSpPr/>
          <p:nvPr/>
        </p:nvSpPr>
        <p:spPr>
          <a:xfrm>
            <a:off x="3039612" y="2826337"/>
            <a:ext cx="922551" cy="434643"/>
          </a:xfrm>
          <a:prstGeom prst="roundRect">
            <a:avLst/>
          </a:prstGeom>
          <a:noFill/>
          <a:ln w="9525">
            <a:solidFill>
              <a:srgbClr val="10BAA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844083"/>
            <a:endParaRPr lang="ko-KR" altLang="en-US" sz="1662" b="1" dirty="0">
              <a:solidFill>
                <a:prstClr val="white"/>
              </a:solidFill>
              <a:latin typeface="맑은 고딕"/>
              <a:ea typeface="맑은 고딕" panose="020B0503020000020004" pitchFamily="50" charset="-127"/>
            </a:endParaRPr>
          </a:p>
        </p:txBody>
      </p:sp>
      <p:sp>
        <p:nvSpPr>
          <p:cNvPr id="466" name="모서리가 둥근 직사각형 465"/>
          <p:cNvSpPr/>
          <p:nvPr/>
        </p:nvSpPr>
        <p:spPr>
          <a:xfrm>
            <a:off x="5945226" y="2826337"/>
            <a:ext cx="922551" cy="434643"/>
          </a:xfrm>
          <a:prstGeom prst="roundRect">
            <a:avLst/>
          </a:prstGeom>
          <a:noFill/>
          <a:ln w="9525">
            <a:solidFill>
              <a:srgbClr val="10BAA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844083"/>
            <a:endParaRPr lang="ko-KR" altLang="en-US" sz="1662" b="1" dirty="0">
              <a:solidFill>
                <a:prstClr val="white"/>
              </a:solidFill>
              <a:latin typeface="맑은 고딕"/>
              <a:ea typeface="맑은 고딕" panose="020B0503020000020004" pitchFamily="50" charset="-127"/>
            </a:endParaRPr>
          </a:p>
        </p:txBody>
      </p:sp>
      <p:sp>
        <p:nvSpPr>
          <p:cNvPr id="467" name="모서리가 둥근 직사각형 466"/>
          <p:cNvSpPr/>
          <p:nvPr/>
        </p:nvSpPr>
        <p:spPr>
          <a:xfrm>
            <a:off x="6913764" y="2826337"/>
            <a:ext cx="922551" cy="434643"/>
          </a:xfrm>
          <a:prstGeom prst="roundRect">
            <a:avLst/>
          </a:prstGeom>
          <a:noFill/>
          <a:ln w="9525">
            <a:solidFill>
              <a:srgbClr val="10BAA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844083"/>
            <a:endParaRPr lang="ko-KR" altLang="en-US" sz="1662" b="1" dirty="0">
              <a:solidFill>
                <a:prstClr val="white"/>
              </a:solidFill>
              <a:latin typeface="맑은 고딕"/>
              <a:ea typeface="맑은 고딕" panose="020B0503020000020004" pitchFamily="50" charset="-127"/>
            </a:endParaRPr>
          </a:p>
        </p:txBody>
      </p:sp>
      <p:sp>
        <p:nvSpPr>
          <p:cNvPr id="468" name="모서리가 둥근 직사각형 467"/>
          <p:cNvSpPr/>
          <p:nvPr/>
        </p:nvSpPr>
        <p:spPr>
          <a:xfrm>
            <a:off x="4976688" y="2826337"/>
            <a:ext cx="922551" cy="434643"/>
          </a:xfrm>
          <a:prstGeom prst="roundRect">
            <a:avLst/>
          </a:prstGeom>
          <a:noFill/>
          <a:ln w="9525">
            <a:solidFill>
              <a:srgbClr val="10BAA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844083"/>
            <a:endParaRPr lang="ko-KR" altLang="en-US" sz="1662" b="1" dirty="0">
              <a:solidFill>
                <a:prstClr val="white"/>
              </a:solidFill>
              <a:latin typeface="맑은 고딕"/>
              <a:ea typeface="맑은 고딕" panose="020B0503020000020004" pitchFamily="50" charset="-127"/>
            </a:endParaRPr>
          </a:p>
        </p:txBody>
      </p:sp>
      <p:sp>
        <p:nvSpPr>
          <p:cNvPr id="469" name="모서리가 둥근 직사각형 468"/>
          <p:cNvSpPr/>
          <p:nvPr/>
        </p:nvSpPr>
        <p:spPr>
          <a:xfrm>
            <a:off x="8850839" y="2826337"/>
            <a:ext cx="922551" cy="434643"/>
          </a:xfrm>
          <a:prstGeom prst="roundRect">
            <a:avLst/>
          </a:prstGeom>
          <a:noFill/>
          <a:ln w="9525">
            <a:solidFill>
              <a:srgbClr val="10BAA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844083"/>
            <a:endParaRPr lang="ko-KR" altLang="en-US" sz="1662" b="1" dirty="0">
              <a:solidFill>
                <a:prstClr val="white"/>
              </a:solidFill>
              <a:latin typeface="맑은 고딕"/>
              <a:ea typeface="맑은 고딕" panose="020B0503020000020004" pitchFamily="50" charset="-127"/>
            </a:endParaRPr>
          </a:p>
        </p:txBody>
      </p:sp>
      <p:sp>
        <p:nvSpPr>
          <p:cNvPr id="470" name="모서리가 둥근 직사각형 469"/>
          <p:cNvSpPr/>
          <p:nvPr/>
        </p:nvSpPr>
        <p:spPr>
          <a:xfrm>
            <a:off x="7882302" y="2826337"/>
            <a:ext cx="922551" cy="434643"/>
          </a:xfrm>
          <a:prstGeom prst="roundRect">
            <a:avLst/>
          </a:prstGeom>
          <a:noFill/>
          <a:ln w="9525">
            <a:solidFill>
              <a:srgbClr val="10BAA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844083"/>
            <a:endParaRPr lang="ko-KR" altLang="en-US" sz="1662" b="1" dirty="0">
              <a:solidFill>
                <a:prstClr val="white"/>
              </a:solidFill>
              <a:latin typeface="맑은 고딕"/>
              <a:ea typeface="맑은 고딕" panose="020B0503020000020004" pitchFamily="50" charset="-127"/>
            </a:endParaRPr>
          </a:p>
        </p:txBody>
      </p:sp>
      <p:sp>
        <p:nvSpPr>
          <p:cNvPr id="472" name="모서리가 둥근 직사각형 471"/>
          <p:cNvSpPr/>
          <p:nvPr/>
        </p:nvSpPr>
        <p:spPr>
          <a:xfrm>
            <a:off x="133998" y="3306390"/>
            <a:ext cx="922551" cy="434643"/>
          </a:xfrm>
          <a:prstGeom prst="roundRect">
            <a:avLst/>
          </a:prstGeom>
          <a:noFill/>
          <a:ln w="9525">
            <a:solidFill>
              <a:srgbClr val="10BAA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844083"/>
            <a:endParaRPr lang="ko-KR" altLang="en-US" sz="1662" b="1" dirty="0">
              <a:solidFill>
                <a:prstClr val="white"/>
              </a:solidFill>
              <a:latin typeface="맑은 고딕"/>
              <a:ea typeface="맑은 고딕" panose="020B0503020000020004" pitchFamily="50" charset="-127"/>
            </a:endParaRPr>
          </a:p>
        </p:txBody>
      </p:sp>
      <p:sp>
        <p:nvSpPr>
          <p:cNvPr id="473" name="모서리가 둥근 직사각형 472"/>
          <p:cNvSpPr/>
          <p:nvPr/>
        </p:nvSpPr>
        <p:spPr>
          <a:xfrm>
            <a:off x="1102536" y="3306390"/>
            <a:ext cx="922551" cy="434643"/>
          </a:xfrm>
          <a:prstGeom prst="roundRect">
            <a:avLst/>
          </a:prstGeom>
          <a:noFill/>
          <a:ln w="9525">
            <a:solidFill>
              <a:srgbClr val="10BAA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844083"/>
            <a:endParaRPr lang="ko-KR" altLang="en-US" sz="1662" b="1" dirty="0">
              <a:solidFill>
                <a:prstClr val="white"/>
              </a:solidFill>
              <a:latin typeface="맑은 고딕"/>
              <a:ea typeface="맑은 고딕" panose="020B0503020000020004" pitchFamily="50" charset="-127"/>
            </a:endParaRPr>
          </a:p>
        </p:txBody>
      </p:sp>
      <p:sp>
        <p:nvSpPr>
          <p:cNvPr id="474" name="모서리가 둥근 직사각형 473"/>
          <p:cNvSpPr/>
          <p:nvPr/>
        </p:nvSpPr>
        <p:spPr>
          <a:xfrm>
            <a:off x="4008150" y="3306390"/>
            <a:ext cx="922551" cy="434643"/>
          </a:xfrm>
          <a:prstGeom prst="roundRect">
            <a:avLst/>
          </a:prstGeom>
          <a:noFill/>
          <a:ln w="9525">
            <a:solidFill>
              <a:srgbClr val="10BAA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844083"/>
            <a:endParaRPr lang="ko-KR" altLang="en-US" sz="1662" b="1" dirty="0">
              <a:solidFill>
                <a:prstClr val="white"/>
              </a:solidFill>
              <a:latin typeface="맑은 고딕"/>
              <a:ea typeface="맑은 고딕" panose="020B0503020000020004" pitchFamily="50" charset="-127"/>
            </a:endParaRPr>
          </a:p>
        </p:txBody>
      </p:sp>
      <p:sp>
        <p:nvSpPr>
          <p:cNvPr id="475" name="모서리가 둥근 직사각형 474"/>
          <p:cNvSpPr/>
          <p:nvPr/>
        </p:nvSpPr>
        <p:spPr>
          <a:xfrm>
            <a:off x="2071074" y="3306390"/>
            <a:ext cx="922551" cy="434643"/>
          </a:xfrm>
          <a:prstGeom prst="roundRect">
            <a:avLst/>
          </a:prstGeom>
          <a:noFill/>
          <a:ln w="9525">
            <a:solidFill>
              <a:srgbClr val="10BAA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844083"/>
            <a:endParaRPr lang="ko-KR" altLang="en-US" sz="1662" b="1" dirty="0">
              <a:solidFill>
                <a:prstClr val="white"/>
              </a:solidFill>
              <a:latin typeface="맑은 고딕"/>
              <a:ea typeface="맑은 고딕" panose="020B0503020000020004" pitchFamily="50" charset="-127"/>
            </a:endParaRPr>
          </a:p>
        </p:txBody>
      </p:sp>
      <p:sp>
        <p:nvSpPr>
          <p:cNvPr id="476" name="모서리가 둥근 직사각형 475"/>
          <p:cNvSpPr/>
          <p:nvPr/>
        </p:nvSpPr>
        <p:spPr>
          <a:xfrm>
            <a:off x="3039612" y="3306390"/>
            <a:ext cx="922551" cy="434643"/>
          </a:xfrm>
          <a:prstGeom prst="roundRect">
            <a:avLst/>
          </a:prstGeom>
          <a:noFill/>
          <a:ln w="9525">
            <a:solidFill>
              <a:srgbClr val="10BAA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844083"/>
            <a:endParaRPr lang="ko-KR" altLang="en-US" sz="1662" b="1" dirty="0">
              <a:solidFill>
                <a:prstClr val="white"/>
              </a:solidFill>
              <a:latin typeface="맑은 고딕"/>
              <a:ea typeface="맑은 고딕" panose="020B0503020000020004" pitchFamily="50" charset="-127"/>
            </a:endParaRPr>
          </a:p>
        </p:txBody>
      </p:sp>
      <p:sp>
        <p:nvSpPr>
          <p:cNvPr id="477" name="모서리가 둥근 직사각형 476"/>
          <p:cNvSpPr/>
          <p:nvPr/>
        </p:nvSpPr>
        <p:spPr>
          <a:xfrm>
            <a:off x="5945226" y="3306390"/>
            <a:ext cx="922551" cy="434643"/>
          </a:xfrm>
          <a:prstGeom prst="roundRect">
            <a:avLst/>
          </a:prstGeom>
          <a:noFill/>
          <a:ln w="9525">
            <a:solidFill>
              <a:srgbClr val="10BAA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844083"/>
            <a:endParaRPr lang="ko-KR" altLang="en-US" sz="1662" b="1" dirty="0">
              <a:solidFill>
                <a:prstClr val="white"/>
              </a:solidFill>
              <a:latin typeface="맑은 고딕"/>
              <a:ea typeface="맑은 고딕" panose="020B0503020000020004" pitchFamily="50" charset="-127"/>
            </a:endParaRPr>
          </a:p>
        </p:txBody>
      </p:sp>
      <p:sp>
        <p:nvSpPr>
          <p:cNvPr id="478" name="모서리가 둥근 직사각형 477"/>
          <p:cNvSpPr/>
          <p:nvPr/>
        </p:nvSpPr>
        <p:spPr>
          <a:xfrm>
            <a:off x="6913764" y="3306390"/>
            <a:ext cx="922551" cy="434643"/>
          </a:xfrm>
          <a:prstGeom prst="roundRect">
            <a:avLst/>
          </a:prstGeom>
          <a:noFill/>
          <a:ln w="9525">
            <a:solidFill>
              <a:srgbClr val="486AB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844083"/>
            <a:endParaRPr lang="ko-KR" altLang="en-US" sz="1662" b="1" dirty="0">
              <a:solidFill>
                <a:prstClr val="white"/>
              </a:solidFill>
              <a:latin typeface="맑은 고딕"/>
              <a:ea typeface="맑은 고딕" panose="020B0503020000020004" pitchFamily="50" charset="-127"/>
            </a:endParaRPr>
          </a:p>
        </p:txBody>
      </p:sp>
      <p:sp>
        <p:nvSpPr>
          <p:cNvPr id="479" name="모서리가 둥근 직사각형 478"/>
          <p:cNvSpPr/>
          <p:nvPr/>
        </p:nvSpPr>
        <p:spPr>
          <a:xfrm>
            <a:off x="4976688" y="3306390"/>
            <a:ext cx="922551" cy="434643"/>
          </a:xfrm>
          <a:prstGeom prst="roundRect">
            <a:avLst/>
          </a:prstGeom>
          <a:noFill/>
          <a:ln w="9525">
            <a:solidFill>
              <a:srgbClr val="10BAA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844083"/>
            <a:endParaRPr lang="ko-KR" altLang="en-US" sz="1662" b="1" dirty="0">
              <a:solidFill>
                <a:prstClr val="white"/>
              </a:solidFill>
              <a:latin typeface="맑은 고딕"/>
              <a:ea typeface="맑은 고딕" panose="020B0503020000020004" pitchFamily="50" charset="-127"/>
            </a:endParaRPr>
          </a:p>
        </p:txBody>
      </p:sp>
      <p:sp>
        <p:nvSpPr>
          <p:cNvPr id="480" name="모서리가 둥근 직사각형 479"/>
          <p:cNvSpPr/>
          <p:nvPr/>
        </p:nvSpPr>
        <p:spPr>
          <a:xfrm>
            <a:off x="8850839" y="3306390"/>
            <a:ext cx="922551" cy="434643"/>
          </a:xfrm>
          <a:prstGeom prst="roundRect">
            <a:avLst/>
          </a:prstGeom>
          <a:noFill/>
          <a:ln w="9525">
            <a:solidFill>
              <a:srgbClr val="10BAA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844083"/>
            <a:endParaRPr lang="ko-KR" altLang="en-US" sz="1662" b="1" dirty="0">
              <a:solidFill>
                <a:prstClr val="white"/>
              </a:solidFill>
              <a:latin typeface="맑은 고딕"/>
              <a:ea typeface="맑은 고딕" panose="020B0503020000020004" pitchFamily="50" charset="-127"/>
            </a:endParaRPr>
          </a:p>
        </p:txBody>
      </p:sp>
      <p:sp>
        <p:nvSpPr>
          <p:cNvPr id="481" name="모서리가 둥근 직사각형 480"/>
          <p:cNvSpPr/>
          <p:nvPr/>
        </p:nvSpPr>
        <p:spPr>
          <a:xfrm>
            <a:off x="7882302" y="3306390"/>
            <a:ext cx="922551" cy="434643"/>
          </a:xfrm>
          <a:prstGeom prst="roundRect">
            <a:avLst/>
          </a:prstGeom>
          <a:noFill/>
          <a:ln w="9525">
            <a:solidFill>
              <a:srgbClr val="10BAA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844083"/>
            <a:endParaRPr lang="ko-KR" altLang="en-US" sz="1662" b="1" dirty="0">
              <a:solidFill>
                <a:prstClr val="white"/>
              </a:solidFill>
              <a:latin typeface="맑은 고딕"/>
              <a:ea typeface="맑은 고딕" panose="020B0503020000020004" pitchFamily="50" charset="-127"/>
            </a:endParaRPr>
          </a:p>
        </p:txBody>
      </p:sp>
      <p:sp>
        <p:nvSpPr>
          <p:cNvPr id="483" name="모서리가 둥근 직사각형 482"/>
          <p:cNvSpPr/>
          <p:nvPr/>
        </p:nvSpPr>
        <p:spPr>
          <a:xfrm>
            <a:off x="133998" y="3786443"/>
            <a:ext cx="922551" cy="434643"/>
          </a:xfrm>
          <a:prstGeom prst="roundRect">
            <a:avLst/>
          </a:prstGeom>
          <a:noFill/>
          <a:ln w="9525">
            <a:solidFill>
              <a:srgbClr val="10BAA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844083"/>
            <a:endParaRPr lang="ko-KR" altLang="en-US" sz="1662" b="1" dirty="0">
              <a:solidFill>
                <a:prstClr val="white"/>
              </a:solidFill>
              <a:latin typeface="맑은 고딕"/>
              <a:ea typeface="맑은 고딕" panose="020B0503020000020004" pitchFamily="50" charset="-127"/>
            </a:endParaRPr>
          </a:p>
        </p:txBody>
      </p:sp>
      <p:sp>
        <p:nvSpPr>
          <p:cNvPr id="484" name="모서리가 둥근 직사각형 483"/>
          <p:cNvSpPr/>
          <p:nvPr/>
        </p:nvSpPr>
        <p:spPr>
          <a:xfrm>
            <a:off x="1102536" y="3786443"/>
            <a:ext cx="922551" cy="434643"/>
          </a:xfrm>
          <a:prstGeom prst="roundRect">
            <a:avLst/>
          </a:prstGeom>
          <a:noFill/>
          <a:ln w="9525">
            <a:solidFill>
              <a:srgbClr val="10BAA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844083"/>
            <a:endParaRPr lang="ko-KR" altLang="en-US" sz="1662" b="1" dirty="0">
              <a:solidFill>
                <a:prstClr val="white"/>
              </a:solidFill>
              <a:latin typeface="맑은 고딕"/>
              <a:ea typeface="맑은 고딕" panose="020B0503020000020004" pitchFamily="50" charset="-127"/>
            </a:endParaRPr>
          </a:p>
        </p:txBody>
      </p:sp>
      <p:sp>
        <p:nvSpPr>
          <p:cNvPr id="485" name="모서리가 둥근 직사각형 484"/>
          <p:cNvSpPr/>
          <p:nvPr/>
        </p:nvSpPr>
        <p:spPr>
          <a:xfrm>
            <a:off x="4008150" y="3786443"/>
            <a:ext cx="922551" cy="434643"/>
          </a:xfrm>
          <a:prstGeom prst="roundRect">
            <a:avLst/>
          </a:prstGeom>
          <a:noFill/>
          <a:ln w="9525">
            <a:solidFill>
              <a:srgbClr val="10BAA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844083"/>
            <a:endParaRPr lang="ko-KR" altLang="en-US" sz="1662" b="1" dirty="0">
              <a:solidFill>
                <a:prstClr val="white"/>
              </a:solidFill>
              <a:latin typeface="맑은 고딕"/>
              <a:ea typeface="맑은 고딕" panose="020B0503020000020004" pitchFamily="50" charset="-127"/>
            </a:endParaRPr>
          </a:p>
        </p:txBody>
      </p:sp>
      <p:sp>
        <p:nvSpPr>
          <p:cNvPr id="486" name="모서리가 둥근 직사각형 485"/>
          <p:cNvSpPr/>
          <p:nvPr/>
        </p:nvSpPr>
        <p:spPr>
          <a:xfrm>
            <a:off x="2071074" y="3786443"/>
            <a:ext cx="922551" cy="434643"/>
          </a:xfrm>
          <a:prstGeom prst="roundRect">
            <a:avLst/>
          </a:prstGeom>
          <a:noFill/>
          <a:ln w="9525">
            <a:solidFill>
              <a:srgbClr val="10BAA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844083"/>
            <a:endParaRPr lang="ko-KR" altLang="en-US" sz="1662" b="1" dirty="0">
              <a:solidFill>
                <a:prstClr val="white"/>
              </a:solidFill>
              <a:latin typeface="맑은 고딕"/>
              <a:ea typeface="맑은 고딕" panose="020B0503020000020004" pitchFamily="50" charset="-127"/>
            </a:endParaRPr>
          </a:p>
        </p:txBody>
      </p:sp>
      <p:sp>
        <p:nvSpPr>
          <p:cNvPr id="487" name="모서리가 둥근 직사각형 486"/>
          <p:cNvSpPr/>
          <p:nvPr/>
        </p:nvSpPr>
        <p:spPr>
          <a:xfrm>
            <a:off x="3039612" y="3786443"/>
            <a:ext cx="922551" cy="434643"/>
          </a:xfrm>
          <a:prstGeom prst="roundRect">
            <a:avLst/>
          </a:prstGeom>
          <a:noFill/>
          <a:ln w="9525">
            <a:solidFill>
              <a:srgbClr val="10BAA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844083"/>
            <a:endParaRPr lang="ko-KR" altLang="en-US" sz="1662" b="1" dirty="0">
              <a:solidFill>
                <a:prstClr val="white"/>
              </a:solidFill>
              <a:latin typeface="맑은 고딕"/>
              <a:ea typeface="맑은 고딕" panose="020B0503020000020004" pitchFamily="50" charset="-127"/>
            </a:endParaRPr>
          </a:p>
        </p:txBody>
      </p:sp>
      <p:sp>
        <p:nvSpPr>
          <p:cNvPr id="488" name="모서리가 둥근 직사각형 487"/>
          <p:cNvSpPr/>
          <p:nvPr/>
        </p:nvSpPr>
        <p:spPr>
          <a:xfrm>
            <a:off x="5945226" y="3786443"/>
            <a:ext cx="922551" cy="434643"/>
          </a:xfrm>
          <a:prstGeom prst="roundRect">
            <a:avLst/>
          </a:prstGeom>
          <a:noFill/>
          <a:ln w="9525">
            <a:solidFill>
              <a:srgbClr val="10BAA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844083"/>
            <a:endParaRPr lang="ko-KR" altLang="en-US" sz="1662" b="1" dirty="0">
              <a:solidFill>
                <a:prstClr val="white"/>
              </a:solidFill>
              <a:latin typeface="맑은 고딕"/>
              <a:ea typeface="맑은 고딕" panose="020B0503020000020004" pitchFamily="50" charset="-127"/>
            </a:endParaRPr>
          </a:p>
        </p:txBody>
      </p:sp>
      <p:sp>
        <p:nvSpPr>
          <p:cNvPr id="489" name="모서리가 둥근 직사각형 488"/>
          <p:cNvSpPr/>
          <p:nvPr/>
        </p:nvSpPr>
        <p:spPr>
          <a:xfrm>
            <a:off x="6913764" y="3786443"/>
            <a:ext cx="922551" cy="434643"/>
          </a:xfrm>
          <a:prstGeom prst="roundRect">
            <a:avLst/>
          </a:prstGeom>
          <a:noFill/>
          <a:ln w="9525">
            <a:solidFill>
              <a:srgbClr val="10BAA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844083"/>
            <a:endParaRPr lang="ko-KR" altLang="en-US" sz="1662" b="1" dirty="0">
              <a:solidFill>
                <a:prstClr val="white"/>
              </a:solidFill>
              <a:latin typeface="맑은 고딕"/>
              <a:ea typeface="맑은 고딕" panose="020B0503020000020004" pitchFamily="50" charset="-127"/>
            </a:endParaRPr>
          </a:p>
        </p:txBody>
      </p:sp>
      <p:sp>
        <p:nvSpPr>
          <p:cNvPr id="490" name="모서리가 둥근 직사각형 489"/>
          <p:cNvSpPr/>
          <p:nvPr/>
        </p:nvSpPr>
        <p:spPr>
          <a:xfrm>
            <a:off x="4976688" y="3786443"/>
            <a:ext cx="922551" cy="434643"/>
          </a:xfrm>
          <a:prstGeom prst="roundRect">
            <a:avLst/>
          </a:prstGeom>
          <a:noFill/>
          <a:ln w="9525">
            <a:solidFill>
              <a:srgbClr val="10BAA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844083"/>
            <a:endParaRPr lang="ko-KR" altLang="en-US" sz="1662" b="1" dirty="0">
              <a:solidFill>
                <a:prstClr val="white"/>
              </a:solidFill>
              <a:latin typeface="맑은 고딕"/>
              <a:ea typeface="맑은 고딕" panose="020B0503020000020004" pitchFamily="50" charset="-127"/>
            </a:endParaRPr>
          </a:p>
        </p:txBody>
      </p:sp>
      <p:sp>
        <p:nvSpPr>
          <p:cNvPr id="491" name="모서리가 둥근 직사각형 490"/>
          <p:cNvSpPr/>
          <p:nvPr/>
        </p:nvSpPr>
        <p:spPr>
          <a:xfrm>
            <a:off x="8850839" y="3786443"/>
            <a:ext cx="922551" cy="434643"/>
          </a:xfrm>
          <a:prstGeom prst="roundRect">
            <a:avLst/>
          </a:prstGeom>
          <a:noFill/>
          <a:ln w="9525">
            <a:solidFill>
              <a:srgbClr val="10BAA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844083"/>
            <a:endParaRPr lang="ko-KR" altLang="en-US" sz="1662" b="1" dirty="0">
              <a:solidFill>
                <a:prstClr val="white"/>
              </a:solidFill>
              <a:latin typeface="맑은 고딕"/>
              <a:ea typeface="맑은 고딕" panose="020B0503020000020004" pitchFamily="50" charset="-127"/>
            </a:endParaRPr>
          </a:p>
        </p:txBody>
      </p:sp>
      <p:sp>
        <p:nvSpPr>
          <p:cNvPr id="492" name="모서리가 둥근 직사각형 491"/>
          <p:cNvSpPr/>
          <p:nvPr/>
        </p:nvSpPr>
        <p:spPr>
          <a:xfrm>
            <a:off x="7882302" y="3786443"/>
            <a:ext cx="922551" cy="434643"/>
          </a:xfrm>
          <a:prstGeom prst="roundRect">
            <a:avLst/>
          </a:prstGeom>
          <a:noFill/>
          <a:ln w="9525">
            <a:solidFill>
              <a:srgbClr val="10BAA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844083"/>
            <a:endParaRPr lang="ko-KR" altLang="en-US" sz="1662" b="1" dirty="0">
              <a:solidFill>
                <a:prstClr val="white"/>
              </a:solidFill>
              <a:latin typeface="맑은 고딕"/>
              <a:ea typeface="맑은 고딕" panose="020B0503020000020004" pitchFamily="50" charset="-127"/>
            </a:endParaRPr>
          </a:p>
        </p:txBody>
      </p:sp>
      <p:sp>
        <p:nvSpPr>
          <p:cNvPr id="494" name="모서리가 둥근 직사각형 493"/>
          <p:cNvSpPr/>
          <p:nvPr/>
        </p:nvSpPr>
        <p:spPr>
          <a:xfrm>
            <a:off x="133998" y="4266496"/>
            <a:ext cx="922551" cy="434643"/>
          </a:xfrm>
          <a:prstGeom prst="roundRect">
            <a:avLst/>
          </a:prstGeom>
          <a:noFill/>
          <a:ln w="9525">
            <a:solidFill>
              <a:srgbClr val="10BAA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844083"/>
            <a:endParaRPr lang="ko-KR" altLang="en-US" sz="1662" b="1" dirty="0">
              <a:solidFill>
                <a:prstClr val="white"/>
              </a:solidFill>
              <a:latin typeface="맑은 고딕"/>
              <a:ea typeface="맑은 고딕" panose="020B0503020000020004" pitchFamily="50" charset="-127"/>
            </a:endParaRPr>
          </a:p>
        </p:txBody>
      </p:sp>
      <p:sp>
        <p:nvSpPr>
          <p:cNvPr id="495" name="모서리가 둥근 직사각형 494"/>
          <p:cNvSpPr/>
          <p:nvPr/>
        </p:nvSpPr>
        <p:spPr>
          <a:xfrm>
            <a:off x="1102536" y="4266496"/>
            <a:ext cx="922551" cy="434643"/>
          </a:xfrm>
          <a:prstGeom prst="roundRect">
            <a:avLst/>
          </a:prstGeom>
          <a:noFill/>
          <a:ln w="9525">
            <a:solidFill>
              <a:srgbClr val="486AB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844083"/>
            <a:endParaRPr lang="ko-KR" altLang="en-US" sz="1662" b="1" dirty="0">
              <a:solidFill>
                <a:prstClr val="white"/>
              </a:solidFill>
              <a:latin typeface="맑은 고딕"/>
              <a:ea typeface="맑은 고딕" panose="020B0503020000020004" pitchFamily="50" charset="-127"/>
            </a:endParaRPr>
          </a:p>
        </p:txBody>
      </p:sp>
      <p:sp>
        <p:nvSpPr>
          <p:cNvPr id="496" name="모서리가 둥근 직사각형 495"/>
          <p:cNvSpPr/>
          <p:nvPr/>
        </p:nvSpPr>
        <p:spPr>
          <a:xfrm>
            <a:off x="4008150" y="4266496"/>
            <a:ext cx="922551" cy="434643"/>
          </a:xfrm>
          <a:prstGeom prst="roundRect">
            <a:avLst/>
          </a:prstGeom>
          <a:noFill/>
          <a:ln w="9525">
            <a:solidFill>
              <a:srgbClr val="10BAA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844083"/>
            <a:endParaRPr lang="ko-KR" altLang="en-US" sz="1662" b="1" dirty="0">
              <a:solidFill>
                <a:prstClr val="white"/>
              </a:solidFill>
              <a:latin typeface="맑은 고딕"/>
              <a:ea typeface="맑은 고딕" panose="020B0503020000020004" pitchFamily="50" charset="-127"/>
            </a:endParaRPr>
          </a:p>
        </p:txBody>
      </p:sp>
      <p:sp>
        <p:nvSpPr>
          <p:cNvPr id="497" name="모서리가 둥근 직사각형 496"/>
          <p:cNvSpPr/>
          <p:nvPr/>
        </p:nvSpPr>
        <p:spPr>
          <a:xfrm>
            <a:off x="2071074" y="4266496"/>
            <a:ext cx="922551" cy="434643"/>
          </a:xfrm>
          <a:prstGeom prst="roundRect">
            <a:avLst/>
          </a:prstGeom>
          <a:noFill/>
          <a:ln w="9525">
            <a:solidFill>
              <a:srgbClr val="486AB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844083"/>
            <a:endParaRPr lang="ko-KR" altLang="en-US" sz="1662" b="1" dirty="0">
              <a:solidFill>
                <a:prstClr val="white"/>
              </a:solidFill>
              <a:latin typeface="맑은 고딕"/>
              <a:ea typeface="맑은 고딕" panose="020B0503020000020004" pitchFamily="50" charset="-127"/>
            </a:endParaRPr>
          </a:p>
        </p:txBody>
      </p:sp>
      <p:sp>
        <p:nvSpPr>
          <p:cNvPr id="498" name="모서리가 둥근 직사각형 497"/>
          <p:cNvSpPr/>
          <p:nvPr/>
        </p:nvSpPr>
        <p:spPr>
          <a:xfrm>
            <a:off x="3039612" y="4266496"/>
            <a:ext cx="922551" cy="434643"/>
          </a:xfrm>
          <a:prstGeom prst="roundRect">
            <a:avLst/>
          </a:prstGeom>
          <a:noFill/>
          <a:ln w="9525">
            <a:solidFill>
              <a:srgbClr val="10BAA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844083"/>
            <a:endParaRPr lang="ko-KR" altLang="en-US" sz="1662" b="1" dirty="0">
              <a:solidFill>
                <a:prstClr val="white"/>
              </a:solidFill>
              <a:latin typeface="맑은 고딕"/>
              <a:ea typeface="맑은 고딕" panose="020B0503020000020004" pitchFamily="50" charset="-127"/>
            </a:endParaRPr>
          </a:p>
        </p:txBody>
      </p:sp>
      <p:sp>
        <p:nvSpPr>
          <p:cNvPr id="499" name="모서리가 둥근 직사각형 498"/>
          <p:cNvSpPr/>
          <p:nvPr/>
        </p:nvSpPr>
        <p:spPr>
          <a:xfrm>
            <a:off x="5945226" y="4266496"/>
            <a:ext cx="922551" cy="434643"/>
          </a:xfrm>
          <a:prstGeom prst="roundRect">
            <a:avLst/>
          </a:prstGeom>
          <a:noFill/>
          <a:ln w="9525">
            <a:solidFill>
              <a:srgbClr val="10BAA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844083"/>
            <a:endParaRPr lang="ko-KR" altLang="en-US" sz="1662" b="1" dirty="0">
              <a:solidFill>
                <a:prstClr val="white"/>
              </a:solidFill>
              <a:latin typeface="맑은 고딕"/>
              <a:ea typeface="맑은 고딕" panose="020B0503020000020004" pitchFamily="50" charset="-127"/>
            </a:endParaRPr>
          </a:p>
        </p:txBody>
      </p:sp>
      <p:sp>
        <p:nvSpPr>
          <p:cNvPr id="500" name="모서리가 둥근 직사각형 499"/>
          <p:cNvSpPr/>
          <p:nvPr/>
        </p:nvSpPr>
        <p:spPr>
          <a:xfrm>
            <a:off x="6913764" y="4266496"/>
            <a:ext cx="922551" cy="434643"/>
          </a:xfrm>
          <a:prstGeom prst="roundRect">
            <a:avLst/>
          </a:prstGeom>
          <a:noFill/>
          <a:ln w="9525">
            <a:solidFill>
              <a:srgbClr val="10BAA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844083"/>
            <a:endParaRPr lang="ko-KR" altLang="en-US" sz="1662" b="1" dirty="0">
              <a:solidFill>
                <a:prstClr val="white"/>
              </a:solidFill>
              <a:latin typeface="맑은 고딕"/>
              <a:ea typeface="맑은 고딕" panose="020B0503020000020004" pitchFamily="50" charset="-127"/>
            </a:endParaRPr>
          </a:p>
        </p:txBody>
      </p:sp>
      <p:sp>
        <p:nvSpPr>
          <p:cNvPr id="501" name="모서리가 둥근 직사각형 500"/>
          <p:cNvSpPr/>
          <p:nvPr/>
        </p:nvSpPr>
        <p:spPr>
          <a:xfrm>
            <a:off x="4976688" y="4266496"/>
            <a:ext cx="922551" cy="434643"/>
          </a:xfrm>
          <a:prstGeom prst="roundRect">
            <a:avLst/>
          </a:prstGeom>
          <a:noFill/>
          <a:ln w="9525">
            <a:solidFill>
              <a:srgbClr val="486AB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844083"/>
            <a:endParaRPr lang="ko-KR" altLang="en-US" sz="1662" b="1" dirty="0">
              <a:solidFill>
                <a:prstClr val="white"/>
              </a:solidFill>
              <a:latin typeface="맑은 고딕"/>
              <a:ea typeface="맑은 고딕" panose="020B0503020000020004" pitchFamily="50" charset="-127"/>
            </a:endParaRPr>
          </a:p>
        </p:txBody>
      </p:sp>
      <p:sp>
        <p:nvSpPr>
          <p:cNvPr id="502" name="모서리가 둥근 직사각형 501"/>
          <p:cNvSpPr/>
          <p:nvPr/>
        </p:nvSpPr>
        <p:spPr>
          <a:xfrm>
            <a:off x="8850839" y="4266496"/>
            <a:ext cx="922551" cy="434643"/>
          </a:xfrm>
          <a:prstGeom prst="roundRect">
            <a:avLst/>
          </a:prstGeom>
          <a:noFill/>
          <a:ln w="9525">
            <a:solidFill>
              <a:srgbClr val="10BAA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844083"/>
            <a:endParaRPr lang="ko-KR" altLang="en-US" sz="1662" b="1" dirty="0">
              <a:solidFill>
                <a:prstClr val="white"/>
              </a:solidFill>
              <a:latin typeface="맑은 고딕"/>
              <a:ea typeface="맑은 고딕" panose="020B0503020000020004" pitchFamily="50" charset="-127"/>
            </a:endParaRPr>
          </a:p>
        </p:txBody>
      </p:sp>
      <p:sp>
        <p:nvSpPr>
          <p:cNvPr id="503" name="모서리가 둥근 직사각형 502"/>
          <p:cNvSpPr/>
          <p:nvPr/>
        </p:nvSpPr>
        <p:spPr>
          <a:xfrm>
            <a:off x="7882302" y="4266496"/>
            <a:ext cx="922551" cy="434643"/>
          </a:xfrm>
          <a:prstGeom prst="roundRect">
            <a:avLst/>
          </a:prstGeom>
          <a:noFill/>
          <a:ln w="9525">
            <a:solidFill>
              <a:srgbClr val="10BAA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844083"/>
            <a:endParaRPr lang="ko-KR" altLang="en-US" sz="1662" b="1" dirty="0">
              <a:solidFill>
                <a:prstClr val="white"/>
              </a:solidFill>
              <a:latin typeface="맑은 고딕"/>
              <a:ea typeface="맑은 고딕" panose="020B0503020000020004" pitchFamily="50" charset="-127"/>
            </a:endParaRPr>
          </a:p>
        </p:txBody>
      </p:sp>
      <p:sp>
        <p:nvSpPr>
          <p:cNvPr id="505" name="모서리가 둥근 직사각형 504"/>
          <p:cNvSpPr/>
          <p:nvPr/>
        </p:nvSpPr>
        <p:spPr>
          <a:xfrm>
            <a:off x="133998" y="4746549"/>
            <a:ext cx="922551" cy="434643"/>
          </a:xfrm>
          <a:prstGeom prst="roundRect">
            <a:avLst/>
          </a:prstGeom>
          <a:noFill/>
          <a:ln w="9525">
            <a:solidFill>
              <a:srgbClr val="10BAA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844083"/>
            <a:endParaRPr lang="ko-KR" altLang="en-US" sz="1662" b="1" dirty="0">
              <a:solidFill>
                <a:prstClr val="white"/>
              </a:solidFill>
              <a:latin typeface="맑은 고딕"/>
              <a:ea typeface="맑은 고딕" panose="020B0503020000020004" pitchFamily="50" charset="-127"/>
            </a:endParaRPr>
          </a:p>
        </p:txBody>
      </p:sp>
      <p:sp>
        <p:nvSpPr>
          <p:cNvPr id="506" name="모서리가 둥근 직사각형 505"/>
          <p:cNvSpPr/>
          <p:nvPr/>
        </p:nvSpPr>
        <p:spPr>
          <a:xfrm>
            <a:off x="1102536" y="4746549"/>
            <a:ext cx="922551" cy="434643"/>
          </a:xfrm>
          <a:prstGeom prst="roundRect">
            <a:avLst/>
          </a:prstGeom>
          <a:noFill/>
          <a:ln w="9525">
            <a:solidFill>
              <a:srgbClr val="10BAA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844083"/>
            <a:endParaRPr lang="ko-KR" altLang="en-US" sz="1662" b="1" dirty="0">
              <a:solidFill>
                <a:prstClr val="white"/>
              </a:solidFill>
              <a:latin typeface="맑은 고딕"/>
              <a:ea typeface="맑은 고딕" panose="020B0503020000020004" pitchFamily="50" charset="-127"/>
            </a:endParaRPr>
          </a:p>
        </p:txBody>
      </p:sp>
      <p:sp>
        <p:nvSpPr>
          <p:cNvPr id="507" name="모서리가 둥근 직사각형 506"/>
          <p:cNvSpPr/>
          <p:nvPr/>
        </p:nvSpPr>
        <p:spPr>
          <a:xfrm>
            <a:off x="4008150" y="4746549"/>
            <a:ext cx="922551" cy="434643"/>
          </a:xfrm>
          <a:prstGeom prst="roundRect">
            <a:avLst/>
          </a:prstGeom>
          <a:noFill/>
          <a:ln w="9525">
            <a:solidFill>
              <a:srgbClr val="10BAA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844083"/>
            <a:endParaRPr lang="ko-KR" altLang="en-US" sz="1662" b="1" dirty="0">
              <a:solidFill>
                <a:prstClr val="white"/>
              </a:solidFill>
              <a:latin typeface="맑은 고딕"/>
              <a:ea typeface="맑은 고딕" panose="020B0503020000020004" pitchFamily="50" charset="-127"/>
            </a:endParaRPr>
          </a:p>
        </p:txBody>
      </p:sp>
      <p:sp>
        <p:nvSpPr>
          <p:cNvPr id="508" name="모서리가 둥근 직사각형 507"/>
          <p:cNvSpPr/>
          <p:nvPr/>
        </p:nvSpPr>
        <p:spPr>
          <a:xfrm>
            <a:off x="2071074" y="4746549"/>
            <a:ext cx="922551" cy="434643"/>
          </a:xfrm>
          <a:prstGeom prst="roundRect">
            <a:avLst/>
          </a:prstGeom>
          <a:noFill/>
          <a:ln w="9525">
            <a:solidFill>
              <a:srgbClr val="10BAA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844083"/>
            <a:endParaRPr lang="ko-KR" altLang="en-US" sz="1662" b="1" dirty="0">
              <a:solidFill>
                <a:prstClr val="white"/>
              </a:solidFill>
              <a:latin typeface="맑은 고딕"/>
              <a:ea typeface="맑은 고딕" panose="020B0503020000020004" pitchFamily="50" charset="-127"/>
            </a:endParaRPr>
          </a:p>
        </p:txBody>
      </p:sp>
      <p:sp>
        <p:nvSpPr>
          <p:cNvPr id="509" name="모서리가 둥근 직사각형 508"/>
          <p:cNvSpPr/>
          <p:nvPr/>
        </p:nvSpPr>
        <p:spPr>
          <a:xfrm>
            <a:off x="3039612" y="4746549"/>
            <a:ext cx="922551" cy="434643"/>
          </a:xfrm>
          <a:prstGeom prst="roundRect">
            <a:avLst/>
          </a:prstGeom>
          <a:noFill/>
          <a:ln w="9525">
            <a:solidFill>
              <a:srgbClr val="10BAA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844083"/>
            <a:endParaRPr lang="ko-KR" altLang="en-US" sz="1662" b="1" dirty="0">
              <a:solidFill>
                <a:prstClr val="white"/>
              </a:solidFill>
              <a:latin typeface="맑은 고딕"/>
              <a:ea typeface="맑은 고딕" panose="020B0503020000020004" pitchFamily="50" charset="-127"/>
            </a:endParaRPr>
          </a:p>
        </p:txBody>
      </p:sp>
      <p:sp>
        <p:nvSpPr>
          <p:cNvPr id="510" name="모서리가 둥근 직사각형 509"/>
          <p:cNvSpPr/>
          <p:nvPr/>
        </p:nvSpPr>
        <p:spPr>
          <a:xfrm>
            <a:off x="5945226" y="4746549"/>
            <a:ext cx="922551" cy="434643"/>
          </a:xfrm>
          <a:prstGeom prst="roundRect">
            <a:avLst/>
          </a:prstGeom>
          <a:noFill/>
          <a:ln w="9525">
            <a:solidFill>
              <a:srgbClr val="10BAA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844083"/>
            <a:endParaRPr lang="ko-KR" altLang="en-US" sz="1662" b="1" dirty="0">
              <a:solidFill>
                <a:prstClr val="white"/>
              </a:solidFill>
              <a:latin typeface="맑은 고딕"/>
              <a:ea typeface="맑은 고딕" panose="020B0503020000020004" pitchFamily="50" charset="-127"/>
            </a:endParaRPr>
          </a:p>
        </p:txBody>
      </p:sp>
      <p:sp>
        <p:nvSpPr>
          <p:cNvPr id="511" name="모서리가 둥근 직사각형 510"/>
          <p:cNvSpPr/>
          <p:nvPr/>
        </p:nvSpPr>
        <p:spPr>
          <a:xfrm>
            <a:off x="6913764" y="4746549"/>
            <a:ext cx="922551" cy="434643"/>
          </a:xfrm>
          <a:prstGeom prst="roundRect">
            <a:avLst/>
          </a:prstGeom>
          <a:noFill/>
          <a:ln w="9525">
            <a:solidFill>
              <a:srgbClr val="10BAA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844083"/>
            <a:endParaRPr lang="ko-KR" altLang="en-US" sz="1662" b="1" dirty="0">
              <a:solidFill>
                <a:prstClr val="white"/>
              </a:solidFill>
              <a:latin typeface="맑은 고딕"/>
              <a:ea typeface="맑은 고딕" panose="020B0503020000020004" pitchFamily="50" charset="-127"/>
            </a:endParaRPr>
          </a:p>
        </p:txBody>
      </p:sp>
      <p:sp>
        <p:nvSpPr>
          <p:cNvPr id="512" name="모서리가 둥근 직사각형 511"/>
          <p:cNvSpPr/>
          <p:nvPr/>
        </p:nvSpPr>
        <p:spPr>
          <a:xfrm>
            <a:off x="4976688" y="4746549"/>
            <a:ext cx="922551" cy="434643"/>
          </a:xfrm>
          <a:prstGeom prst="roundRect">
            <a:avLst/>
          </a:prstGeom>
          <a:noFill/>
          <a:ln w="9525">
            <a:solidFill>
              <a:srgbClr val="10BAA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844083"/>
            <a:endParaRPr lang="ko-KR" altLang="en-US" sz="1662" b="1" dirty="0">
              <a:solidFill>
                <a:prstClr val="white"/>
              </a:solidFill>
              <a:latin typeface="맑은 고딕"/>
              <a:ea typeface="맑은 고딕" panose="020B0503020000020004" pitchFamily="50" charset="-127"/>
            </a:endParaRPr>
          </a:p>
        </p:txBody>
      </p:sp>
      <p:sp>
        <p:nvSpPr>
          <p:cNvPr id="513" name="모서리가 둥근 직사각형 512"/>
          <p:cNvSpPr/>
          <p:nvPr/>
        </p:nvSpPr>
        <p:spPr>
          <a:xfrm>
            <a:off x="8850839" y="4746549"/>
            <a:ext cx="922551" cy="434643"/>
          </a:xfrm>
          <a:prstGeom prst="roundRect">
            <a:avLst/>
          </a:prstGeom>
          <a:noFill/>
          <a:ln w="9525">
            <a:solidFill>
              <a:srgbClr val="10BAA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844083"/>
            <a:endParaRPr lang="ko-KR" altLang="en-US" sz="1662" b="1" dirty="0">
              <a:solidFill>
                <a:prstClr val="white"/>
              </a:solidFill>
              <a:latin typeface="맑은 고딕"/>
              <a:ea typeface="맑은 고딕" panose="020B0503020000020004" pitchFamily="50" charset="-127"/>
            </a:endParaRPr>
          </a:p>
        </p:txBody>
      </p:sp>
      <p:sp>
        <p:nvSpPr>
          <p:cNvPr id="514" name="모서리가 둥근 직사각형 513"/>
          <p:cNvSpPr/>
          <p:nvPr/>
        </p:nvSpPr>
        <p:spPr>
          <a:xfrm>
            <a:off x="7882302" y="4746549"/>
            <a:ext cx="922551" cy="434643"/>
          </a:xfrm>
          <a:prstGeom prst="roundRect">
            <a:avLst/>
          </a:prstGeom>
          <a:noFill/>
          <a:ln w="9525">
            <a:solidFill>
              <a:srgbClr val="10BAA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844083"/>
            <a:endParaRPr lang="ko-KR" altLang="en-US" sz="1662" b="1" dirty="0">
              <a:solidFill>
                <a:prstClr val="white"/>
              </a:solidFill>
              <a:latin typeface="맑은 고딕"/>
              <a:ea typeface="맑은 고딕" panose="020B0503020000020004" pitchFamily="50" charset="-127"/>
            </a:endParaRPr>
          </a:p>
        </p:txBody>
      </p:sp>
      <p:sp>
        <p:nvSpPr>
          <p:cNvPr id="516" name="모서리가 둥근 직사각형 515"/>
          <p:cNvSpPr/>
          <p:nvPr/>
        </p:nvSpPr>
        <p:spPr>
          <a:xfrm>
            <a:off x="133998" y="5226605"/>
            <a:ext cx="922551" cy="434643"/>
          </a:xfrm>
          <a:prstGeom prst="roundRect">
            <a:avLst/>
          </a:prstGeom>
          <a:noFill/>
          <a:ln w="9525">
            <a:solidFill>
              <a:srgbClr val="10BAA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844083"/>
            <a:endParaRPr lang="ko-KR" altLang="en-US" sz="1662" b="1" dirty="0">
              <a:solidFill>
                <a:prstClr val="white"/>
              </a:solidFill>
              <a:latin typeface="맑은 고딕"/>
              <a:ea typeface="맑은 고딕" panose="020B0503020000020004" pitchFamily="50" charset="-127"/>
            </a:endParaRPr>
          </a:p>
        </p:txBody>
      </p:sp>
      <p:sp>
        <p:nvSpPr>
          <p:cNvPr id="517" name="모서리가 둥근 직사각형 516"/>
          <p:cNvSpPr/>
          <p:nvPr/>
        </p:nvSpPr>
        <p:spPr>
          <a:xfrm>
            <a:off x="1102536" y="5226605"/>
            <a:ext cx="922551" cy="434643"/>
          </a:xfrm>
          <a:prstGeom prst="roundRect">
            <a:avLst/>
          </a:prstGeom>
          <a:noFill/>
          <a:ln w="9525">
            <a:solidFill>
              <a:srgbClr val="10BAA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844083"/>
            <a:endParaRPr lang="ko-KR" altLang="en-US" sz="1662" b="1" dirty="0">
              <a:solidFill>
                <a:prstClr val="white"/>
              </a:solidFill>
              <a:latin typeface="맑은 고딕"/>
              <a:ea typeface="맑은 고딕" panose="020B0503020000020004" pitchFamily="50" charset="-127"/>
            </a:endParaRPr>
          </a:p>
        </p:txBody>
      </p:sp>
      <p:sp>
        <p:nvSpPr>
          <p:cNvPr id="518" name="모서리가 둥근 직사각형 517"/>
          <p:cNvSpPr/>
          <p:nvPr/>
        </p:nvSpPr>
        <p:spPr>
          <a:xfrm>
            <a:off x="4008150" y="5226605"/>
            <a:ext cx="922551" cy="434643"/>
          </a:xfrm>
          <a:prstGeom prst="roundRect">
            <a:avLst/>
          </a:prstGeom>
          <a:noFill/>
          <a:ln w="9525">
            <a:solidFill>
              <a:srgbClr val="10BAA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844083"/>
            <a:endParaRPr lang="ko-KR" altLang="en-US" sz="1662" b="1" dirty="0">
              <a:solidFill>
                <a:prstClr val="white"/>
              </a:solidFill>
              <a:latin typeface="맑은 고딕"/>
              <a:ea typeface="맑은 고딕" panose="020B0503020000020004" pitchFamily="50" charset="-127"/>
            </a:endParaRPr>
          </a:p>
        </p:txBody>
      </p:sp>
      <p:sp>
        <p:nvSpPr>
          <p:cNvPr id="519" name="모서리가 둥근 직사각형 518"/>
          <p:cNvSpPr/>
          <p:nvPr/>
        </p:nvSpPr>
        <p:spPr>
          <a:xfrm>
            <a:off x="2071074" y="5226605"/>
            <a:ext cx="922551" cy="434643"/>
          </a:xfrm>
          <a:prstGeom prst="roundRect">
            <a:avLst/>
          </a:prstGeom>
          <a:noFill/>
          <a:ln w="9525">
            <a:solidFill>
              <a:srgbClr val="10BAA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844083"/>
            <a:endParaRPr lang="ko-KR" altLang="en-US" sz="1662" b="1" dirty="0">
              <a:solidFill>
                <a:prstClr val="white"/>
              </a:solidFill>
              <a:latin typeface="맑은 고딕"/>
              <a:ea typeface="맑은 고딕" panose="020B0503020000020004" pitchFamily="50" charset="-127"/>
            </a:endParaRPr>
          </a:p>
        </p:txBody>
      </p:sp>
      <p:sp>
        <p:nvSpPr>
          <p:cNvPr id="520" name="모서리가 둥근 직사각형 519"/>
          <p:cNvSpPr/>
          <p:nvPr/>
        </p:nvSpPr>
        <p:spPr>
          <a:xfrm>
            <a:off x="3039612" y="5226605"/>
            <a:ext cx="922551" cy="434643"/>
          </a:xfrm>
          <a:prstGeom prst="roundRect">
            <a:avLst/>
          </a:prstGeom>
          <a:noFill/>
          <a:ln w="9525">
            <a:solidFill>
              <a:srgbClr val="10BAA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844083"/>
            <a:endParaRPr lang="ko-KR" altLang="en-US" sz="1662" b="1" dirty="0">
              <a:solidFill>
                <a:prstClr val="white"/>
              </a:solidFill>
              <a:latin typeface="맑은 고딕"/>
              <a:ea typeface="맑은 고딕" panose="020B0503020000020004" pitchFamily="50" charset="-127"/>
            </a:endParaRPr>
          </a:p>
        </p:txBody>
      </p:sp>
      <p:sp>
        <p:nvSpPr>
          <p:cNvPr id="521" name="모서리가 둥근 직사각형 520"/>
          <p:cNvSpPr/>
          <p:nvPr/>
        </p:nvSpPr>
        <p:spPr>
          <a:xfrm>
            <a:off x="5945226" y="5226605"/>
            <a:ext cx="922551" cy="434643"/>
          </a:xfrm>
          <a:prstGeom prst="roundRect">
            <a:avLst/>
          </a:prstGeom>
          <a:noFill/>
          <a:ln w="9525">
            <a:solidFill>
              <a:srgbClr val="10BAA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844083"/>
            <a:endParaRPr lang="ko-KR" altLang="en-US" sz="1662" b="1" dirty="0">
              <a:solidFill>
                <a:prstClr val="white"/>
              </a:solidFill>
              <a:latin typeface="맑은 고딕"/>
              <a:ea typeface="맑은 고딕" panose="020B0503020000020004" pitchFamily="50" charset="-127"/>
            </a:endParaRPr>
          </a:p>
        </p:txBody>
      </p:sp>
      <p:sp>
        <p:nvSpPr>
          <p:cNvPr id="522" name="모서리가 둥근 직사각형 521"/>
          <p:cNvSpPr/>
          <p:nvPr/>
        </p:nvSpPr>
        <p:spPr>
          <a:xfrm>
            <a:off x="6913764" y="5226605"/>
            <a:ext cx="922551" cy="434643"/>
          </a:xfrm>
          <a:prstGeom prst="roundRect">
            <a:avLst/>
          </a:prstGeom>
          <a:noFill/>
          <a:ln w="9525">
            <a:solidFill>
              <a:srgbClr val="10BAA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844083"/>
            <a:endParaRPr lang="ko-KR" altLang="en-US" sz="1662" b="1" dirty="0">
              <a:solidFill>
                <a:prstClr val="white"/>
              </a:solidFill>
              <a:latin typeface="맑은 고딕"/>
              <a:ea typeface="맑은 고딕" panose="020B0503020000020004" pitchFamily="50" charset="-127"/>
            </a:endParaRPr>
          </a:p>
        </p:txBody>
      </p:sp>
      <p:sp>
        <p:nvSpPr>
          <p:cNvPr id="523" name="모서리가 둥근 직사각형 522"/>
          <p:cNvSpPr/>
          <p:nvPr/>
        </p:nvSpPr>
        <p:spPr>
          <a:xfrm>
            <a:off x="4976688" y="5226605"/>
            <a:ext cx="922551" cy="434643"/>
          </a:xfrm>
          <a:prstGeom prst="roundRect">
            <a:avLst/>
          </a:prstGeom>
          <a:noFill/>
          <a:ln w="9525">
            <a:solidFill>
              <a:srgbClr val="10BAA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844083"/>
            <a:endParaRPr lang="ko-KR" altLang="en-US" sz="1662" b="1" dirty="0">
              <a:solidFill>
                <a:prstClr val="white"/>
              </a:solidFill>
              <a:latin typeface="맑은 고딕"/>
              <a:ea typeface="맑은 고딕" panose="020B0503020000020004" pitchFamily="50" charset="-127"/>
            </a:endParaRPr>
          </a:p>
        </p:txBody>
      </p:sp>
      <p:sp>
        <p:nvSpPr>
          <p:cNvPr id="524" name="모서리가 둥근 직사각형 523"/>
          <p:cNvSpPr/>
          <p:nvPr/>
        </p:nvSpPr>
        <p:spPr>
          <a:xfrm>
            <a:off x="8850839" y="5226605"/>
            <a:ext cx="922551" cy="434643"/>
          </a:xfrm>
          <a:prstGeom prst="roundRect">
            <a:avLst/>
          </a:prstGeom>
          <a:noFill/>
          <a:ln w="9525">
            <a:solidFill>
              <a:srgbClr val="10BAA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844083"/>
            <a:endParaRPr lang="ko-KR" altLang="en-US" sz="1662" b="1" dirty="0">
              <a:solidFill>
                <a:prstClr val="white"/>
              </a:solidFill>
              <a:latin typeface="맑은 고딕"/>
              <a:ea typeface="맑은 고딕" panose="020B0503020000020004" pitchFamily="50" charset="-127"/>
            </a:endParaRPr>
          </a:p>
        </p:txBody>
      </p:sp>
      <p:sp>
        <p:nvSpPr>
          <p:cNvPr id="525" name="모서리가 둥근 직사각형 524"/>
          <p:cNvSpPr/>
          <p:nvPr/>
        </p:nvSpPr>
        <p:spPr>
          <a:xfrm>
            <a:off x="7882302" y="5226605"/>
            <a:ext cx="922551" cy="434643"/>
          </a:xfrm>
          <a:prstGeom prst="roundRect">
            <a:avLst/>
          </a:prstGeom>
          <a:noFill/>
          <a:ln w="9525">
            <a:solidFill>
              <a:srgbClr val="10BAA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844083"/>
            <a:endParaRPr lang="ko-KR" altLang="en-US" sz="1662" b="1" dirty="0">
              <a:solidFill>
                <a:prstClr val="white"/>
              </a:solidFill>
              <a:latin typeface="맑은 고딕"/>
              <a:ea typeface="맑은 고딕" panose="020B0503020000020004" pitchFamily="50" charset="-127"/>
            </a:endParaRPr>
          </a:p>
        </p:txBody>
      </p:sp>
      <p:pic>
        <p:nvPicPr>
          <p:cNvPr id="526" name="그림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65566" y="977370"/>
            <a:ext cx="745505" cy="2927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27" name="그림 9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3996" y="1008178"/>
            <a:ext cx="793725" cy="23111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28" name="그림 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09036" y="1012607"/>
            <a:ext cx="729906" cy="22225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29" name="그림 4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39137" y="998961"/>
            <a:ext cx="728485" cy="24954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30" name="그림 6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61921" y="1008203"/>
            <a:ext cx="603808" cy="2643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31" name="그림 9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79927" y="1013865"/>
            <a:ext cx="775578" cy="2363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32" name="Picture 2" descr="철원군 Cheorwon">
            <a:hlinkClick r:id="rId8"/>
          </p:cNvPr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81667" y="1019449"/>
            <a:ext cx="674430" cy="2251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33" name="그림 13"/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19914" y="1024724"/>
            <a:ext cx="687793" cy="22964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34" name="그림 15"/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06946" y="1026541"/>
            <a:ext cx="793711" cy="21101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35" name="그림 6"/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64101" y="1025412"/>
            <a:ext cx="707469" cy="2298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46" name="Picture 2" descr="청원군">
            <a:hlinkClick r:id="rId13"/>
          </p:cNvPr>
          <p:cNvPicPr>
            <a:picLocks noChangeAspect="1" noChangeArrowheads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16601" y="1488583"/>
            <a:ext cx="749322" cy="25770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47" name="그림 9"/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98983" y="1488265"/>
            <a:ext cx="757192" cy="2583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48" name="그림 11"/>
          <p:cNvPicPr>
            <a:picLocks noChangeAspect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25012" y="1535329"/>
            <a:ext cx="838318" cy="1974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49" name="그림 13"/>
          <p:cNvPicPr>
            <a:picLocks noChangeAspect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49849" y="1503988"/>
            <a:ext cx="847117" cy="26014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50" name="그림 14"/>
          <p:cNvPicPr>
            <a:picLocks noChangeAspect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2073" y="1472720"/>
            <a:ext cx="761278" cy="27280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51" name="그림 15"/>
          <p:cNvPicPr>
            <a:picLocks noChangeAspect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45098" y="1468904"/>
            <a:ext cx="750659" cy="28043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52" name="그림 19"/>
          <p:cNvPicPr>
            <a:picLocks noChangeAspect="1"/>
          </p:cNvPicPr>
          <p:nvPr/>
        </p:nvPicPr>
        <p:blipFill>
          <a:blip r:embed="rId2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59591" y="1483657"/>
            <a:ext cx="700968" cy="2509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53" name="그림 15" descr="제목 없음.png"/>
          <p:cNvPicPr>
            <a:picLocks noChangeAspect="1"/>
          </p:cNvPicPr>
          <p:nvPr/>
        </p:nvPicPr>
        <p:blipFill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02564" y="1491945"/>
            <a:ext cx="693353" cy="2509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54" name="그림 34"/>
          <p:cNvPicPr>
            <a:picLocks noChangeAspect="1"/>
          </p:cNvPicPr>
          <p:nvPr/>
        </p:nvPicPr>
        <p:blipFill>
          <a:blip r:embed="rId2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28879" y="1483892"/>
            <a:ext cx="750072" cy="25045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55" name="그림 7"/>
          <p:cNvPicPr>
            <a:picLocks noChangeAspect="1"/>
          </p:cNvPicPr>
          <p:nvPr/>
        </p:nvPicPr>
        <p:blipFill>
          <a:blip r:embed="rId2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96707" y="1492018"/>
            <a:ext cx="712835" cy="2508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56" name="그림 1"/>
          <p:cNvPicPr>
            <a:picLocks noChangeAspect="1"/>
          </p:cNvPicPr>
          <p:nvPr/>
        </p:nvPicPr>
        <p:blipFill>
          <a:blip r:embed="rId2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01869" y="1964827"/>
            <a:ext cx="820489" cy="2278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57" name="그림 2"/>
          <p:cNvPicPr>
            <a:picLocks noChangeAspect="1"/>
          </p:cNvPicPr>
          <p:nvPr/>
        </p:nvPicPr>
        <p:blipFill>
          <a:blip r:embed="rId2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51125" y="1959221"/>
            <a:ext cx="750371" cy="2723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58" name="그림 6"/>
          <p:cNvPicPr>
            <a:picLocks noChangeAspect="1"/>
          </p:cNvPicPr>
          <p:nvPr/>
        </p:nvPicPr>
        <p:blipFill>
          <a:blip r:embed="rId2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94945" y="1956191"/>
            <a:ext cx="758088" cy="2451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59" name="그림 20" descr="고흥.png"/>
          <p:cNvPicPr>
            <a:picLocks noChangeAspect="1"/>
          </p:cNvPicPr>
          <p:nvPr/>
        </p:nvPicPr>
        <p:blipFill>
          <a:blip r:embed="rId2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23266" y="1956191"/>
            <a:ext cx="708626" cy="2658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60" name="그림 9"/>
          <p:cNvPicPr>
            <a:picLocks noChangeAspect="1"/>
          </p:cNvPicPr>
          <p:nvPr/>
        </p:nvPicPr>
        <p:blipFill>
          <a:blip r:embed="rId2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21313" y="1941234"/>
            <a:ext cx="783542" cy="27503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61" name="그림 10"/>
          <p:cNvPicPr>
            <a:picLocks noChangeAspect="1"/>
          </p:cNvPicPr>
          <p:nvPr/>
        </p:nvPicPr>
        <p:blipFill>
          <a:blip r:embed="rId2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55349" y="1931629"/>
            <a:ext cx="754000" cy="2942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62" name="그림 11"/>
          <p:cNvPicPr>
            <a:picLocks noChangeAspect="1"/>
          </p:cNvPicPr>
          <p:nvPr/>
        </p:nvPicPr>
        <p:blipFill>
          <a:blip r:embed="rId3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59563" y="1989737"/>
            <a:ext cx="811063" cy="1946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63" name="그림 12"/>
          <p:cNvPicPr>
            <a:picLocks noChangeAspect="1"/>
          </p:cNvPicPr>
          <p:nvPr/>
        </p:nvPicPr>
        <p:blipFill>
          <a:blip r:embed="rId3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4447" y="1986820"/>
            <a:ext cx="807841" cy="2171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64" name="그림 27" descr="제목 없음.png"/>
          <p:cNvPicPr>
            <a:picLocks noChangeAspect="1"/>
          </p:cNvPicPr>
          <p:nvPr/>
        </p:nvPicPr>
        <p:blipFill>
          <a:blip r:embed="rId3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99206" y="1965937"/>
            <a:ext cx="689635" cy="2422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65" name="그림 15"/>
          <p:cNvPicPr>
            <a:picLocks noChangeAspect="1"/>
          </p:cNvPicPr>
          <p:nvPr/>
        </p:nvPicPr>
        <p:blipFill>
          <a:blip r:embed="rId3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69229" y="1962157"/>
            <a:ext cx="845430" cy="23318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67" name="그림 27" descr="제목 없음.jpg"/>
          <p:cNvPicPr>
            <a:picLocks noChangeAspect="1"/>
          </p:cNvPicPr>
          <p:nvPr/>
        </p:nvPicPr>
        <p:blipFill>
          <a:blip r:embed="rId3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35112" y="2445467"/>
            <a:ext cx="656053" cy="26850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68" name="그림 9"/>
          <p:cNvPicPr>
            <a:picLocks noChangeAspect="1"/>
          </p:cNvPicPr>
          <p:nvPr/>
        </p:nvPicPr>
        <p:blipFill>
          <a:blip r:embed="rId3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08661" y="2452153"/>
            <a:ext cx="865073" cy="238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69" name="그림 11"/>
          <p:cNvPicPr>
            <a:picLocks noChangeAspect="1"/>
          </p:cNvPicPr>
          <p:nvPr/>
        </p:nvPicPr>
        <p:blipFill>
          <a:blip r:embed="rId3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38825" y="2455790"/>
            <a:ext cx="868112" cy="24785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70" name="그림 1"/>
          <p:cNvPicPr>
            <a:picLocks noChangeAspect="1"/>
          </p:cNvPicPr>
          <p:nvPr/>
        </p:nvPicPr>
        <p:blipFill>
          <a:blip r:embed="rId3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84920" y="2439304"/>
            <a:ext cx="837255" cy="26218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71" name="그림 18" descr="제목 없음.png"/>
          <p:cNvPicPr>
            <a:picLocks noChangeAspect="1"/>
          </p:cNvPicPr>
          <p:nvPr/>
        </p:nvPicPr>
        <p:blipFill>
          <a:blip r:embed="rId3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0365" y="2456732"/>
            <a:ext cx="842298" cy="24597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72" name="그림 25" descr="제목 없음.png"/>
          <p:cNvPicPr>
            <a:picLocks noChangeAspect="1"/>
          </p:cNvPicPr>
          <p:nvPr/>
        </p:nvPicPr>
        <p:blipFill>
          <a:blip r:embed="rId3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23266" y="2399137"/>
            <a:ext cx="719330" cy="3100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73" name="그림 7"/>
          <p:cNvPicPr>
            <a:picLocks noChangeAspect="1"/>
          </p:cNvPicPr>
          <p:nvPr/>
        </p:nvPicPr>
        <p:blipFill>
          <a:blip r:embed="rId4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61366" y="2460715"/>
            <a:ext cx="851772" cy="21935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74" name="그림 35" descr="제목 없음.png"/>
          <p:cNvPicPr>
            <a:picLocks noChangeAspect="1"/>
          </p:cNvPicPr>
          <p:nvPr/>
        </p:nvPicPr>
        <p:blipFill>
          <a:blip r:embed="rId4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33798" y="2419588"/>
            <a:ext cx="792722" cy="2974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76" name="그림 12"/>
          <p:cNvPicPr>
            <a:picLocks noChangeAspect="1"/>
          </p:cNvPicPr>
          <p:nvPr/>
        </p:nvPicPr>
        <p:blipFill>
          <a:blip r:embed="rId4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50140" y="2454717"/>
            <a:ext cx="775645" cy="25000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77" name="그림 1"/>
          <p:cNvPicPr>
            <a:picLocks noChangeAspect="1"/>
          </p:cNvPicPr>
          <p:nvPr/>
        </p:nvPicPr>
        <p:blipFill>
          <a:blip r:embed="rId3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84920" y="2439304"/>
            <a:ext cx="837255" cy="26218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79" name="그림 6"/>
          <p:cNvPicPr>
            <a:picLocks noChangeAspect="1"/>
          </p:cNvPicPr>
          <p:nvPr/>
        </p:nvPicPr>
        <p:blipFill>
          <a:blip r:embed="rId4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22920" y="2431574"/>
            <a:ext cx="806780" cy="2776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80" name="그림 27" descr="제목 없음.jpg"/>
          <p:cNvPicPr>
            <a:picLocks noChangeAspect="1"/>
          </p:cNvPicPr>
          <p:nvPr/>
        </p:nvPicPr>
        <p:blipFill>
          <a:blip r:embed="rId3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23965" y="2427852"/>
            <a:ext cx="711525" cy="29120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81" name="그림 4"/>
          <p:cNvPicPr>
            <a:picLocks noChangeAspect="1"/>
          </p:cNvPicPr>
          <p:nvPr/>
        </p:nvPicPr>
        <p:blipFill>
          <a:blip r:embed="rId4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10372" y="2952722"/>
            <a:ext cx="867227" cy="1957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82" name="그림 9"/>
          <p:cNvPicPr>
            <a:picLocks noChangeAspect="1"/>
          </p:cNvPicPr>
          <p:nvPr/>
        </p:nvPicPr>
        <p:blipFill>
          <a:blip r:embed="rId4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50765" y="2902301"/>
            <a:ext cx="705564" cy="2965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83" name="그림 31" descr="제목 없음.png"/>
          <p:cNvPicPr>
            <a:picLocks noChangeAspect="1"/>
          </p:cNvPicPr>
          <p:nvPr/>
        </p:nvPicPr>
        <p:blipFill>
          <a:blip r:embed="rId4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84198" y="2920299"/>
            <a:ext cx="707529" cy="2642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84" name="그림 10"/>
          <p:cNvPicPr>
            <a:picLocks noChangeAspect="1"/>
          </p:cNvPicPr>
          <p:nvPr/>
        </p:nvPicPr>
        <p:blipFill>
          <a:blip r:embed="rId4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6185" y="2939015"/>
            <a:ext cx="799112" cy="22313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85" name="그림 2"/>
          <p:cNvPicPr>
            <a:picLocks noChangeAspect="1"/>
          </p:cNvPicPr>
          <p:nvPr/>
        </p:nvPicPr>
        <p:blipFill>
          <a:blip r:embed="rId4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17843" y="2905173"/>
            <a:ext cx="525415" cy="24291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86" name="그림 1"/>
          <p:cNvPicPr>
            <a:picLocks noChangeAspect="1"/>
          </p:cNvPicPr>
          <p:nvPr/>
        </p:nvPicPr>
        <p:blipFill>
          <a:blip r:embed="rId4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40856" y="2924284"/>
            <a:ext cx="750067" cy="2525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87" name="그림 16"/>
          <p:cNvPicPr>
            <a:picLocks noChangeAspect="1"/>
          </p:cNvPicPr>
          <p:nvPr/>
        </p:nvPicPr>
        <p:blipFill>
          <a:blip r:embed="rId5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84622" y="2927024"/>
            <a:ext cx="837514" cy="2471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88" name="그림 18" descr="제목 없음.png"/>
          <p:cNvPicPr>
            <a:picLocks noChangeAspect="1"/>
          </p:cNvPicPr>
          <p:nvPr/>
        </p:nvPicPr>
        <p:blipFill>
          <a:blip r:embed="rId5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96226" y="2927285"/>
            <a:ext cx="752543" cy="24287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89" name="그림 8"/>
          <p:cNvPicPr>
            <a:picLocks noChangeAspect="1"/>
          </p:cNvPicPr>
          <p:nvPr/>
        </p:nvPicPr>
        <p:blipFill>
          <a:blip r:embed="rId5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06107" y="2902718"/>
            <a:ext cx="406799" cy="2957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90" name="그림 9"/>
          <p:cNvPicPr>
            <a:picLocks noChangeAspect="1"/>
          </p:cNvPicPr>
          <p:nvPr/>
        </p:nvPicPr>
        <p:blipFill>
          <a:blip r:embed="rId5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04569" y="2905173"/>
            <a:ext cx="773386" cy="2630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91" name="그림 9"/>
          <p:cNvPicPr>
            <a:picLocks noChangeAspect="1"/>
          </p:cNvPicPr>
          <p:nvPr/>
        </p:nvPicPr>
        <p:blipFill>
          <a:blip r:embed="rId5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23018" y="3433133"/>
            <a:ext cx="684298" cy="21768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92" name="그림 10"/>
          <p:cNvPicPr>
            <a:picLocks noChangeAspect="1"/>
          </p:cNvPicPr>
          <p:nvPr/>
        </p:nvPicPr>
        <p:blipFill>
          <a:blip r:embed="rId5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7710" y="3408606"/>
            <a:ext cx="713946" cy="25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93" name="Picture 143"/>
          <p:cNvPicPr>
            <a:picLocks noChangeAspect="1" noChangeArrowheads="1"/>
          </p:cNvPicPr>
          <p:nvPr/>
        </p:nvPicPr>
        <p:blipFill>
          <a:blip r:embed="rId5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65009" y="3408799"/>
            <a:ext cx="741403" cy="249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94" name="Picture 146"/>
          <p:cNvPicPr>
            <a:picLocks noChangeAspect="1" noChangeArrowheads="1"/>
          </p:cNvPicPr>
          <p:nvPr/>
        </p:nvPicPr>
        <p:blipFill>
          <a:blip r:embed="rId5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91723" y="3418649"/>
            <a:ext cx="721387" cy="226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95" name="Picture 131"/>
          <p:cNvPicPr>
            <a:picLocks noChangeAspect="1" noChangeArrowheads="1"/>
          </p:cNvPicPr>
          <p:nvPr/>
        </p:nvPicPr>
        <p:blipFill>
          <a:blip r:embed="rId5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80527" y="3398153"/>
            <a:ext cx="732648" cy="25439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96" name="Picture 133"/>
          <p:cNvPicPr>
            <a:picLocks noChangeAspect="1" noChangeArrowheads="1"/>
          </p:cNvPicPr>
          <p:nvPr/>
        </p:nvPicPr>
        <p:blipFill>
          <a:blip r:embed="rId5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09738" y="3395965"/>
            <a:ext cx="766369" cy="27539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97" name="Picture 138"/>
          <p:cNvPicPr>
            <a:picLocks noChangeAspect="1" noChangeArrowheads="1"/>
          </p:cNvPicPr>
          <p:nvPr/>
        </p:nvPicPr>
        <p:blipFill>
          <a:blip r:embed="rId6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18786" y="3416983"/>
            <a:ext cx="792087" cy="23335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98" name="Picture 144"/>
          <p:cNvPicPr>
            <a:picLocks noChangeAspect="1" noChangeArrowheads="1"/>
          </p:cNvPicPr>
          <p:nvPr/>
        </p:nvPicPr>
        <p:blipFill>
          <a:blip r:embed="rId6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29347" y="3409796"/>
            <a:ext cx="734936" cy="2477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99" name="Picture 146"/>
          <p:cNvPicPr>
            <a:picLocks noChangeAspect="1" noChangeArrowheads="1"/>
          </p:cNvPicPr>
          <p:nvPr/>
        </p:nvPicPr>
        <p:blipFill>
          <a:blip r:embed="rId6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28580" y="3406968"/>
            <a:ext cx="686148" cy="2533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00" name="Picture 136"/>
          <p:cNvPicPr>
            <a:picLocks noChangeAspect="1" noChangeArrowheads="1"/>
          </p:cNvPicPr>
          <p:nvPr/>
        </p:nvPicPr>
        <p:blipFill>
          <a:blip r:embed="rId6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79640" y="3407873"/>
            <a:ext cx="770904" cy="234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07" name="그림 21"/>
          <p:cNvPicPr>
            <a:picLocks noChangeAspect="1"/>
          </p:cNvPicPr>
          <p:nvPr/>
        </p:nvPicPr>
        <p:blipFill>
          <a:blip r:embed="rId6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32176" y="3869683"/>
            <a:ext cx="879100" cy="2798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08" name="Picture 134"/>
          <p:cNvPicPr>
            <a:picLocks noChangeAspect="1" noChangeArrowheads="1"/>
          </p:cNvPicPr>
          <p:nvPr/>
        </p:nvPicPr>
        <p:blipFill>
          <a:blip r:embed="rId6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9476" y="3860605"/>
            <a:ext cx="699147" cy="2955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09" name="Picture 137"/>
          <p:cNvPicPr>
            <a:picLocks noChangeAspect="1" noChangeArrowheads="1"/>
          </p:cNvPicPr>
          <p:nvPr/>
        </p:nvPicPr>
        <p:blipFill>
          <a:blip r:embed="rId6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99804" y="3856654"/>
            <a:ext cx="876120" cy="2726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10" name="Picture 137"/>
          <p:cNvPicPr>
            <a:picLocks noChangeAspect="1" noChangeArrowheads="1"/>
          </p:cNvPicPr>
          <p:nvPr/>
        </p:nvPicPr>
        <p:blipFill>
          <a:blip r:embed="rId6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96085" y="3906712"/>
            <a:ext cx="839385" cy="2058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11" name="Picture 138"/>
          <p:cNvPicPr>
            <a:picLocks noChangeAspect="1" noChangeArrowheads="1"/>
          </p:cNvPicPr>
          <p:nvPr/>
        </p:nvPicPr>
        <p:blipFill>
          <a:blip r:embed="rId6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76976" y="3885840"/>
            <a:ext cx="802522" cy="2475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12" name="그림 27" descr="제목 없음.png"/>
          <p:cNvPicPr>
            <a:picLocks noChangeAspect="1"/>
          </p:cNvPicPr>
          <p:nvPr/>
        </p:nvPicPr>
        <p:blipFill>
          <a:blip r:embed="rId6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65805" y="3885049"/>
            <a:ext cx="885591" cy="2325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13" name="Picture 141"/>
          <p:cNvPicPr>
            <a:picLocks noChangeAspect="1" noChangeArrowheads="1"/>
          </p:cNvPicPr>
          <p:nvPr/>
        </p:nvPicPr>
        <p:blipFill>
          <a:blip r:embed="rId7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33889" y="3860002"/>
            <a:ext cx="851596" cy="28262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14" name="Picture 143"/>
          <p:cNvPicPr>
            <a:picLocks noChangeAspect="1" noChangeArrowheads="1"/>
          </p:cNvPicPr>
          <p:nvPr/>
        </p:nvPicPr>
        <p:blipFill>
          <a:blip r:embed="rId7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35204" y="3862487"/>
            <a:ext cx="836544" cy="27765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15" name="그림 17"/>
          <p:cNvPicPr>
            <a:picLocks noChangeAspect="1"/>
          </p:cNvPicPr>
          <p:nvPr/>
        </p:nvPicPr>
        <p:blipFill>
          <a:blip r:embed="rId7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33564" y="3890522"/>
            <a:ext cx="834247" cy="23820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16" name="Picture 132"/>
          <p:cNvPicPr>
            <a:picLocks noChangeAspect="1" noChangeArrowheads="1"/>
          </p:cNvPicPr>
          <p:nvPr/>
        </p:nvPicPr>
        <p:blipFill>
          <a:blip r:embed="rId7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43145" y="3847895"/>
            <a:ext cx="737938" cy="3068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17" name="Picture 138"/>
          <p:cNvPicPr>
            <a:picLocks noChangeAspect="1" noChangeArrowheads="1"/>
          </p:cNvPicPr>
          <p:nvPr/>
        </p:nvPicPr>
        <p:blipFill>
          <a:blip r:embed="rId7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3789" y="4312112"/>
            <a:ext cx="741787" cy="36505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18" name="Picture 2"/>
          <p:cNvPicPr>
            <a:picLocks noChangeAspect="1" noChangeArrowheads="1"/>
          </p:cNvPicPr>
          <p:nvPr/>
        </p:nvPicPr>
        <p:blipFill>
          <a:blip r:embed="rId7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71098" y="4327598"/>
            <a:ext cx="801256" cy="32883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19" name="Picture 146"/>
          <p:cNvPicPr>
            <a:picLocks noChangeAspect="1" noChangeArrowheads="1"/>
          </p:cNvPicPr>
          <p:nvPr/>
        </p:nvPicPr>
        <p:blipFill>
          <a:blip r:embed="rId7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48602" y="4339453"/>
            <a:ext cx="771953" cy="30910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20" name="Picture 3"/>
          <p:cNvPicPr>
            <a:picLocks noChangeAspect="1" noChangeArrowheads="1"/>
          </p:cNvPicPr>
          <p:nvPr/>
        </p:nvPicPr>
        <p:blipFill>
          <a:blip r:embed="rId7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12403" y="4321262"/>
            <a:ext cx="792393" cy="32948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21" name="Picture 2"/>
          <p:cNvPicPr>
            <a:picLocks noChangeAspect="1" noChangeArrowheads="1"/>
          </p:cNvPicPr>
          <p:nvPr/>
        </p:nvPicPr>
        <p:blipFill>
          <a:blip r:embed="rId7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39463" y="4339055"/>
            <a:ext cx="834072" cy="31204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226101287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텍스트 개체 틀 4"/>
          <p:cNvSpPr>
            <a:spLocks noGrp="1"/>
          </p:cNvSpPr>
          <p:nvPr>
            <p:ph type="body" sz="quarter" idx="10"/>
          </p:nvPr>
        </p:nvSpPr>
        <p:spPr/>
        <p:txBody>
          <a:bodyPr>
            <a:normAutofit/>
          </a:bodyPr>
          <a:lstStyle/>
          <a:p>
            <a:r>
              <a:rPr lang="en-US" altLang="ko-KR" dirty="0">
                <a:latin typeface="+mn-ea"/>
              </a:rPr>
              <a:t>03 </a:t>
            </a:r>
            <a:r>
              <a:rPr lang="ko-KR" altLang="en-US" dirty="0">
                <a:latin typeface="+mn-ea"/>
              </a:rPr>
              <a:t>회사 소개</a:t>
            </a:r>
          </a:p>
        </p:txBody>
      </p:sp>
      <p:sp>
        <p:nvSpPr>
          <p:cNvPr id="6" name="텍스트 개체 틀 5"/>
          <p:cNvSpPr>
            <a:spLocks noGrp="1"/>
          </p:cNvSpPr>
          <p:nvPr>
            <p:ph type="body" sz="quarter" idx="11"/>
          </p:nvPr>
        </p:nvSpPr>
        <p:spPr/>
        <p:txBody>
          <a:bodyPr>
            <a:normAutofit/>
          </a:bodyPr>
          <a:lstStyle/>
          <a:p>
            <a:r>
              <a:rPr lang="ko-KR" altLang="en-US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고객사</a:t>
            </a:r>
            <a:r>
              <a:rPr lang="ko-KR" altLang="en-US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</a:t>
            </a:r>
            <a:r>
              <a:rPr lang="en-US" altLang="ko-K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- </a:t>
            </a:r>
            <a:r>
              <a:rPr lang="ko-KR" altLang="en-US" dirty="0">
                <a:solidFill>
                  <a:schemeClr val="tx1">
                    <a:lumMod val="65000"/>
                    <a:lumOff val="35000"/>
                  </a:schemeClr>
                </a:solidFill>
              </a:rPr>
              <a:t>공사 </a:t>
            </a:r>
            <a:r>
              <a:rPr lang="en-US" altLang="ko-K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/ </a:t>
            </a:r>
            <a:r>
              <a:rPr lang="ko-KR" altLang="en-US" dirty="0">
                <a:solidFill>
                  <a:schemeClr val="tx1">
                    <a:lumMod val="65000"/>
                    <a:lumOff val="35000"/>
                  </a:schemeClr>
                </a:solidFill>
              </a:rPr>
              <a:t>공단 </a:t>
            </a:r>
            <a:r>
              <a:rPr lang="en-US" altLang="ko-K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/ </a:t>
            </a:r>
            <a:r>
              <a:rPr lang="ko-KR" altLang="en-US" dirty="0">
                <a:solidFill>
                  <a:schemeClr val="tx1">
                    <a:lumMod val="65000"/>
                    <a:lumOff val="35000"/>
                  </a:schemeClr>
                </a:solidFill>
              </a:rPr>
              <a:t>협회</a:t>
            </a:r>
          </a:p>
        </p:txBody>
      </p:sp>
      <p:sp>
        <p:nvSpPr>
          <p:cNvPr id="329" name="모서리가 둥근 직사각형 328"/>
          <p:cNvSpPr/>
          <p:nvPr/>
        </p:nvSpPr>
        <p:spPr>
          <a:xfrm>
            <a:off x="133998" y="906125"/>
            <a:ext cx="922551" cy="434643"/>
          </a:xfrm>
          <a:prstGeom prst="roundRect">
            <a:avLst/>
          </a:prstGeom>
          <a:noFill/>
          <a:ln w="9525">
            <a:solidFill>
              <a:srgbClr val="10BAA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844083"/>
            <a:endParaRPr lang="ko-KR" altLang="en-US" sz="1662" b="1" dirty="0">
              <a:solidFill>
                <a:prstClr val="white"/>
              </a:solidFill>
              <a:latin typeface="맑은 고딕"/>
              <a:ea typeface="맑은 고딕" panose="020B0503020000020004" pitchFamily="50" charset="-127"/>
            </a:endParaRPr>
          </a:p>
        </p:txBody>
      </p:sp>
      <p:sp>
        <p:nvSpPr>
          <p:cNvPr id="415" name="모서리가 둥근 직사각형 414"/>
          <p:cNvSpPr/>
          <p:nvPr/>
        </p:nvSpPr>
        <p:spPr>
          <a:xfrm>
            <a:off x="1102536" y="906125"/>
            <a:ext cx="922551" cy="434643"/>
          </a:xfrm>
          <a:prstGeom prst="roundRect">
            <a:avLst/>
          </a:prstGeom>
          <a:noFill/>
          <a:ln w="9525">
            <a:solidFill>
              <a:srgbClr val="10BAA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844083"/>
            <a:endParaRPr lang="ko-KR" altLang="en-US" sz="1662" b="1" dirty="0">
              <a:solidFill>
                <a:prstClr val="white"/>
              </a:solidFill>
              <a:latin typeface="맑은 고딕"/>
              <a:ea typeface="맑은 고딕" panose="020B0503020000020004" pitchFamily="50" charset="-127"/>
            </a:endParaRPr>
          </a:p>
        </p:txBody>
      </p:sp>
      <p:sp>
        <p:nvSpPr>
          <p:cNvPr id="416" name="모서리가 둥근 직사각형 415"/>
          <p:cNvSpPr/>
          <p:nvPr/>
        </p:nvSpPr>
        <p:spPr>
          <a:xfrm>
            <a:off x="4008150" y="906125"/>
            <a:ext cx="922551" cy="434643"/>
          </a:xfrm>
          <a:prstGeom prst="roundRect">
            <a:avLst/>
          </a:prstGeom>
          <a:noFill/>
          <a:ln w="9525">
            <a:solidFill>
              <a:srgbClr val="10BAA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844083"/>
            <a:endParaRPr lang="ko-KR" altLang="en-US" sz="1662" b="1" dirty="0">
              <a:solidFill>
                <a:prstClr val="white"/>
              </a:solidFill>
              <a:latin typeface="맑은 고딕"/>
              <a:ea typeface="맑은 고딕" panose="020B0503020000020004" pitchFamily="50" charset="-127"/>
            </a:endParaRPr>
          </a:p>
        </p:txBody>
      </p:sp>
      <p:sp>
        <p:nvSpPr>
          <p:cNvPr id="417" name="모서리가 둥근 직사각형 416"/>
          <p:cNvSpPr/>
          <p:nvPr/>
        </p:nvSpPr>
        <p:spPr>
          <a:xfrm>
            <a:off x="2071074" y="906125"/>
            <a:ext cx="922551" cy="434643"/>
          </a:xfrm>
          <a:prstGeom prst="roundRect">
            <a:avLst/>
          </a:prstGeom>
          <a:noFill/>
          <a:ln w="9525">
            <a:solidFill>
              <a:srgbClr val="10BAA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844083"/>
            <a:endParaRPr lang="ko-KR" altLang="en-US" sz="1662" b="1" dirty="0">
              <a:solidFill>
                <a:prstClr val="white"/>
              </a:solidFill>
              <a:latin typeface="맑은 고딕"/>
              <a:ea typeface="맑은 고딕" panose="020B0503020000020004" pitchFamily="50" charset="-127"/>
            </a:endParaRPr>
          </a:p>
        </p:txBody>
      </p:sp>
      <p:sp>
        <p:nvSpPr>
          <p:cNvPr id="418" name="모서리가 둥근 직사각형 417"/>
          <p:cNvSpPr/>
          <p:nvPr/>
        </p:nvSpPr>
        <p:spPr>
          <a:xfrm>
            <a:off x="3039612" y="906125"/>
            <a:ext cx="922551" cy="434643"/>
          </a:xfrm>
          <a:prstGeom prst="roundRect">
            <a:avLst/>
          </a:prstGeom>
          <a:noFill/>
          <a:ln w="9525">
            <a:solidFill>
              <a:srgbClr val="10BAA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844083"/>
            <a:endParaRPr lang="ko-KR" altLang="en-US" sz="1662" b="1" dirty="0">
              <a:solidFill>
                <a:prstClr val="white"/>
              </a:solidFill>
              <a:latin typeface="맑은 고딕"/>
              <a:ea typeface="맑은 고딕" panose="020B0503020000020004" pitchFamily="50" charset="-127"/>
            </a:endParaRPr>
          </a:p>
        </p:txBody>
      </p:sp>
      <p:sp>
        <p:nvSpPr>
          <p:cNvPr id="419" name="모서리가 둥근 직사각형 418"/>
          <p:cNvSpPr/>
          <p:nvPr/>
        </p:nvSpPr>
        <p:spPr>
          <a:xfrm>
            <a:off x="5945226" y="906125"/>
            <a:ext cx="922551" cy="434643"/>
          </a:xfrm>
          <a:prstGeom prst="roundRect">
            <a:avLst/>
          </a:prstGeom>
          <a:noFill/>
          <a:ln w="9525">
            <a:solidFill>
              <a:srgbClr val="10BAA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844083"/>
            <a:endParaRPr lang="ko-KR" altLang="en-US" sz="1662" b="1" dirty="0">
              <a:solidFill>
                <a:prstClr val="white"/>
              </a:solidFill>
              <a:latin typeface="맑은 고딕"/>
              <a:ea typeface="맑은 고딕" panose="020B0503020000020004" pitchFamily="50" charset="-127"/>
            </a:endParaRPr>
          </a:p>
        </p:txBody>
      </p:sp>
      <p:sp>
        <p:nvSpPr>
          <p:cNvPr id="420" name="모서리가 둥근 직사각형 419"/>
          <p:cNvSpPr/>
          <p:nvPr/>
        </p:nvSpPr>
        <p:spPr>
          <a:xfrm>
            <a:off x="6913764" y="906125"/>
            <a:ext cx="922551" cy="434643"/>
          </a:xfrm>
          <a:prstGeom prst="roundRect">
            <a:avLst/>
          </a:prstGeom>
          <a:noFill/>
          <a:ln w="9525">
            <a:solidFill>
              <a:srgbClr val="10BAA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844083"/>
            <a:endParaRPr lang="ko-KR" altLang="en-US" sz="1662" b="1" dirty="0">
              <a:solidFill>
                <a:prstClr val="white"/>
              </a:solidFill>
              <a:latin typeface="맑은 고딕"/>
              <a:ea typeface="맑은 고딕" panose="020B0503020000020004" pitchFamily="50" charset="-127"/>
            </a:endParaRPr>
          </a:p>
        </p:txBody>
      </p:sp>
      <p:sp>
        <p:nvSpPr>
          <p:cNvPr id="421" name="모서리가 둥근 직사각형 420"/>
          <p:cNvSpPr/>
          <p:nvPr/>
        </p:nvSpPr>
        <p:spPr>
          <a:xfrm>
            <a:off x="4976688" y="906125"/>
            <a:ext cx="922551" cy="434643"/>
          </a:xfrm>
          <a:prstGeom prst="roundRect">
            <a:avLst/>
          </a:prstGeom>
          <a:noFill/>
          <a:ln w="9525">
            <a:solidFill>
              <a:srgbClr val="10BAA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844083"/>
            <a:endParaRPr lang="ko-KR" altLang="en-US" sz="1662" b="1" dirty="0">
              <a:solidFill>
                <a:prstClr val="white"/>
              </a:solidFill>
              <a:latin typeface="맑은 고딕"/>
              <a:ea typeface="맑은 고딕" panose="020B0503020000020004" pitchFamily="50" charset="-127"/>
            </a:endParaRPr>
          </a:p>
        </p:txBody>
      </p:sp>
      <p:sp>
        <p:nvSpPr>
          <p:cNvPr id="422" name="모서리가 둥근 직사각형 421"/>
          <p:cNvSpPr/>
          <p:nvPr/>
        </p:nvSpPr>
        <p:spPr>
          <a:xfrm>
            <a:off x="8850839" y="906125"/>
            <a:ext cx="922551" cy="434643"/>
          </a:xfrm>
          <a:prstGeom prst="roundRect">
            <a:avLst/>
          </a:prstGeom>
          <a:noFill/>
          <a:ln w="9525">
            <a:solidFill>
              <a:srgbClr val="10BAA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844083"/>
            <a:endParaRPr lang="ko-KR" altLang="en-US" sz="1662" b="1" dirty="0">
              <a:solidFill>
                <a:prstClr val="white"/>
              </a:solidFill>
              <a:latin typeface="맑은 고딕"/>
              <a:ea typeface="맑은 고딕" panose="020B0503020000020004" pitchFamily="50" charset="-127"/>
            </a:endParaRPr>
          </a:p>
        </p:txBody>
      </p:sp>
      <p:sp>
        <p:nvSpPr>
          <p:cNvPr id="423" name="모서리가 둥근 직사각형 422"/>
          <p:cNvSpPr/>
          <p:nvPr/>
        </p:nvSpPr>
        <p:spPr>
          <a:xfrm>
            <a:off x="7882302" y="906125"/>
            <a:ext cx="922551" cy="434643"/>
          </a:xfrm>
          <a:prstGeom prst="roundRect">
            <a:avLst/>
          </a:prstGeom>
          <a:noFill/>
          <a:ln w="9525">
            <a:solidFill>
              <a:srgbClr val="10BAA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844083"/>
            <a:endParaRPr lang="ko-KR" altLang="en-US" sz="1662" b="1" dirty="0">
              <a:solidFill>
                <a:prstClr val="white"/>
              </a:solidFill>
              <a:latin typeface="맑은 고딕"/>
              <a:ea typeface="맑은 고딕" panose="020B0503020000020004" pitchFamily="50" charset="-127"/>
            </a:endParaRPr>
          </a:p>
        </p:txBody>
      </p:sp>
      <p:sp>
        <p:nvSpPr>
          <p:cNvPr id="428" name="모서리가 둥근 직사각형 427"/>
          <p:cNvSpPr/>
          <p:nvPr/>
        </p:nvSpPr>
        <p:spPr>
          <a:xfrm>
            <a:off x="133998" y="1386178"/>
            <a:ext cx="922551" cy="434643"/>
          </a:xfrm>
          <a:prstGeom prst="roundRect">
            <a:avLst/>
          </a:prstGeom>
          <a:noFill/>
          <a:ln w="9525">
            <a:solidFill>
              <a:srgbClr val="10BAA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844083"/>
            <a:endParaRPr lang="ko-KR" altLang="en-US" sz="1662" b="1" dirty="0">
              <a:solidFill>
                <a:prstClr val="white"/>
              </a:solidFill>
              <a:latin typeface="맑은 고딕"/>
              <a:ea typeface="맑은 고딕" panose="020B0503020000020004" pitchFamily="50" charset="-127"/>
            </a:endParaRPr>
          </a:p>
        </p:txBody>
      </p:sp>
      <p:sp>
        <p:nvSpPr>
          <p:cNvPr id="429" name="모서리가 둥근 직사각형 428"/>
          <p:cNvSpPr/>
          <p:nvPr/>
        </p:nvSpPr>
        <p:spPr>
          <a:xfrm>
            <a:off x="1102536" y="1386178"/>
            <a:ext cx="922551" cy="434643"/>
          </a:xfrm>
          <a:prstGeom prst="roundRect">
            <a:avLst/>
          </a:prstGeom>
          <a:noFill/>
          <a:ln w="9525">
            <a:solidFill>
              <a:srgbClr val="10BAA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844083"/>
            <a:endParaRPr lang="ko-KR" altLang="en-US" sz="1662" b="1" dirty="0">
              <a:solidFill>
                <a:prstClr val="white"/>
              </a:solidFill>
              <a:latin typeface="맑은 고딕"/>
              <a:ea typeface="맑은 고딕" panose="020B0503020000020004" pitchFamily="50" charset="-127"/>
            </a:endParaRPr>
          </a:p>
        </p:txBody>
      </p:sp>
      <p:sp>
        <p:nvSpPr>
          <p:cNvPr id="430" name="모서리가 둥근 직사각형 429"/>
          <p:cNvSpPr/>
          <p:nvPr/>
        </p:nvSpPr>
        <p:spPr>
          <a:xfrm>
            <a:off x="4008150" y="1386178"/>
            <a:ext cx="922551" cy="434643"/>
          </a:xfrm>
          <a:prstGeom prst="roundRect">
            <a:avLst/>
          </a:prstGeom>
          <a:noFill/>
          <a:ln w="9525">
            <a:solidFill>
              <a:srgbClr val="10BAA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844083"/>
            <a:endParaRPr lang="ko-KR" altLang="en-US" sz="1662" b="1" dirty="0">
              <a:solidFill>
                <a:prstClr val="white"/>
              </a:solidFill>
              <a:latin typeface="맑은 고딕"/>
              <a:ea typeface="맑은 고딕" panose="020B0503020000020004" pitchFamily="50" charset="-127"/>
            </a:endParaRPr>
          </a:p>
        </p:txBody>
      </p:sp>
      <p:sp>
        <p:nvSpPr>
          <p:cNvPr id="431" name="모서리가 둥근 직사각형 430"/>
          <p:cNvSpPr/>
          <p:nvPr/>
        </p:nvSpPr>
        <p:spPr>
          <a:xfrm>
            <a:off x="2071074" y="1386178"/>
            <a:ext cx="922551" cy="434643"/>
          </a:xfrm>
          <a:prstGeom prst="roundRect">
            <a:avLst/>
          </a:prstGeom>
          <a:noFill/>
          <a:ln w="9525">
            <a:solidFill>
              <a:srgbClr val="10BAA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844083"/>
            <a:endParaRPr lang="ko-KR" altLang="en-US" sz="1662" b="1" dirty="0">
              <a:solidFill>
                <a:prstClr val="white"/>
              </a:solidFill>
              <a:latin typeface="맑은 고딕"/>
              <a:ea typeface="맑은 고딕" panose="020B0503020000020004" pitchFamily="50" charset="-127"/>
            </a:endParaRPr>
          </a:p>
        </p:txBody>
      </p:sp>
      <p:sp>
        <p:nvSpPr>
          <p:cNvPr id="432" name="모서리가 둥근 직사각형 431"/>
          <p:cNvSpPr/>
          <p:nvPr/>
        </p:nvSpPr>
        <p:spPr>
          <a:xfrm>
            <a:off x="3039612" y="1386178"/>
            <a:ext cx="922551" cy="434643"/>
          </a:xfrm>
          <a:prstGeom prst="roundRect">
            <a:avLst/>
          </a:prstGeom>
          <a:noFill/>
          <a:ln w="9525">
            <a:solidFill>
              <a:srgbClr val="10BAA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844083"/>
            <a:endParaRPr lang="ko-KR" altLang="en-US" sz="1662" b="1" dirty="0">
              <a:solidFill>
                <a:prstClr val="white"/>
              </a:solidFill>
              <a:latin typeface="맑은 고딕"/>
              <a:ea typeface="맑은 고딕" panose="020B0503020000020004" pitchFamily="50" charset="-127"/>
            </a:endParaRPr>
          </a:p>
        </p:txBody>
      </p:sp>
      <p:sp>
        <p:nvSpPr>
          <p:cNvPr id="433" name="모서리가 둥근 직사각형 432"/>
          <p:cNvSpPr/>
          <p:nvPr/>
        </p:nvSpPr>
        <p:spPr>
          <a:xfrm>
            <a:off x="5945226" y="1386178"/>
            <a:ext cx="922551" cy="434643"/>
          </a:xfrm>
          <a:prstGeom prst="roundRect">
            <a:avLst/>
          </a:prstGeom>
          <a:noFill/>
          <a:ln w="9525">
            <a:solidFill>
              <a:srgbClr val="10BAA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844083"/>
            <a:endParaRPr lang="ko-KR" altLang="en-US" sz="1662" b="1" dirty="0">
              <a:solidFill>
                <a:prstClr val="white"/>
              </a:solidFill>
              <a:latin typeface="맑은 고딕"/>
              <a:ea typeface="맑은 고딕" panose="020B0503020000020004" pitchFamily="50" charset="-127"/>
            </a:endParaRPr>
          </a:p>
        </p:txBody>
      </p:sp>
      <p:sp>
        <p:nvSpPr>
          <p:cNvPr id="434" name="모서리가 둥근 직사각형 433"/>
          <p:cNvSpPr/>
          <p:nvPr/>
        </p:nvSpPr>
        <p:spPr>
          <a:xfrm>
            <a:off x="6913764" y="1386178"/>
            <a:ext cx="922551" cy="434643"/>
          </a:xfrm>
          <a:prstGeom prst="roundRect">
            <a:avLst/>
          </a:prstGeom>
          <a:noFill/>
          <a:ln w="9525">
            <a:solidFill>
              <a:srgbClr val="10BAA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844083"/>
            <a:endParaRPr lang="ko-KR" altLang="en-US" sz="1662" b="1" dirty="0">
              <a:solidFill>
                <a:prstClr val="white"/>
              </a:solidFill>
              <a:latin typeface="맑은 고딕"/>
              <a:ea typeface="맑은 고딕" panose="020B0503020000020004" pitchFamily="50" charset="-127"/>
            </a:endParaRPr>
          </a:p>
        </p:txBody>
      </p:sp>
      <p:sp>
        <p:nvSpPr>
          <p:cNvPr id="435" name="모서리가 둥근 직사각형 434"/>
          <p:cNvSpPr/>
          <p:nvPr/>
        </p:nvSpPr>
        <p:spPr>
          <a:xfrm>
            <a:off x="4976688" y="1386178"/>
            <a:ext cx="922551" cy="434643"/>
          </a:xfrm>
          <a:prstGeom prst="roundRect">
            <a:avLst/>
          </a:prstGeom>
          <a:noFill/>
          <a:ln w="9525">
            <a:solidFill>
              <a:srgbClr val="10BAA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844083"/>
            <a:endParaRPr lang="ko-KR" altLang="en-US" sz="1662" b="1" dirty="0">
              <a:solidFill>
                <a:prstClr val="white"/>
              </a:solidFill>
              <a:latin typeface="맑은 고딕"/>
              <a:ea typeface="맑은 고딕" panose="020B0503020000020004" pitchFamily="50" charset="-127"/>
            </a:endParaRPr>
          </a:p>
        </p:txBody>
      </p:sp>
      <p:sp>
        <p:nvSpPr>
          <p:cNvPr id="436" name="모서리가 둥근 직사각형 435"/>
          <p:cNvSpPr/>
          <p:nvPr/>
        </p:nvSpPr>
        <p:spPr>
          <a:xfrm>
            <a:off x="8850839" y="1386178"/>
            <a:ext cx="922551" cy="434643"/>
          </a:xfrm>
          <a:prstGeom prst="roundRect">
            <a:avLst/>
          </a:prstGeom>
          <a:noFill/>
          <a:ln w="9525">
            <a:solidFill>
              <a:srgbClr val="10BAA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844083"/>
            <a:endParaRPr lang="ko-KR" altLang="en-US" sz="1662" b="1" dirty="0">
              <a:solidFill>
                <a:prstClr val="white"/>
              </a:solidFill>
              <a:latin typeface="맑은 고딕"/>
              <a:ea typeface="맑은 고딕" panose="020B0503020000020004" pitchFamily="50" charset="-127"/>
            </a:endParaRPr>
          </a:p>
        </p:txBody>
      </p:sp>
      <p:sp>
        <p:nvSpPr>
          <p:cNvPr id="437" name="모서리가 둥근 직사각형 436"/>
          <p:cNvSpPr/>
          <p:nvPr/>
        </p:nvSpPr>
        <p:spPr>
          <a:xfrm>
            <a:off x="7882302" y="1386178"/>
            <a:ext cx="922551" cy="434643"/>
          </a:xfrm>
          <a:prstGeom prst="roundRect">
            <a:avLst/>
          </a:prstGeom>
          <a:noFill/>
          <a:ln w="9525">
            <a:solidFill>
              <a:srgbClr val="486AB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844083"/>
            <a:endParaRPr lang="ko-KR" altLang="en-US" sz="1662" b="1" dirty="0">
              <a:solidFill>
                <a:prstClr val="white"/>
              </a:solidFill>
              <a:latin typeface="맑은 고딕"/>
              <a:ea typeface="맑은 고딕" panose="020B0503020000020004" pitchFamily="50" charset="-127"/>
            </a:endParaRPr>
          </a:p>
        </p:txBody>
      </p:sp>
      <p:sp>
        <p:nvSpPr>
          <p:cNvPr id="439" name="모서리가 둥근 직사각형 438"/>
          <p:cNvSpPr/>
          <p:nvPr/>
        </p:nvSpPr>
        <p:spPr>
          <a:xfrm>
            <a:off x="133998" y="1866231"/>
            <a:ext cx="922551" cy="434643"/>
          </a:xfrm>
          <a:prstGeom prst="roundRect">
            <a:avLst/>
          </a:prstGeom>
          <a:noFill/>
          <a:ln w="9525">
            <a:solidFill>
              <a:srgbClr val="10BAA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844083"/>
            <a:endParaRPr lang="ko-KR" altLang="en-US" sz="1662" b="1" dirty="0">
              <a:solidFill>
                <a:prstClr val="white"/>
              </a:solidFill>
              <a:latin typeface="맑은 고딕"/>
              <a:ea typeface="맑은 고딕" panose="020B0503020000020004" pitchFamily="50" charset="-127"/>
            </a:endParaRPr>
          </a:p>
        </p:txBody>
      </p:sp>
      <p:sp>
        <p:nvSpPr>
          <p:cNvPr id="440" name="모서리가 둥근 직사각형 439"/>
          <p:cNvSpPr/>
          <p:nvPr/>
        </p:nvSpPr>
        <p:spPr>
          <a:xfrm>
            <a:off x="1102536" y="1866231"/>
            <a:ext cx="922551" cy="434643"/>
          </a:xfrm>
          <a:prstGeom prst="roundRect">
            <a:avLst/>
          </a:prstGeom>
          <a:noFill/>
          <a:ln w="9525">
            <a:solidFill>
              <a:srgbClr val="10BAA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844083"/>
            <a:endParaRPr lang="ko-KR" altLang="en-US" sz="1662" b="1" dirty="0">
              <a:solidFill>
                <a:prstClr val="white"/>
              </a:solidFill>
              <a:latin typeface="맑은 고딕"/>
              <a:ea typeface="맑은 고딕" panose="020B0503020000020004" pitchFamily="50" charset="-127"/>
            </a:endParaRPr>
          </a:p>
        </p:txBody>
      </p:sp>
      <p:sp>
        <p:nvSpPr>
          <p:cNvPr id="441" name="모서리가 둥근 직사각형 440"/>
          <p:cNvSpPr/>
          <p:nvPr/>
        </p:nvSpPr>
        <p:spPr>
          <a:xfrm>
            <a:off x="4008150" y="1866231"/>
            <a:ext cx="922551" cy="434643"/>
          </a:xfrm>
          <a:prstGeom prst="roundRect">
            <a:avLst/>
          </a:prstGeom>
          <a:noFill/>
          <a:ln w="9525">
            <a:solidFill>
              <a:srgbClr val="10BAA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844083"/>
            <a:endParaRPr lang="ko-KR" altLang="en-US" sz="1662" b="1" dirty="0">
              <a:solidFill>
                <a:prstClr val="white"/>
              </a:solidFill>
              <a:latin typeface="맑은 고딕"/>
              <a:ea typeface="맑은 고딕" panose="020B0503020000020004" pitchFamily="50" charset="-127"/>
            </a:endParaRPr>
          </a:p>
        </p:txBody>
      </p:sp>
      <p:sp>
        <p:nvSpPr>
          <p:cNvPr id="442" name="모서리가 둥근 직사각형 441"/>
          <p:cNvSpPr/>
          <p:nvPr/>
        </p:nvSpPr>
        <p:spPr>
          <a:xfrm>
            <a:off x="2071074" y="1866231"/>
            <a:ext cx="922551" cy="434643"/>
          </a:xfrm>
          <a:prstGeom prst="roundRect">
            <a:avLst/>
          </a:prstGeom>
          <a:noFill/>
          <a:ln w="9525">
            <a:solidFill>
              <a:srgbClr val="10BAA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844083"/>
            <a:endParaRPr lang="ko-KR" altLang="en-US" sz="1662" b="1" dirty="0">
              <a:solidFill>
                <a:prstClr val="white"/>
              </a:solidFill>
              <a:latin typeface="맑은 고딕"/>
              <a:ea typeface="맑은 고딕" panose="020B0503020000020004" pitchFamily="50" charset="-127"/>
            </a:endParaRPr>
          </a:p>
        </p:txBody>
      </p:sp>
      <p:sp>
        <p:nvSpPr>
          <p:cNvPr id="443" name="모서리가 둥근 직사각형 442"/>
          <p:cNvSpPr/>
          <p:nvPr/>
        </p:nvSpPr>
        <p:spPr>
          <a:xfrm>
            <a:off x="3039612" y="1866231"/>
            <a:ext cx="922551" cy="434643"/>
          </a:xfrm>
          <a:prstGeom prst="roundRect">
            <a:avLst/>
          </a:prstGeom>
          <a:noFill/>
          <a:ln w="9525">
            <a:solidFill>
              <a:srgbClr val="10BAA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844083"/>
            <a:endParaRPr lang="ko-KR" altLang="en-US" sz="1662" b="1" dirty="0">
              <a:solidFill>
                <a:prstClr val="white"/>
              </a:solidFill>
              <a:latin typeface="맑은 고딕"/>
              <a:ea typeface="맑은 고딕" panose="020B0503020000020004" pitchFamily="50" charset="-127"/>
            </a:endParaRPr>
          </a:p>
        </p:txBody>
      </p:sp>
      <p:sp>
        <p:nvSpPr>
          <p:cNvPr id="444" name="모서리가 둥근 직사각형 443"/>
          <p:cNvSpPr/>
          <p:nvPr/>
        </p:nvSpPr>
        <p:spPr>
          <a:xfrm>
            <a:off x="5945226" y="1866231"/>
            <a:ext cx="922551" cy="434643"/>
          </a:xfrm>
          <a:prstGeom prst="roundRect">
            <a:avLst/>
          </a:prstGeom>
          <a:noFill/>
          <a:ln w="9525">
            <a:solidFill>
              <a:srgbClr val="10BAA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844083"/>
            <a:endParaRPr lang="ko-KR" altLang="en-US" sz="1662" b="1" dirty="0">
              <a:solidFill>
                <a:prstClr val="white"/>
              </a:solidFill>
              <a:latin typeface="맑은 고딕"/>
              <a:ea typeface="맑은 고딕" panose="020B0503020000020004" pitchFamily="50" charset="-127"/>
            </a:endParaRPr>
          </a:p>
        </p:txBody>
      </p:sp>
      <p:sp>
        <p:nvSpPr>
          <p:cNvPr id="445" name="모서리가 둥근 직사각형 444"/>
          <p:cNvSpPr/>
          <p:nvPr/>
        </p:nvSpPr>
        <p:spPr>
          <a:xfrm>
            <a:off x="6913764" y="1866231"/>
            <a:ext cx="922551" cy="434643"/>
          </a:xfrm>
          <a:prstGeom prst="roundRect">
            <a:avLst/>
          </a:prstGeom>
          <a:noFill/>
          <a:ln w="9525">
            <a:solidFill>
              <a:srgbClr val="10BAA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844083"/>
            <a:endParaRPr lang="ko-KR" altLang="en-US" sz="1662" b="1" dirty="0">
              <a:solidFill>
                <a:prstClr val="white"/>
              </a:solidFill>
              <a:latin typeface="맑은 고딕"/>
              <a:ea typeface="맑은 고딕" panose="020B0503020000020004" pitchFamily="50" charset="-127"/>
            </a:endParaRPr>
          </a:p>
        </p:txBody>
      </p:sp>
      <p:sp>
        <p:nvSpPr>
          <p:cNvPr id="446" name="모서리가 둥근 직사각형 445"/>
          <p:cNvSpPr/>
          <p:nvPr/>
        </p:nvSpPr>
        <p:spPr>
          <a:xfrm>
            <a:off x="4976688" y="1866231"/>
            <a:ext cx="922551" cy="434643"/>
          </a:xfrm>
          <a:prstGeom prst="roundRect">
            <a:avLst/>
          </a:prstGeom>
          <a:noFill/>
          <a:ln w="9525">
            <a:solidFill>
              <a:srgbClr val="10BAA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844083"/>
            <a:endParaRPr lang="ko-KR" altLang="en-US" sz="1662" b="1" dirty="0">
              <a:solidFill>
                <a:prstClr val="white"/>
              </a:solidFill>
              <a:latin typeface="맑은 고딕"/>
              <a:ea typeface="맑은 고딕" panose="020B0503020000020004" pitchFamily="50" charset="-127"/>
            </a:endParaRPr>
          </a:p>
        </p:txBody>
      </p:sp>
      <p:sp>
        <p:nvSpPr>
          <p:cNvPr id="447" name="모서리가 둥근 직사각형 446"/>
          <p:cNvSpPr/>
          <p:nvPr/>
        </p:nvSpPr>
        <p:spPr>
          <a:xfrm>
            <a:off x="8850839" y="1866231"/>
            <a:ext cx="922551" cy="434643"/>
          </a:xfrm>
          <a:prstGeom prst="roundRect">
            <a:avLst/>
          </a:prstGeom>
          <a:noFill/>
          <a:ln w="9525">
            <a:solidFill>
              <a:srgbClr val="10BAA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844083"/>
            <a:endParaRPr lang="ko-KR" altLang="en-US" sz="1662" b="1" dirty="0">
              <a:solidFill>
                <a:prstClr val="white"/>
              </a:solidFill>
              <a:latin typeface="맑은 고딕"/>
              <a:ea typeface="맑은 고딕" panose="020B0503020000020004" pitchFamily="50" charset="-127"/>
            </a:endParaRPr>
          </a:p>
        </p:txBody>
      </p:sp>
      <p:sp>
        <p:nvSpPr>
          <p:cNvPr id="448" name="모서리가 둥근 직사각형 447"/>
          <p:cNvSpPr/>
          <p:nvPr/>
        </p:nvSpPr>
        <p:spPr>
          <a:xfrm>
            <a:off x="7882302" y="1866231"/>
            <a:ext cx="922551" cy="434643"/>
          </a:xfrm>
          <a:prstGeom prst="roundRect">
            <a:avLst/>
          </a:prstGeom>
          <a:noFill/>
          <a:ln w="9525">
            <a:solidFill>
              <a:srgbClr val="10BAA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844083"/>
            <a:endParaRPr lang="ko-KR" altLang="en-US" sz="1662" b="1" dirty="0">
              <a:solidFill>
                <a:prstClr val="white"/>
              </a:solidFill>
              <a:latin typeface="맑은 고딕"/>
              <a:ea typeface="맑은 고딕" panose="020B0503020000020004" pitchFamily="50" charset="-127"/>
            </a:endParaRPr>
          </a:p>
        </p:txBody>
      </p:sp>
      <p:sp>
        <p:nvSpPr>
          <p:cNvPr id="450" name="모서리가 둥근 직사각형 449"/>
          <p:cNvSpPr/>
          <p:nvPr/>
        </p:nvSpPr>
        <p:spPr>
          <a:xfrm>
            <a:off x="133998" y="2346284"/>
            <a:ext cx="922551" cy="434643"/>
          </a:xfrm>
          <a:prstGeom prst="roundRect">
            <a:avLst/>
          </a:prstGeom>
          <a:noFill/>
          <a:ln w="9525">
            <a:solidFill>
              <a:srgbClr val="10BAA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844083"/>
            <a:endParaRPr lang="ko-KR" altLang="en-US" sz="1662" b="1" dirty="0">
              <a:solidFill>
                <a:prstClr val="white"/>
              </a:solidFill>
              <a:latin typeface="맑은 고딕"/>
              <a:ea typeface="맑은 고딕" panose="020B0503020000020004" pitchFamily="50" charset="-127"/>
            </a:endParaRPr>
          </a:p>
        </p:txBody>
      </p:sp>
      <p:sp>
        <p:nvSpPr>
          <p:cNvPr id="451" name="모서리가 둥근 직사각형 450"/>
          <p:cNvSpPr/>
          <p:nvPr/>
        </p:nvSpPr>
        <p:spPr>
          <a:xfrm>
            <a:off x="1102536" y="2346284"/>
            <a:ext cx="922551" cy="434643"/>
          </a:xfrm>
          <a:prstGeom prst="roundRect">
            <a:avLst/>
          </a:prstGeom>
          <a:noFill/>
          <a:ln w="9525">
            <a:solidFill>
              <a:srgbClr val="10BAA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844083"/>
            <a:endParaRPr lang="ko-KR" altLang="en-US" sz="1662" b="1" dirty="0">
              <a:solidFill>
                <a:prstClr val="white"/>
              </a:solidFill>
              <a:latin typeface="맑은 고딕"/>
              <a:ea typeface="맑은 고딕" panose="020B0503020000020004" pitchFamily="50" charset="-127"/>
            </a:endParaRPr>
          </a:p>
        </p:txBody>
      </p:sp>
      <p:sp>
        <p:nvSpPr>
          <p:cNvPr id="452" name="모서리가 둥근 직사각형 451"/>
          <p:cNvSpPr/>
          <p:nvPr/>
        </p:nvSpPr>
        <p:spPr>
          <a:xfrm>
            <a:off x="4008150" y="2346284"/>
            <a:ext cx="922551" cy="434643"/>
          </a:xfrm>
          <a:prstGeom prst="roundRect">
            <a:avLst/>
          </a:prstGeom>
          <a:noFill/>
          <a:ln w="9525">
            <a:solidFill>
              <a:srgbClr val="10BAA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844083"/>
            <a:endParaRPr lang="ko-KR" altLang="en-US" sz="1662" b="1" dirty="0">
              <a:solidFill>
                <a:prstClr val="white"/>
              </a:solidFill>
              <a:latin typeface="맑은 고딕"/>
              <a:ea typeface="맑은 고딕" panose="020B0503020000020004" pitchFamily="50" charset="-127"/>
            </a:endParaRPr>
          </a:p>
        </p:txBody>
      </p:sp>
      <p:sp>
        <p:nvSpPr>
          <p:cNvPr id="453" name="모서리가 둥근 직사각형 452"/>
          <p:cNvSpPr/>
          <p:nvPr/>
        </p:nvSpPr>
        <p:spPr>
          <a:xfrm>
            <a:off x="2071074" y="2346284"/>
            <a:ext cx="922551" cy="434643"/>
          </a:xfrm>
          <a:prstGeom prst="roundRect">
            <a:avLst/>
          </a:prstGeom>
          <a:noFill/>
          <a:ln w="9525">
            <a:solidFill>
              <a:srgbClr val="10BAA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844083"/>
            <a:endParaRPr lang="ko-KR" altLang="en-US" sz="1662" b="1" dirty="0">
              <a:solidFill>
                <a:prstClr val="white"/>
              </a:solidFill>
              <a:latin typeface="맑은 고딕"/>
              <a:ea typeface="맑은 고딕" panose="020B0503020000020004" pitchFamily="50" charset="-127"/>
            </a:endParaRPr>
          </a:p>
        </p:txBody>
      </p:sp>
      <p:sp>
        <p:nvSpPr>
          <p:cNvPr id="454" name="모서리가 둥근 직사각형 453"/>
          <p:cNvSpPr/>
          <p:nvPr/>
        </p:nvSpPr>
        <p:spPr>
          <a:xfrm>
            <a:off x="3039612" y="2346284"/>
            <a:ext cx="922551" cy="434643"/>
          </a:xfrm>
          <a:prstGeom prst="roundRect">
            <a:avLst/>
          </a:prstGeom>
          <a:noFill/>
          <a:ln w="9525">
            <a:solidFill>
              <a:srgbClr val="10BAA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844083"/>
            <a:endParaRPr lang="ko-KR" altLang="en-US" sz="1662" b="1" dirty="0">
              <a:solidFill>
                <a:prstClr val="white"/>
              </a:solidFill>
              <a:latin typeface="맑은 고딕"/>
              <a:ea typeface="맑은 고딕" panose="020B0503020000020004" pitchFamily="50" charset="-127"/>
            </a:endParaRPr>
          </a:p>
        </p:txBody>
      </p:sp>
      <p:sp>
        <p:nvSpPr>
          <p:cNvPr id="455" name="모서리가 둥근 직사각형 454"/>
          <p:cNvSpPr/>
          <p:nvPr/>
        </p:nvSpPr>
        <p:spPr>
          <a:xfrm>
            <a:off x="5945226" y="2346284"/>
            <a:ext cx="922551" cy="434643"/>
          </a:xfrm>
          <a:prstGeom prst="roundRect">
            <a:avLst/>
          </a:prstGeom>
          <a:noFill/>
          <a:ln w="9525">
            <a:solidFill>
              <a:srgbClr val="10BAA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844083"/>
            <a:endParaRPr lang="ko-KR" altLang="en-US" sz="1662" b="1" dirty="0">
              <a:solidFill>
                <a:prstClr val="white"/>
              </a:solidFill>
              <a:latin typeface="맑은 고딕"/>
              <a:ea typeface="맑은 고딕" panose="020B0503020000020004" pitchFamily="50" charset="-127"/>
            </a:endParaRPr>
          </a:p>
        </p:txBody>
      </p:sp>
      <p:sp>
        <p:nvSpPr>
          <p:cNvPr id="456" name="모서리가 둥근 직사각형 455"/>
          <p:cNvSpPr/>
          <p:nvPr/>
        </p:nvSpPr>
        <p:spPr>
          <a:xfrm>
            <a:off x="6913764" y="2346284"/>
            <a:ext cx="922551" cy="434643"/>
          </a:xfrm>
          <a:prstGeom prst="roundRect">
            <a:avLst/>
          </a:prstGeom>
          <a:noFill/>
          <a:ln w="9525">
            <a:solidFill>
              <a:srgbClr val="10BAA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844083"/>
            <a:endParaRPr lang="ko-KR" altLang="en-US" sz="1662" b="1" dirty="0">
              <a:solidFill>
                <a:prstClr val="white"/>
              </a:solidFill>
              <a:latin typeface="맑은 고딕"/>
              <a:ea typeface="맑은 고딕" panose="020B0503020000020004" pitchFamily="50" charset="-127"/>
            </a:endParaRPr>
          </a:p>
        </p:txBody>
      </p:sp>
      <p:sp>
        <p:nvSpPr>
          <p:cNvPr id="457" name="모서리가 둥근 직사각형 456"/>
          <p:cNvSpPr/>
          <p:nvPr/>
        </p:nvSpPr>
        <p:spPr>
          <a:xfrm>
            <a:off x="4976688" y="2346284"/>
            <a:ext cx="922551" cy="434643"/>
          </a:xfrm>
          <a:prstGeom prst="roundRect">
            <a:avLst/>
          </a:prstGeom>
          <a:noFill/>
          <a:ln w="9525">
            <a:solidFill>
              <a:srgbClr val="10BAA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844083"/>
            <a:endParaRPr lang="ko-KR" altLang="en-US" sz="1662" b="1" dirty="0">
              <a:solidFill>
                <a:prstClr val="white"/>
              </a:solidFill>
              <a:latin typeface="맑은 고딕"/>
              <a:ea typeface="맑은 고딕" panose="020B0503020000020004" pitchFamily="50" charset="-127"/>
            </a:endParaRPr>
          </a:p>
        </p:txBody>
      </p:sp>
      <p:sp>
        <p:nvSpPr>
          <p:cNvPr id="458" name="모서리가 둥근 직사각형 457"/>
          <p:cNvSpPr/>
          <p:nvPr/>
        </p:nvSpPr>
        <p:spPr>
          <a:xfrm>
            <a:off x="8850839" y="2346284"/>
            <a:ext cx="922551" cy="434643"/>
          </a:xfrm>
          <a:prstGeom prst="roundRect">
            <a:avLst/>
          </a:prstGeom>
          <a:noFill/>
          <a:ln w="9525">
            <a:solidFill>
              <a:srgbClr val="10BAA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844083"/>
            <a:endParaRPr lang="ko-KR" altLang="en-US" sz="1662" b="1" dirty="0">
              <a:solidFill>
                <a:prstClr val="white"/>
              </a:solidFill>
              <a:latin typeface="맑은 고딕"/>
              <a:ea typeface="맑은 고딕" panose="020B0503020000020004" pitchFamily="50" charset="-127"/>
            </a:endParaRPr>
          </a:p>
        </p:txBody>
      </p:sp>
      <p:sp>
        <p:nvSpPr>
          <p:cNvPr id="459" name="모서리가 둥근 직사각형 458"/>
          <p:cNvSpPr/>
          <p:nvPr/>
        </p:nvSpPr>
        <p:spPr>
          <a:xfrm>
            <a:off x="7882302" y="2346284"/>
            <a:ext cx="922551" cy="434643"/>
          </a:xfrm>
          <a:prstGeom prst="roundRect">
            <a:avLst/>
          </a:prstGeom>
          <a:noFill/>
          <a:ln w="9525">
            <a:solidFill>
              <a:srgbClr val="10BAA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844083"/>
            <a:endParaRPr lang="ko-KR" altLang="en-US" sz="1662" b="1" dirty="0">
              <a:solidFill>
                <a:prstClr val="white"/>
              </a:solidFill>
              <a:latin typeface="맑은 고딕"/>
              <a:ea typeface="맑은 고딕" panose="020B0503020000020004" pitchFamily="50" charset="-127"/>
            </a:endParaRPr>
          </a:p>
        </p:txBody>
      </p:sp>
      <p:sp>
        <p:nvSpPr>
          <p:cNvPr id="461" name="모서리가 둥근 직사각형 460"/>
          <p:cNvSpPr/>
          <p:nvPr/>
        </p:nvSpPr>
        <p:spPr>
          <a:xfrm>
            <a:off x="133998" y="2826337"/>
            <a:ext cx="922551" cy="434643"/>
          </a:xfrm>
          <a:prstGeom prst="roundRect">
            <a:avLst/>
          </a:prstGeom>
          <a:noFill/>
          <a:ln w="9525">
            <a:solidFill>
              <a:srgbClr val="10BAA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844083"/>
            <a:endParaRPr lang="ko-KR" altLang="en-US" sz="1662" b="1" dirty="0">
              <a:solidFill>
                <a:prstClr val="white"/>
              </a:solidFill>
              <a:latin typeface="맑은 고딕"/>
              <a:ea typeface="맑은 고딕" panose="020B0503020000020004" pitchFamily="50" charset="-127"/>
            </a:endParaRPr>
          </a:p>
        </p:txBody>
      </p:sp>
      <p:sp>
        <p:nvSpPr>
          <p:cNvPr id="462" name="모서리가 둥근 직사각형 461"/>
          <p:cNvSpPr/>
          <p:nvPr/>
        </p:nvSpPr>
        <p:spPr>
          <a:xfrm>
            <a:off x="1102536" y="2826337"/>
            <a:ext cx="922551" cy="434643"/>
          </a:xfrm>
          <a:prstGeom prst="roundRect">
            <a:avLst/>
          </a:prstGeom>
          <a:noFill/>
          <a:ln w="9525">
            <a:solidFill>
              <a:srgbClr val="10BAA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844083"/>
            <a:endParaRPr lang="ko-KR" altLang="en-US" sz="1662" b="1" dirty="0">
              <a:solidFill>
                <a:prstClr val="white"/>
              </a:solidFill>
              <a:latin typeface="맑은 고딕"/>
              <a:ea typeface="맑은 고딕" panose="020B0503020000020004" pitchFamily="50" charset="-127"/>
            </a:endParaRPr>
          </a:p>
        </p:txBody>
      </p:sp>
      <p:sp>
        <p:nvSpPr>
          <p:cNvPr id="463" name="모서리가 둥근 직사각형 462"/>
          <p:cNvSpPr/>
          <p:nvPr/>
        </p:nvSpPr>
        <p:spPr>
          <a:xfrm>
            <a:off x="4008150" y="2826337"/>
            <a:ext cx="922551" cy="434643"/>
          </a:xfrm>
          <a:prstGeom prst="roundRect">
            <a:avLst/>
          </a:prstGeom>
          <a:noFill/>
          <a:ln w="9525">
            <a:solidFill>
              <a:srgbClr val="10BAA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844083"/>
            <a:endParaRPr lang="ko-KR" altLang="en-US" sz="1662" b="1" dirty="0">
              <a:solidFill>
                <a:prstClr val="white"/>
              </a:solidFill>
              <a:latin typeface="맑은 고딕"/>
              <a:ea typeface="맑은 고딕" panose="020B0503020000020004" pitchFamily="50" charset="-127"/>
            </a:endParaRPr>
          </a:p>
        </p:txBody>
      </p:sp>
      <p:sp>
        <p:nvSpPr>
          <p:cNvPr id="464" name="모서리가 둥근 직사각형 463"/>
          <p:cNvSpPr/>
          <p:nvPr/>
        </p:nvSpPr>
        <p:spPr>
          <a:xfrm>
            <a:off x="2071074" y="2826337"/>
            <a:ext cx="922551" cy="434643"/>
          </a:xfrm>
          <a:prstGeom prst="roundRect">
            <a:avLst/>
          </a:prstGeom>
          <a:noFill/>
          <a:ln w="9525">
            <a:solidFill>
              <a:srgbClr val="10BAA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844083"/>
            <a:endParaRPr lang="ko-KR" altLang="en-US" sz="1662" b="1" dirty="0">
              <a:solidFill>
                <a:prstClr val="white"/>
              </a:solidFill>
              <a:latin typeface="맑은 고딕"/>
              <a:ea typeface="맑은 고딕" panose="020B0503020000020004" pitchFamily="50" charset="-127"/>
            </a:endParaRPr>
          </a:p>
        </p:txBody>
      </p:sp>
      <p:sp>
        <p:nvSpPr>
          <p:cNvPr id="465" name="모서리가 둥근 직사각형 464"/>
          <p:cNvSpPr/>
          <p:nvPr/>
        </p:nvSpPr>
        <p:spPr>
          <a:xfrm>
            <a:off x="3039612" y="2826337"/>
            <a:ext cx="922551" cy="434643"/>
          </a:xfrm>
          <a:prstGeom prst="roundRect">
            <a:avLst/>
          </a:prstGeom>
          <a:noFill/>
          <a:ln w="9525">
            <a:solidFill>
              <a:srgbClr val="10BAA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844083"/>
            <a:endParaRPr lang="ko-KR" altLang="en-US" sz="1662" b="1" dirty="0">
              <a:solidFill>
                <a:prstClr val="white"/>
              </a:solidFill>
              <a:latin typeface="맑은 고딕"/>
              <a:ea typeface="맑은 고딕" panose="020B0503020000020004" pitchFamily="50" charset="-127"/>
            </a:endParaRPr>
          </a:p>
        </p:txBody>
      </p:sp>
      <p:sp>
        <p:nvSpPr>
          <p:cNvPr id="466" name="모서리가 둥근 직사각형 465"/>
          <p:cNvSpPr/>
          <p:nvPr/>
        </p:nvSpPr>
        <p:spPr>
          <a:xfrm>
            <a:off x="5945226" y="2826337"/>
            <a:ext cx="922551" cy="434643"/>
          </a:xfrm>
          <a:prstGeom prst="roundRect">
            <a:avLst/>
          </a:prstGeom>
          <a:noFill/>
          <a:ln w="9525">
            <a:solidFill>
              <a:srgbClr val="10BAA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844083"/>
            <a:endParaRPr lang="ko-KR" altLang="en-US" sz="1662" b="1" dirty="0">
              <a:solidFill>
                <a:prstClr val="white"/>
              </a:solidFill>
              <a:latin typeface="맑은 고딕"/>
              <a:ea typeface="맑은 고딕" panose="020B0503020000020004" pitchFamily="50" charset="-127"/>
            </a:endParaRPr>
          </a:p>
        </p:txBody>
      </p:sp>
      <p:sp>
        <p:nvSpPr>
          <p:cNvPr id="467" name="모서리가 둥근 직사각형 466"/>
          <p:cNvSpPr/>
          <p:nvPr/>
        </p:nvSpPr>
        <p:spPr>
          <a:xfrm>
            <a:off x="6913764" y="2826337"/>
            <a:ext cx="922551" cy="434643"/>
          </a:xfrm>
          <a:prstGeom prst="roundRect">
            <a:avLst/>
          </a:prstGeom>
          <a:noFill/>
          <a:ln w="9525">
            <a:solidFill>
              <a:srgbClr val="10BAA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844083"/>
            <a:endParaRPr lang="ko-KR" altLang="en-US" sz="1662" b="1" dirty="0">
              <a:solidFill>
                <a:prstClr val="white"/>
              </a:solidFill>
              <a:latin typeface="맑은 고딕"/>
              <a:ea typeface="맑은 고딕" panose="020B0503020000020004" pitchFamily="50" charset="-127"/>
            </a:endParaRPr>
          </a:p>
        </p:txBody>
      </p:sp>
      <p:sp>
        <p:nvSpPr>
          <p:cNvPr id="468" name="모서리가 둥근 직사각형 467"/>
          <p:cNvSpPr/>
          <p:nvPr/>
        </p:nvSpPr>
        <p:spPr>
          <a:xfrm>
            <a:off x="4976688" y="2826337"/>
            <a:ext cx="922551" cy="434643"/>
          </a:xfrm>
          <a:prstGeom prst="roundRect">
            <a:avLst/>
          </a:prstGeom>
          <a:noFill/>
          <a:ln w="9525">
            <a:solidFill>
              <a:srgbClr val="10BAA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844083"/>
            <a:endParaRPr lang="ko-KR" altLang="en-US" sz="1662" b="1" dirty="0">
              <a:solidFill>
                <a:prstClr val="white"/>
              </a:solidFill>
              <a:latin typeface="맑은 고딕"/>
              <a:ea typeface="맑은 고딕" panose="020B0503020000020004" pitchFamily="50" charset="-127"/>
            </a:endParaRPr>
          </a:p>
        </p:txBody>
      </p:sp>
      <p:sp>
        <p:nvSpPr>
          <p:cNvPr id="469" name="모서리가 둥근 직사각형 468"/>
          <p:cNvSpPr/>
          <p:nvPr/>
        </p:nvSpPr>
        <p:spPr>
          <a:xfrm>
            <a:off x="8850839" y="2826337"/>
            <a:ext cx="922551" cy="434643"/>
          </a:xfrm>
          <a:prstGeom prst="roundRect">
            <a:avLst/>
          </a:prstGeom>
          <a:noFill/>
          <a:ln w="9525">
            <a:solidFill>
              <a:srgbClr val="10BAA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844083"/>
            <a:endParaRPr lang="ko-KR" altLang="en-US" sz="1662" b="1" dirty="0">
              <a:solidFill>
                <a:prstClr val="white"/>
              </a:solidFill>
              <a:latin typeface="맑은 고딕"/>
              <a:ea typeface="맑은 고딕" panose="020B0503020000020004" pitchFamily="50" charset="-127"/>
            </a:endParaRPr>
          </a:p>
        </p:txBody>
      </p:sp>
      <p:sp>
        <p:nvSpPr>
          <p:cNvPr id="470" name="모서리가 둥근 직사각형 469"/>
          <p:cNvSpPr/>
          <p:nvPr/>
        </p:nvSpPr>
        <p:spPr>
          <a:xfrm>
            <a:off x="7882302" y="2826337"/>
            <a:ext cx="922551" cy="434643"/>
          </a:xfrm>
          <a:prstGeom prst="roundRect">
            <a:avLst/>
          </a:prstGeom>
          <a:noFill/>
          <a:ln w="9525">
            <a:solidFill>
              <a:srgbClr val="10BAA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844083"/>
            <a:endParaRPr lang="ko-KR" altLang="en-US" sz="1662" b="1" dirty="0">
              <a:solidFill>
                <a:prstClr val="white"/>
              </a:solidFill>
              <a:latin typeface="맑은 고딕"/>
              <a:ea typeface="맑은 고딕" panose="020B0503020000020004" pitchFamily="50" charset="-127"/>
            </a:endParaRPr>
          </a:p>
        </p:txBody>
      </p:sp>
      <p:sp>
        <p:nvSpPr>
          <p:cNvPr id="472" name="모서리가 둥근 직사각형 471"/>
          <p:cNvSpPr/>
          <p:nvPr/>
        </p:nvSpPr>
        <p:spPr>
          <a:xfrm>
            <a:off x="133998" y="3306390"/>
            <a:ext cx="922551" cy="434643"/>
          </a:xfrm>
          <a:prstGeom prst="roundRect">
            <a:avLst/>
          </a:prstGeom>
          <a:noFill/>
          <a:ln w="9525">
            <a:solidFill>
              <a:srgbClr val="10BAA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844083"/>
            <a:endParaRPr lang="ko-KR" altLang="en-US" sz="1662" b="1" dirty="0">
              <a:solidFill>
                <a:prstClr val="white"/>
              </a:solidFill>
              <a:latin typeface="맑은 고딕"/>
              <a:ea typeface="맑은 고딕" panose="020B0503020000020004" pitchFamily="50" charset="-127"/>
            </a:endParaRPr>
          </a:p>
        </p:txBody>
      </p:sp>
      <p:sp>
        <p:nvSpPr>
          <p:cNvPr id="473" name="모서리가 둥근 직사각형 472"/>
          <p:cNvSpPr/>
          <p:nvPr/>
        </p:nvSpPr>
        <p:spPr>
          <a:xfrm>
            <a:off x="1102536" y="3306390"/>
            <a:ext cx="922551" cy="434643"/>
          </a:xfrm>
          <a:prstGeom prst="roundRect">
            <a:avLst/>
          </a:prstGeom>
          <a:noFill/>
          <a:ln w="9525">
            <a:solidFill>
              <a:srgbClr val="10BAA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844083"/>
            <a:endParaRPr lang="ko-KR" altLang="en-US" sz="1662" b="1" dirty="0">
              <a:solidFill>
                <a:prstClr val="white"/>
              </a:solidFill>
              <a:latin typeface="맑은 고딕"/>
              <a:ea typeface="맑은 고딕" panose="020B0503020000020004" pitchFamily="50" charset="-127"/>
            </a:endParaRPr>
          </a:p>
        </p:txBody>
      </p:sp>
      <p:sp>
        <p:nvSpPr>
          <p:cNvPr id="474" name="모서리가 둥근 직사각형 473"/>
          <p:cNvSpPr/>
          <p:nvPr/>
        </p:nvSpPr>
        <p:spPr>
          <a:xfrm>
            <a:off x="4008150" y="3306390"/>
            <a:ext cx="922551" cy="434643"/>
          </a:xfrm>
          <a:prstGeom prst="roundRect">
            <a:avLst/>
          </a:prstGeom>
          <a:noFill/>
          <a:ln w="9525">
            <a:solidFill>
              <a:srgbClr val="10BAA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844083"/>
            <a:endParaRPr lang="ko-KR" altLang="en-US" sz="1662" b="1" dirty="0">
              <a:solidFill>
                <a:prstClr val="white"/>
              </a:solidFill>
              <a:latin typeface="맑은 고딕"/>
              <a:ea typeface="맑은 고딕" panose="020B0503020000020004" pitchFamily="50" charset="-127"/>
            </a:endParaRPr>
          </a:p>
        </p:txBody>
      </p:sp>
      <p:sp>
        <p:nvSpPr>
          <p:cNvPr id="475" name="모서리가 둥근 직사각형 474"/>
          <p:cNvSpPr/>
          <p:nvPr/>
        </p:nvSpPr>
        <p:spPr>
          <a:xfrm>
            <a:off x="2071074" y="3306390"/>
            <a:ext cx="922551" cy="434643"/>
          </a:xfrm>
          <a:prstGeom prst="roundRect">
            <a:avLst/>
          </a:prstGeom>
          <a:noFill/>
          <a:ln w="9525">
            <a:solidFill>
              <a:srgbClr val="10BAA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844083"/>
            <a:endParaRPr lang="ko-KR" altLang="en-US" sz="1662" b="1" dirty="0">
              <a:solidFill>
                <a:prstClr val="white"/>
              </a:solidFill>
              <a:latin typeface="맑은 고딕"/>
              <a:ea typeface="맑은 고딕" panose="020B0503020000020004" pitchFamily="50" charset="-127"/>
            </a:endParaRPr>
          </a:p>
        </p:txBody>
      </p:sp>
      <p:sp>
        <p:nvSpPr>
          <p:cNvPr id="476" name="모서리가 둥근 직사각형 475"/>
          <p:cNvSpPr/>
          <p:nvPr/>
        </p:nvSpPr>
        <p:spPr>
          <a:xfrm>
            <a:off x="3039612" y="3306390"/>
            <a:ext cx="922551" cy="434643"/>
          </a:xfrm>
          <a:prstGeom prst="roundRect">
            <a:avLst/>
          </a:prstGeom>
          <a:noFill/>
          <a:ln w="9525">
            <a:solidFill>
              <a:srgbClr val="10BAA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844083"/>
            <a:endParaRPr lang="ko-KR" altLang="en-US" sz="1662" b="1" dirty="0">
              <a:solidFill>
                <a:prstClr val="white"/>
              </a:solidFill>
              <a:latin typeface="맑은 고딕"/>
              <a:ea typeface="맑은 고딕" panose="020B0503020000020004" pitchFamily="50" charset="-127"/>
            </a:endParaRPr>
          </a:p>
        </p:txBody>
      </p:sp>
      <p:sp>
        <p:nvSpPr>
          <p:cNvPr id="477" name="모서리가 둥근 직사각형 476"/>
          <p:cNvSpPr/>
          <p:nvPr/>
        </p:nvSpPr>
        <p:spPr>
          <a:xfrm>
            <a:off x="5945226" y="3306390"/>
            <a:ext cx="922551" cy="434643"/>
          </a:xfrm>
          <a:prstGeom prst="roundRect">
            <a:avLst/>
          </a:prstGeom>
          <a:noFill/>
          <a:ln w="9525">
            <a:solidFill>
              <a:srgbClr val="10BAA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844083"/>
            <a:endParaRPr lang="ko-KR" altLang="en-US" sz="1662" b="1" dirty="0">
              <a:solidFill>
                <a:prstClr val="white"/>
              </a:solidFill>
              <a:latin typeface="맑은 고딕"/>
              <a:ea typeface="맑은 고딕" panose="020B0503020000020004" pitchFamily="50" charset="-127"/>
            </a:endParaRPr>
          </a:p>
        </p:txBody>
      </p:sp>
      <p:sp>
        <p:nvSpPr>
          <p:cNvPr id="478" name="모서리가 둥근 직사각형 477"/>
          <p:cNvSpPr/>
          <p:nvPr/>
        </p:nvSpPr>
        <p:spPr>
          <a:xfrm>
            <a:off x="6913764" y="3306390"/>
            <a:ext cx="922551" cy="434643"/>
          </a:xfrm>
          <a:prstGeom prst="roundRect">
            <a:avLst/>
          </a:prstGeom>
          <a:noFill/>
          <a:ln w="9525">
            <a:solidFill>
              <a:srgbClr val="10BAA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844083"/>
            <a:endParaRPr lang="ko-KR" altLang="en-US" sz="1662" b="1" dirty="0">
              <a:solidFill>
                <a:prstClr val="white"/>
              </a:solidFill>
              <a:latin typeface="맑은 고딕"/>
              <a:ea typeface="맑은 고딕" panose="020B0503020000020004" pitchFamily="50" charset="-127"/>
            </a:endParaRPr>
          </a:p>
        </p:txBody>
      </p:sp>
      <p:sp>
        <p:nvSpPr>
          <p:cNvPr id="479" name="모서리가 둥근 직사각형 478"/>
          <p:cNvSpPr/>
          <p:nvPr/>
        </p:nvSpPr>
        <p:spPr>
          <a:xfrm>
            <a:off x="4976688" y="3306390"/>
            <a:ext cx="922551" cy="434643"/>
          </a:xfrm>
          <a:prstGeom prst="roundRect">
            <a:avLst/>
          </a:prstGeom>
          <a:noFill/>
          <a:ln w="9525">
            <a:solidFill>
              <a:srgbClr val="10BAA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844083"/>
            <a:endParaRPr lang="ko-KR" altLang="en-US" sz="1662" b="1" dirty="0">
              <a:solidFill>
                <a:prstClr val="white"/>
              </a:solidFill>
              <a:latin typeface="맑은 고딕"/>
              <a:ea typeface="맑은 고딕" panose="020B0503020000020004" pitchFamily="50" charset="-127"/>
            </a:endParaRPr>
          </a:p>
        </p:txBody>
      </p:sp>
      <p:sp>
        <p:nvSpPr>
          <p:cNvPr id="480" name="모서리가 둥근 직사각형 479"/>
          <p:cNvSpPr/>
          <p:nvPr/>
        </p:nvSpPr>
        <p:spPr>
          <a:xfrm>
            <a:off x="8850839" y="3306390"/>
            <a:ext cx="922551" cy="434643"/>
          </a:xfrm>
          <a:prstGeom prst="roundRect">
            <a:avLst/>
          </a:prstGeom>
          <a:noFill/>
          <a:ln w="9525">
            <a:solidFill>
              <a:srgbClr val="10BAA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844083"/>
            <a:endParaRPr lang="ko-KR" altLang="en-US" sz="1662" b="1" dirty="0">
              <a:solidFill>
                <a:prstClr val="white"/>
              </a:solidFill>
              <a:latin typeface="맑은 고딕"/>
              <a:ea typeface="맑은 고딕" panose="020B0503020000020004" pitchFamily="50" charset="-127"/>
            </a:endParaRPr>
          </a:p>
        </p:txBody>
      </p:sp>
      <p:sp>
        <p:nvSpPr>
          <p:cNvPr id="481" name="모서리가 둥근 직사각형 480"/>
          <p:cNvSpPr/>
          <p:nvPr/>
        </p:nvSpPr>
        <p:spPr>
          <a:xfrm>
            <a:off x="7882302" y="3306390"/>
            <a:ext cx="922551" cy="434643"/>
          </a:xfrm>
          <a:prstGeom prst="roundRect">
            <a:avLst/>
          </a:prstGeom>
          <a:noFill/>
          <a:ln w="9525">
            <a:solidFill>
              <a:srgbClr val="10BAA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844083"/>
            <a:endParaRPr lang="ko-KR" altLang="en-US" sz="1662" b="1" dirty="0">
              <a:solidFill>
                <a:prstClr val="white"/>
              </a:solidFill>
              <a:latin typeface="맑은 고딕"/>
              <a:ea typeface="맑은 고딕" panose="020B0503020000020004" pitchFamily="50" charset="-127"/>
            </a:endParaRPr>
          </a:p>
        </p:txBody>
      </p:sp>
      <p:sp>
        <p:nvSpPr>
          <p:cNvPr id="483" name="모서리가 둥근 직사각형 482"/>
          <p:cNvSpPr/>
          <p:nvPr/>
        </p:nvSpPr>
        <p:spPr>
          <a:xfrm>
            <a:off x="133998" y="3786443"/>
            <a:ext cx="922551" cy="434643"/>
          </a:xfrm>
          <a:prstGeom prst="roundRect">
            <a:avLst/>
          </a:prstGeom>
          <a:noFill/>
          <a:ln w="9525">
            <a:solidFill>
              <a:srgbClr val="10BAA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844083"/>
            <a:endParaRPr lang="ko-KR" altLang="en-US" sz="1662" b="1" dirty="0">
              <a:solidFill>
                <a:prstClr val="white"/>
              </a:solidFill>
              <a:latin typeface="맑은 고딕"/>
              <a:ea typeface="맑은 고딕" panose="020B0503020000020004" pitchFamily="50" charset="-127"/>
            </a:endParaRPr>
          </a:p>
        </p:txBody>
      </p:sp>
      <p:sp>
        <p:nvSpPr>
          <p:cNvPr id="484" name="모서리가 둥근 직사각형 483"/>
          <p:cNvSpPr/>
          <p:nvPr/>
        </p:nvSpPr>
        <p:spPr>
          <a:xfrm>
            <a:off x="1102536" y="3786443"/>
            <a:ext cx="922551" cy="434643"/>
          </a:xfrm>
          <a:prstGeom prst="roundRect">
            <a:avLst/>
          </a:prstGeom>
          <a:noFill/>
          <a:ln w="9525">
            <a:solidFill>
              <a:srgbClr val="10BAA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844083"/>
            <a:endParaRPr lang="ko-KR" altLang="en-US" sz="1662" b="1" dirty="0">
              <a:solidFill>
                <a:prstClr val="white"/>
              </a:solidFill>
              <a:latin typeface="맑은 고딕"/>
              <a:ea typeface="맑은 고딕" panose="020B0503020000020004" pitchFamily="50" charset="-127"/>
            </a:endParaRPr>
          </a:p>
        </p:txBody>
      </p:sp>
      <p:sp>
        <p:nvSpPr>
          <p:cNvPr id="485" name="모서리가 둥근 직사각형 484"/>
          <p:cNvSpPr/>
          <p:nvPr/>
        </p:nvSpPr>
        <p:spPr>
          <a:xfrm>
            <a:off x="4008150" y="3786443"/>
            <a:ext cx="922551" cy="434643"/>
          </a:xfrm>
          <a:prstGeom prst="roundRect">
            <a:avLst/>
          </a:prstGeom>
          <a:noFill/>
          <a:ln w="9525">
            <a:solidFill>
              <a:srgbClr val="10BAA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844083"/>
            <a:endParaRPr lang="ko-KR" altLang="en-US" sz="1662" b="1" dirty="0">
              <a:solidFill>
                <a:prstClr val="white"/>
              </a:solidFill>
              <a:latin typeface="맑은 고딕"/>
              <a:ea typeface="맑은 고딕" panose="020B0503020000020004" pitchFamily="50" charset="-127"/>
            </a:endParaRPr>
          </a:p>
        </p:txBody>
      </p:sp>
      <p:sp>
        <p:nvSpPr>
          <p:cNvPr id="486" name="모서리가 둥근 직사각형 485"/>
          <p:cNvSpPr/>
          <p:nvPr/>
        </p:nvSpPr>
        <p:spPr>
          <a:xfrm>
            <a:off x="2071074" y="3786443"/>
            <a:ext cx="922551" cy="434643"/>
          </a:xfrm>
          <a:prstGeom prst="roundRect">
            <a:avLst/>
          </a:prstGeom>
          <a:noFill/>
          <a:ln w="9525">
            <a:solidFill>
              <a:srgbClr val="10BAA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844083"/>
            <a:endParaRPr lang="ko-KR" altLang="en-US" sz="1662" b="1" dirty="0">
              <a:solidFill>
                <a:prstClr val="white"/>
              </a:solidFill>
              <a:latin typeface="맑은 고딕"/>
              <a:ea typeface="맑은 고딕" panose="020B0503020000020004" pitchFamily="50" charset="-127"/>
            </a:endParaRPr>
          </a:p>
        </p:txBody>
      </p:sp>
      <p:sp>
        <p:nvSpPr>
          <p:cNvPr id="487" name="모서리가 둥근 직사각형 486"/>
          <p:cNvSpPr/>
          <p:nvPr/>
        </p:nvSpPr>
        <p:spPr>
          <a:xfrm>
            <a:off x="3039612" y="3786443"/>
            <a:ext cx="922551" cy="434643"/>
          </a:xfrm>
          <a:prstGeom prst="roundRect">
            <a:avLst/>
          </a:prstGeom>
          <a:noFill/>
          <a:ln w="9525">
            <a:solidFill>
              <a:srgbClr val="10BAA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844083"/>
            <a:endParaRPr lang="ko-KR" altLang="en-US" sz="1662" b="1" dirty="0">
              <a:solidFill>
                <a:prstClr val="white"/>
              </a:solidFill>
              <a:latin typeface="맑은 고딕"/>
              <a:ea typeface="맑은 고딕" panose="020B0503020000020004" pitchFamily="50" charset="-127"/>
            </a:endParaRPr>
          </a:p>
        </p:txBody>
      </p:sp>
      <p:sp>
        <p:nvSpPr>
          <p:cNvPr id="488" name="모서리가 둥근 직사각형 487"/>
          <p:cNvSpPr/>
          <p:nvPr/>
        </p:nvSpPr>
        <p:spPr>
          <a:xfrm>
            <a:off x="5945226" y="3786443"/>
            <a:ext cx="922551" cy="434643"/>
          </a:xfrm>
          <a:prstGeom prst="roundRect">
            <a:avLst/>
          </a:prstGeom>
          <a:noFill/>
          <a:ln w="9525">
            <a:solidFill>
              <a:srgbClr val="10BAA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844083"/>
            <a:endParaRPr lang="ko-KR" altLang="en-US" sz="1662" b="1" dirty="0">
              <a:solidFill>
                <a:prstClr val="white"/>
              </a:solidFill>
              <a:latin typeface="맑은 고딕"/>
              <a:ea typeface="맑은 고딕" panose="020B0503020000020004" pitchFamily="50" charset="-127"/>
            </a:endParaRPr>
          </a:p>
        </p:txBody>
      </p:sp>
      <p:sp>
        <p:nvSpPr>
          <p:cNvPr id="489" name="모서리가 둥근 직사각형 488"/>
          <p:cNvSpPr/>
          <p:nvPr/>
        </p:nvSpPr>
        <p:spPr>
          <a:xfrm>
            <a:off x="6913764" y="3786443"/>
            <a:ext cx="922551" cy="434643"/>
          </a:xfrm>
          <a:prstGeom prst="roundRect">
            <a:avLst/>
          </a:prstGeom>
          <a:noFill/>
          <a:ln w="9525">
            <a:solidFill>
              <a:srgbClr val="10BAA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844083"/>
            <a:endParaRPr lang="ko-KR" altLang="en-US" sz="1662" b="1" dirty="0">
              <a:solidFill>
                <a:prstClr val="white"/>
              </a:solidFill>
              <a:latin typeface="맑은 고딕"/>
              <a:ea typeface="맑은 고딕" panose="020B0503020000020004" pitchFamily="50" charset="-127"/>
            </a:endParaRPr>
          </a:p>
        </p:txBody>
      </p:sp>
      <p:sp>
        <p:nvSpPr>
          <p:cNvPr id="490" name="모서리가 둥근 직사각형 489"/>
          <p:cNvSpPr/>
          <p:nvPr/>
        </p:nvSpPr>
        <p:spPr>
          <a:xfrm>
            <a:off x="4976688" y="3786443"/>
            <a:ext cx="922551" cy="434643"/>
          </a:xfrm>
          <a:prstGeom prst="roundRect">
            <a:avLst/>
          </a:prstGeom>
          <a:noFill/>
          <a:ln w="9525">
            <a:solidFill>
              <a:srgbClr val="10BAA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844083"/>
            <a:endParaRPr lang="ko-KR" altLang="en-US" sz="1662" b="1" dirty="0">
              <a:solidFill>
                <a:prstClr val="white"/>
              </a:solidFill>
              <a:latin typeface="맑은 고딕"/>
              <a:ea typeface="맑은 고딕" panose="020B0503020000020004" pitchFamily="50" charset="-127"/>
            </a:endParaRPr>
          </a:p>
        </p:txBody>
      </p:sp>
      <p:sp>
        <p:nvSpPr>
          <p:cNvPr id="491" name="모서리가 둥근 직사각형 490"/>
          <p:cNvSpPr/>
          <p:nvPr/>
        </p:nvSpPr>
        <p:spPr>
          <a:xfrm>
            <a:off x="8850839" y="3786443"/>
            <a:ext cx="922551" cy="434643"/>
          </a:xfrm>
          <a:prstGeom prst="roundRect">
            <a:avLst/>
          </a:prstGeom>
          <a:noFill/>
          <a:ln w="9525">
            <a:solidFill>
              <a:srgbClr val="10BAA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844083"/>
            <a:endParaRPr lang="ko-KR" altLang="en-US" sz="1662" b="1" dirty="0">
              <a:solidFill>
                <a:prstClr val="white"/>
              </a:solidFill>
              <a:latin typeface="맑은 고딕"/>
              <a:ea typeface="맑은 고딕" panose="020B0503020000020004" pitchFamily="50" charset="-127"/>
            </a:endParaRPr>
          </a:p>
        </p:txBody>
      </p:sp>
      <p:sp>
        <p:nvSpPr>
          <p:cNvPr id="492" name="모서리가 둥근 직사각형 491"/>
          <p:cNvSpPr/>
          <p:nvPr/>
        </p:nvSpPr>
        <p:spPr>
          <a:xfrm>
            <a:off x="7882302" y="3786443"/>
            <a:ext cx="922551" cy="434643"/>
          </a:xfrm>
          <a:prstGeom prst="roundRect">
            <a:avLst/>
          </a:prstGeom>
          <a:noFill/>
          <a:ln w="9525">
            <a:solidFill>
              <a:srgbClr val="10BAA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844083"/>
            <a:endParaRPr lang="ko-KR" altLang="en-US" sz="1662" b="1" dirty="0">
              <a:solidFill>
                <a:prstClr val="white"/>
              </a:solidFill>
              <a:latin typeface="맑은 고딕"/>
              <a:ea typeface="맑은 고딕" panose="020B0503020000020004" pitchFamily="50" charset="-127"/>
            </a:endParaRPr>
          </a:p>
        </p:txBody>
      </p:sp>
      <p:sp>
        <p:nvSpPr>
          <p:cNvPr id="494" name="모서리가 둥근 직사각형 493"/>
          <p:cNvSpPr/>
          <p:nvPr/>
        </p:nvSpPr>
        <p:spPr>
          <a:xfrm>
            <a:off x="133998" y="4266496"/>
            <a:ext cx="922551" cy="434643"/>
          </a:xfrm>
          <a:prstGeom prst="roundRect">
            <a:avLst/>
          </a:prstGeom>
          <a:noFill/>
          <a:ln w="9525">
            <a:solidFill>
              <a:srgbClr val="10BAA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844083"/>
            <a:endParaRPr lang="ko-KR" altLang="en-US" sz="1662" b="1" dirty="0">
              <a:solidFill>
                <a:prstClr val="white"/>
              </a:solidFill>
              <a:latin typeface="맑은 고딕"/>
              <a:ea typeface="맑은 고딕" panose="020B0503020000020004" pitchFamily="50" charset="-127"/>
            </a:endParaRPr>
          </a:p>
        </p:txBody>
      </p:sp>
      <p:sp>
        <p:nvSpPr>
          <p:cNvPr id="495" name="모서리가 둥근 직사각형 494"/>
          <p:cNvSpPr/>
          <p:nvPr/>
        </p:nvSpPr>
        <p:spPr>
          <a:xfrm>
            <a:off x="1102536" y="4266496"/>
            <a:ext cx="922551" cy="434643"/>
          </a:xfrm>
          <a:prstGeom prst="roundRect">
            <a:avLst/>
          </a:prstGeom>
          <a:noFill/>
          <a:ln w="9525">
            <a:solidFill>
              <a:srgbClr val="10BAA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844083"/>
            <a:endParaRPr lang="ko-KR" altLang="en-US" sz="1662" b="1" dirty="0">
              <a:solidFill>
                <a:prstClr val="white"/>
              </a:solidFill>
              <a:latin typeface="맑은 고딕"/>
              <a:ea typeface="맑은 고딕" panose="020B0503020000020004" pitchFamily="50" charset="-127"/>
            </a:endParaRPr>
          </a:p>
        </p:txBody>
      </p:sp>
      <p:sp>
        <p:nvSpPr>
          <p:cNvPr id="496" name="모서리가 둥근 직사각형 495"/>
          <p:cNvSpPr/>
          <p:nvPr/>
        </p:nvSpPr>
        <p:spPr>
          <a:xfrm>
            <a:off x="4008150" y="4266496"/>
            <a:ext cx="922551" cy="434643"/>
          </a:xfrm>
          <a:prstGeom prst="roundRect">
            <a:avLst/>
          </a:prstGeom>
          <a:noFill/>
          <a:ln w="9525">
            <a:solidFill>
              <a:srgbClr val="10BAA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844083"/>
            <a:endParaRPr lang="ko-KR" altLang="en-US" sz="1662" b="1" dirty="0">
              <a:solidFill>
                <a:prstClr val="white"/>
              </a:solidFill>
              <a:latin typeface="맑은 고딕"/>
              <a:ea typeface="맑은 고딕" panose="020B0503020000020004" pitchFamily="50" charset="-127"/>
            </a:endParaRPr>
          </a:p>
        </p:txBody>
      </p:sp>
      <p:sp>
        <p:nvSpPr>
          <p:cNvPr id="497" name="모서리가 둥근 직사각형 496"/>
          <p:cNvSpPr/>
          <p:nvPr/>
        </p:nvSpPr>
        <p:spPr>
          <a:xfrm>
            <a:off x="2071074" y="4266496"/>
            <a:ext cx="922551" cy="434643"/>
          </a:xfrm>
          <a:prstGeom prst="roundRect">
            <a:avLst/>
          </a:prstGeom>
          <a:noFill/>
          <a:ln w="9525">
            <a:solidFill>
              <a:srgbClr val="10BAA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844083"/>
            <a:endParaRPr lang="ko-KR" altLang="en-US" sz="1662" b="1" dirty="0">
              <a:solidFill>
                <a:prstClr val="white"/>
              </a:solidFill>
              <a:latin typeface="맑은 고딕"/>
              <a:ea typeface="맑은 고딕" panose="020B0503020000020004" pitchFamily="50" charset="-127"/>
            </a:endParaRPr>
          </a:p>
        </p:txBody>
      </p:sp>
      <p:sp>
        <p:nvSpPr>
          <p:cNvPr id="498" name="모서리가 둥근 직사각형 497"/>
          <p:cNvSpPr/>
          <p:nvPr/>
        </p:nvSpPr>
        <p:spPr>
          <a:xfrm>
            <a:off x="3039612" y="4266496"/>
            <a:ext cx="922551" cy="434643"/>
          </a:xfrm>
          <a:prstGeom prst="roundRect">
            <a:avLst/>
          </a:prstGeom>
          <a:noFill/>
          <a:ln w="9525">
            <a:solidFill>
              <a:srgbClr val="10BAA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844083"/>
            <a:endParaRPr lang="ko-KR" altLang="en-US" sz="1662" b="1" dirty="0">
              <a:solidFill>
                <a:prstClr val="white"/>
              </a:solidFill>
              <a:latin typeface="맑은 고딕"/>
              <a:ea typeface="맑은 고딕" panose="020B0503020000020004" pitchFamily="50" charset="-127"/>
            </a:endParaRPr>
          </a:p>
        </p:txBody>
      </p:sp>
      <p:sp>
        <p:nvSpPr>
          <p:cNvPr id="499" name="모서리가 둥근 직사각형 498"/>
          <p:cNvSpPr/>
          <p:nvPr/>
        </p:nvSpPr>
        <p:spPr>
          <a:xfrm>
            <a:off x="5945226" y="4266496"/>
            <a:ext cx="922551" cy="434643"/>
          </a:xfrm>
          <a:prstGeom prst="roundRect">
            <a:avLst/>
          </a:prstGeom>
          <a:noFill/>
          <a:ln w="9525">
            <a:solidFill>
              <a:srgbClr val="10BAA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844083"/>
            <a:endParaRPr lang="ko-KR" altLang="en-US" sz="1662" b="1" dirty="0">
              <a:solidFill>
                <a:prstClr val="white"/>
              </a:solidFill>
              <a:latin typeface="맑은 고딕"/>
              <a:ea typeface="맑은 고딕" panose="020B0503020000020004" pitchFamily="50" charset="-127"/>
            </a:endParaRPr>
          </a:p>
        </p:txBody>
      </p:sp>
      <p:sp>
        <p:nvSpPr>
          <p:cNvPr id="500" name="모서리가 둥근 직사각형 499"/>
          <p:cNvSpPr/>
          <p:nvPr/>
        </p:nvSpPr>
        <p:spPr>
          <a:xfrm>
            <a:off x="6913764" y="4266496"/>
            <a:ext cx="922551" cy="434643"/>
          </a:xfrm>
          <a:prstGeom prst="roundRect">
            <a:avLst/>
          </a:prstGeom>
          <a:noFill/>
          <a:ln w="9525">
            <a:solidFill>
              <a:srgbClr val="10BAA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844083"/>
            <a:endParaRPr lang="ko-KR" altLang="en-US" sz="1662" b="1" dirty="0">
              <a:solidFill>
                <a:prstClr val="white"/>
              </a:solidFill>
              <a:latin typeface="맑은 고딕"/>
              <a:ea typeface="맑은 고딕" panose="020B0503020000020004" pitchFamily="50" charset="-127"/>
            </a:endParaRPr>
          </a:p>
        </p:txBody>
      </p:sp>
      <p:sp>
        <p:nvSpPr>
          <p:cNvPr id="501" name="모서리가 둥근 직사각형 500"/>
          <p:cNvSpPr/>
          <p:nvPr/>
        </p:nvSpPr>
        <p:spPr>
          <a:xfrm>
            <a:off x="4976688" y="4266496"/>
            <a:ext cx="922551" cy="434643"/>
          </a:xfrm>
          <a:prstGeom prst="roundRect">
            <a:avLst/>
          </a:prstGeom>
          <a:noFill/>
          <a:ln w="9525">
            <a:solidFill>
              <a:srgbClr val="10BAA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844083"/>
            <a:endParaRPr lang="ko-KR" altLang="en-US" sz="1662" b="1" dirty="0">
              <a:solidFill>
                <a:prstClr val="white"/>
              </a:solidFill>
              <a:latin typeface="맑은 고딕"/>
              <a:ea typeface="맑은 고딕" panose="020B0503020000020004" pitchFamily="50" charset="-127"/>
            </a:endParaRPr>
          </a:p>
        </p:txBody>
      </p:sp>
      <p:sp>
        <p:nvSpPr>
          <p:cNvPr id="502" name="모서리가 둥근 직사각형 501"/>
          <p:cNvSpPr/>
          <p:nvPr/>
        </p:nvSpPr>
        <p:spPr>
          <a:xfrm>
            <a:off x="8850839" y="4266496"/>
            <a:ext cx="922551" cy="434643"/>
          </a:xfrm>
          <a:prstGeom prst="roundRect">
            <a:avLst/>
          </a:prstGeom>
          <a:noFill/>
          <a:ln w="9525">
            <a:solidFill>
              <a:srgbClr val="10BAA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844083"/>
            <a:endParaRPr lang="ko-KR" altLang="en-US" sz="1662" b="1" dirty="0">
              <a:solidFill>
                <a:prstClr val="white"/>
              </a:solidFill>
              <a:latin typeface="맑은 고딕"/>
              <a:ea typeface="맑은 고딕" panose="020B0503020000020004" pitchFamily="50" charset="-127"/>
            </a:endParaRPr>
          </a:p>
        </p:txBody>
      </p:sp>
      <p:sp>
        <p:nvSpPr>
          <p:cNvPr id="503" name="모서리가 둥근 직사각형 502"/>
          <p:cNvSpPr/>
          <p:nvPr/>
        </p:nvSpPr>
        <p:spPr>
          <a:xfrm>
            <a:off x="7882302" y="4266496"/>
            <a:ext cx="922551" cy="434643"/>
          </a:xfrm>
          <a:prstGeom prst="roundRect">
            <a:avLst/>
          </a:prstGeom>
          <a:noFill/>
          <a:ln w="9525">
            <a:solidFill>
              <a:srgbClr val="10BAA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844083"/>
            <a:endParaRPr lang="ko-KR" altLang="en-US" sz="1662" b="1" dirty="0">
              <a:solidFill>
                <a:prstClr val="white"/>
              </a:solidFill>
              <a:latin typeface="맑은 고딕"/>
              <a:ea typeface="맑은 고딕" panose="020B0503020000020004" pitchFamily="50" charset="-127"/>
            </a:endParaRPr>
          </a:p>
        </p:txBody>
      </p:sp>
      <p:sp>
        <p:nvSpPr>
          <p:cNvPr id="505" name="모서리가 둥근 직사각형 504"/>
          <p:cNvSpPr/>
          <p:nvPr/>
        </p:nvSpPr>
        <p:spPr>
          <a:xfrm>
            <a:off x="133998" y="4746549"/>
            <a:ext cx="922551" cy="434643"/>
          </a:xfrm>
          <a:prstGeom prst="roundRect">
            <a:avLst/>
          </a:prstGeom>
          <a:noFill/>
          <a:ln w="9525">
            <a:solidFill>
              <a:srgbClr val="10BAA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844083"/>
            <a:endParaRPr lang="ko-KR" altLang="en-US" sz="1662" b="1" dirty="0">
              <a:solidFill>
                <a:prstClr val="white"/>
              </a:solidFill>
              <a:latin typeface="맑은 고딕"/>
              <a:ea typeface="맑은 고딕" panose="020B0503020000020004" pitchFamily="50" charset="-127"/>
            </a:endParaRPr>
          </a:p>
        </p:txBody>
      </p:sp>
      <p:sp>
        <p:nvSpPr>
          <p:cNvPr id="506" name="모서리가 둥근 직사각형 505"/>
          <p:cNvSpPr/>
          <p:nvPr/>
        </p:nvSpPr>
        <p:spPr>
          <a:xfrm>
            <a:off x="1102536" y="4746549"/>
            <a:ext cx="922551" cy="434643"/>
          </a:xfrm>
          <a:prstGeom prst="roundRect">
            <a:avLst/>
          </a:prstGeom>
          <a:noFill/>
          <a:ln w="9525">
            <a:solidFill>
              <a:srgbClr val="10BAA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844083"/>
            <a:endParaRPr lang="ko-KR" altLang="en-US" sz="1662" b="1" dirty="0">
              <a:solidFill>
                <a:prstClr val="white"/>
              </a:solidFill>
              <a:latin typeface="맑은 고딕"/>
              <a:ea typeface="맑은 고딕" panose="020B0503020000020004" pitchFamily="50" charset="-127"/>
            </a:endParaRPr>
          </a:p>
        </p:txBody>
      </p:sp>
      <p:sp>
        <p:nvSpPr>
          <p:cNvPr id="507" name="모서리가 둥근 직사각형 506"/>
          <p:cNvSpPr/>
          <p:nvPr/>
        </p:nvSpPr>
        <p:spPr>
          <a:xfrm>
            <a:off x="4008150" y="4746549"/>
            <a:ext cx="922551" cy="434643"/>
          </a:xfrm>
          <a:prstGeom prst="roundRect">
            <a:avLst/>
          </a:prstGeom>
          <a:noFill/>
          <a:ln w="9525">
            <a:solidFill>
              <a:srgbClr val="10BAA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844083"/>
            <a:endParaRPr lang="ko-KR" altLang="en-US" sz="1662" b="1" dirty="0">
              <a:solidFill>
                <a:prstClr val="white"/>
              </a:solidFill>
              <a:latin typeface="맑은 고딕"/>
              <a:ea typeface="맑은 고딕" panose="020B0503020000020004" pitchFamily="50" charset="-127"/>
            </a:endParaRPr>
          </a:p>
        </p:txBody>
      </p:sp>
      <p:sp>
        <p:nvSpPr>
          <p:cNvPr id="508" name="모서리가 둥근 직사각형 507"/>
          <p:cNvSpPr/>
          <p:nvPr/>
        </p:nvSpPr>
        <p:spPr>
          <a:xfrm>
            <a:off x="2071074" y="4746549"/>
            <a:ext cx="922551" cy="434643"/>
          </a:xfrm>
          <a:prstGeom prst="roundRect">
            <a:avLst/>
          </a:prstGeom>
          <a:noFill/>
          <a:ln w="9525">
            <a:solidFill>
              <a:srgbClr val="10BAA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844083"/>
            <a:endParaRPr lang="ko-KR" altLang="en-US" sz="1662" b="1" dirty="0">
              <a:solidFill>
                <a:prstClr val="white"/>
              </a:solidFill>
              <a:latin typeface="맑은 고딕"/>
              <a:ea typeface="맑은 고딕" panose="020B0503020000020004" pitchFamily="50" charset="-127"/>
            </a:endParaRPr>
          </a:p>
        </p:txBody>
      </p:sp>
      <p:sp>
        <p:nvSpPr>
          <p:cNvPr id="509" name="모서리가 둥근 직사각형 508"/>
          <p:cNvSpPr/>
          <p:nvPr/>
        </p:nvSpPr>
        <p:spPr>
          <a:xfrm>
            <a:off x="3039612" y="4746549"/>
            <a:ext cx="922551" cy="434643"/>
          </a:xfrm>
          <a:prstGeom prst="roundRect">
            <a:avLst/>
          </a:prstGeom>
          <a:noFill/>
          <a:ln w="9525">
            <a:solidFill>
              <a:srgbClr val="10BAA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844083"/>
            <a:endParaRPr lang="ko-KR" altLang="en-US" sz="1662" b="1" dirty="0">
              <a:solidFill>
                <a:prstClr val="white"/>
              </a:solidFill>
              <a:latin typeface="맑은 고딕"/>
              <a:ea typeface="맑은 고딕" panose="020B0503020000020004" pitchFamily="50" charset="-127"/>
            </a:endParaRPr>
          </a:p>
        </p:txBody>
      </p:sp>
      <p:sp>
        <p:nvSpPr>
          <p:cNvPr id="510" name="모서리가 둥근 직사각형 509"/>
          <p:cNvSpPr/>
          <p:nvPr/>
        </p:nvSpPr>
        <p:spPr>
          <a:xfrm>
            <a:off x="5945226" y="4746549"/>
            <a:ext cx="922551" cy="434643"/>
          </a:xfrm>
          <a:prstGeom prst="roundRect">
            <a:avLst/>
          </a:prstGeom>
          <a:noFill/>
          <a:ln w="9525">
            <a:solidFill>
              <a:srgbClr val="10BAA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844083"/>
            <a:endParaRPr lang="ko-KR" altLang="en-US" sz="1662" b="1" dirty="0">
              <a:solidFill>
                <a:prstClr val="white"/>
              </a:solidFill>
              <a:latin typeface="맑은 고딕"/>
              <a:ea typeface="맑은 고딕" panose="020B0503020000020004" pitchFamily="50" charset="-127"/>
            </a:endParaRPr>
          </a:p>
        </p:txBody>
      </p:sp>
      <p:sp>
        <p:nvSpPr>
          <p:cNvPr id="511" name="모서리가 둥근 직사각형 510"/>
          <p:cNvSpPr/>
          <p:nvPr/>
        </p:nvSpPr>
        <p:spPr>
          <a:xfrm>
            <a:off x="6913764" y="4746549"/>
            <a:ext cx="922551" cy="434643"/>
          </a:xfrm>
          <a:prstGeom prst="roundRect">
            <a:avLst/>
          </a:prstGeom>
          <a:noFill/>
          <a:ln w="9525">
            <a:solidFill>
              <a:srgbClr val="10BAA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844083"/>
            <a:endParaRPr lang="ko-KR" altLang="en-US" sz="1662" b="1" dirty="0">
              <a:solidFill>
                <a:prstClr val="white"/>
              </a:solidFill>
              <a:latin typeface="맑은 고딕"/>
              <a:ea typeface="맑은 고딕" panose="020B0503020000020004" pitchFamily="50" charset="-127"/>
            </a:endParaRPr>
          </a:p>
        </p:txBody>
      </p:sp>
      <p:sp>
        <p:nvSpPr>
          <p:cNvPr id="512" name="모서리가 둥근 직사각형 511"/>
          <p:cNvSpPr/>
          <p:nvPr/>
        </p:nvSpPr>
        <p:spPr>
          <a:xfrm>
            <a:off x="4976688" y="4746549"/>
            <a:ext cx="922551" cy="434643"/>
          </a:xfrm>
          <a:prstGeom prst="roundRect">
            <a:avLst/>
          </a:prstGeom>
          <a:noFill/>
          <a:ln w="9525">
            <a:solidFill>
              <a:srgbClr val="10BAA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844083"/>
            <a:endParaRPr lang="ko-KR" altLang="en-US" sz="1662" b="1" dirty="0">
              <a:solidFill>
                <a:prstClr val="white"/>
              </a:solidFill>
              <a:latin typeface="맑은 고딕"/>
              <a:ea typeface="맑은 고딕" panose="020B0503020000020004" pitchFamily="50" charset="-127"/>
            </a:endParaRPr>
          </a:p>
        </p:txBody>
      </p:sp>
      <p:sp>
        <p:nvSpPr>
          <p:cNvPr id="513" name="모서리가 둥근 직사각형 512"/>
          <p:cNvSpPr/>
          <p:nvPr/>
        </p:nvSpPr>
        <p:spPr>
          <a:xfrm>
            <a:off x="8850839" y="4746549"/>
            <a:ext cx="922551" cy="434643"/>
          </a:xfrm>
          <a:prstGeom prst="roundRect">
            <a:avLst/>
          </a:prstGeom>
          <a:noFill/>
          <a:ln w="9525">
            <a:solidFill>
              <a:srgbClr val="10BAA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844083"/>
            <a:endParaRPr lang="ko-KR" altLang="en-US" sz="1662" b="1" dirty="0">
              <a:solidFill>
                <a:prstClr val="white"/>
              </a:solidFill>
              <a:latin typeface="맑은 고딕"/>
              <a:ea typeface="맑은 고딕" panose="020B0503020000020004" pitchFamily="50" charset="-127"/>
            </a:endParaRPr>
          </a:p>
        </p:txBody>
      </p:sp>
      <p:sp>
        <p:nvSpPr>
          <p:cNvPr id="514" name="모서리가 둥근 직사각형 513"/>
          <p:cNvSpPr/>
          <p:nvPr/>
        </p:nvSpPr>
        <p:spPr>
          <a:xfrm>
            <a:off x="7882302" y="4746549"/>
            <a:ext cx="922551" cy="434643"/>
          </a:xfrm>
          <a:prstGeom prst="roundRect">
            <a:avLst/>
          </a:prstGeom>
          <a:noFill/>
          <a:ln w="9525">
            <a:solidFill>
              <a:srgbClr val="10BAA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844083"/>
            <a:endParaRPr lang="ko-KR" altLang="en-US" sz="1662" b="1" dirty="0">
              <a:solidFill>
                <a:prstClr val="white"/>
              </a:solidFill>
              <a:latin typeface="맑은 고딕"/>
              <a:ea typeface="맑은 고딕" panose="020B0503020000020004" pitchFamily="50" charset="-127"/>
            </a:endParaRPr>
          </a:p>
        </p:txBody>
      </p:sp>
      <p:sp>
        <p:nvSpPr>
          <p:cNvPr id="516" name="모서리가 둥근 직사각형 515"/>
          <p:cNvSpPr/>
          <p:nvPr/>
        </p:nvSpPr>
        <p:spPr>
          <a:xfrm>
            <a:off x="133998" y="5226605"/>
            <a:ext cx="922551" cy="434643"/>
          </a:xfrm>
          <a:prstGeom prst="roundRect">
            <a:avLst/>
          </a:prstGeom>
          <a:noFill/>
          <a:ln w="9525">
            <a:solidFill>
              <a:srgbClr val="10BAA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844083"/>
            <a:endParaRPr lang="ko-KR" altLang="en-US" sz="1662" b="1" dirty="0">
              <a:solidFill>
                <a:prstClr val="white"/>
              </a:solidFill>
              <a:latin typeface="맑은 고딕"/>
              <a:ea typeface="맑은 고딕" panose="020B0503020000020004" pitchFamily="50" charset="-127"/>
            </a:endParaRPr>
          </a:p>
        </p:txBody>
      </p:sp>
      <p:sp>
        <p:nvSpPr>
          <p:cNvPr id="517" name="모서리가 둥근 직사각형 516"/>
          <p:cNvSpPr/>
          <p:nvPr/>
        </p:nvSpPr>
        <p:spPr>
          <a:xfrm>
            <a:off x="1102536" y="5226605"/>
            <a:ext cx="922551" cy="434643"/>
          </a:xfrm>
          <a:prstGeom prst="roundRect">
            <a:avLst/>
          </a:prstGeom>
          <a:noFill/>
          <a:ln w="9525">
            <a:solidFill>
              <a:srgbClr val="10BAA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844083"/>
            <a:endParaRPr lang="ko-KR" altLang="en-US" sz="1662" b="1" dirty="0">
              <a:solidFill>
                <a:prstClr val="white"/>
              </a:solidFill>
              <a:latin typeface="맑은 고딕"/>
              <a:ea typeface="맑은 고딕" panose="020B0503020000020004" pitchFamily="50" charset="-127"/>
            </a:endParaRPr>
          </a:p>
        </p:txBody>
      </p:sp>
      <p:sp>
        <p:nvSpPr>
          <p:cNvPr id="518" name="모서리가 둥근 직사각형 517"/>
          <p:cNvSpPr/>
          <p:nvPr/>
        </p:nvSpPr>
        <p:spPr>
          <a:xfrm>
            <a:off x="4008150" y="5226605"/>
            <a:ext cx="922551" cy="434643"/>
          </a:xfrm>
          <a:prstGeom prst="roundRect">
            <a:avLst/>
          </a:prstGeom>
          <a:noFill/>
          <a:ln w="9525">
            <a:solidFill>
              <a:srgbClr val="10BAA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844083"/>
            <a:endParaRPr lang="ko-KR" altLang="en-US" sz="1662" b="1" dirty="0">
              <a:solidFill>
                <a:prstClr val="white"/>
              </a:solidFill>
              <a:latin typeface="맑은 고딕"/>
              <a:ea typeface="맑은 고딕" panose="020B0503020000020004" pitchFamily="50" charset="-127"/>
            </a:endParaRPr>
          </a:p>
        </p:txBody>
      </p:sp>
      <p:sp>
        <p:nvSpPr>
          <p:cNvPr id="519" name="모서리가 둥근 직사각형 518"/>
          <p:cNvSpPr/>
          <p:nvPr/>
        </p:nvSpPr>
        <p:spPr>
          <a:xfrm>
            <a:off x="2071074" y="5226605"/>
            <a:ext cx="922551" cy="434643"/>
          </a:xfrm>
          <a:prstGeom prst="roundRect">
            <a:avLst/>
          </a:prstGeom>
          <a:noFill/>
          <a:ln w="9525">
            <a:solidFill>
              <a:srgbClr val="10BAA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844083"/>
            <a:endParaRPr lang="ko-KR" altLang="en-US" sz="1662" b="1" dirty="0">
              <a:solidFill>
                <a:prstClr val="white"/>
              </a:solidFill>
              <a:latin typeface="맑은 고딕"/>
              <a:ea typeface="맑은 고딕" panose="020B0503020000020004" pitchFamily="50" charset="-127"/>
            </a:endParaRPr>
          </a:p>
        </p:txBody>
      </p:sp>
      <p:sp>
        <p:nvSpPr>
          <p:cNvPr id="520" name="모서리가 둥근 직사각형 519"/>
          <p:cNvSpPr/>
          <p:nvPr/>
        </p:nvSpPr>
        <p:spPr>
          <a:xfrm>
            <a:off x="3039612" y="5226605"/>
            <a:ext cx="922551" cy="434643"/>
          </a:xfrm>
          <a:prstGeom prst="roundRect">
            <a:avLst/>
          </a:prstGeom>
          <a:noFill/>
          <a:ln w="9525">
            <a:solidFill>
              <a:srgbClr val="10BAA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844083"/>
            <a:endParaRPr lang="ko-KR" altLang="en-US" sz="1662" b="1" dirty="0">
              <a:solidFill>
                <a:prstClr val="white"/>
              </a:solidFill>
              <a:latin typeface="맑은 고딕"/>
              <a:ea typeface="맑은 고딕" panose="020B0503020000020004" pitchFamily="50" charset="-127"/>
            </a:endParaRPr>
          </a:p>
        </p:txBody>
      </p:sp>
      <p:sp>
        <p:nvSpPr>
          <p:cNvPr id="521" name="모서리가 둥근 직사각형 520"/>
          <p:cNvSpPr/>
          <p:nvPr/>
        </p:nvSpPr>
        <p:spPr>
          <a:xfrm>
            <a:off x="5945226" y="5226605"/>
            <a:ext cx="922551" cy="434643"/>
          </a:xfrm>
          <a:prstGeom prst="roundRect">
            <a:avLst/>
          </a:prstGeom>
          <a:noFill/>
          <a:ln w="9525">
            <a:solidFill>
              <a:srgbClr val="10BAA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844083"/>
            <a:endParaRPr lang="ko-KR" altLang="en-US" sz="1662" b="1" dirty="0">
              <a:solidFill>
                <a:prstClr val="white"/>
              </a:solidFill>
              <a:latin typeface="맑은 고딕"/>
              <a:ea typeface="맑은 고딕" panose="020B0503020000020004" pitchFamily="50" charset="-127"/>
            </a:endParaRPr>
          </a:p>
        </p:txBody>
      </p:sp>
      <p:sp>
        <p:nvSpPr>
          <p:cNvPr id="522" name="모서리가 둥근 직사각형 521"/>
          <p:cNvSpPr/>
          <p:nvPr/>
        </p:nvSpPr>
        <p:spPr>
          <a:xfrm>
            <a:off x="6913764" y="5226605"/>
            <a:ext cx="922551" cy="434643"/>
          </a:xfrm>
          <a:prstGeom prst="roundRect">
            <a:avLst/>
          </a:prstGeom>
          <a:noFill/>
          <a:ln w="9525">
            <a:solidFill>
              <a:srgbClr val="10BAA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844083"/>
            <a:endParaRPr lang="ko-KR" altLang="en-US" sz="1662" b="1" dirty="0">
              <a:solidFill>
                <a:prstClr val="white"/>
              </a:solidFill>
              <a:latin typeface="맑은 고딕"/>
              <a:ea typeface="맑은 고딕" panose="020B0503020000020004" pitchFamily="50" charset="-127"/>
            </a:endParaRPr>
          </a:p>
        </p:txBody>
      </p:sp>
      <p:sp>
        <p:nvSpPr>
          <p:cNvPr id="523" name="모서리가 둥근 직사각형 522"/>
          <p:cNvSpPr/>
          <p:nvPr/>
        </p:nvSpPr>
        <p:spPr>
          <a:xfrm>
            <a:off x="4976688" y="5226605"/>
            <a:ext cx="922551" cy="434643"/>
          </a:xfrm>
          <a:prstGeom prst="roundRect">
            <a:avLst/>
          </a:prstGeom>
          <a:noFill/>
          <a:ln w="9525">
            <a:solidFill>
              <a:srgbClr val="10BAA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844083"/>
            <a:endParaRPr lang="ko-KR" altLang="en-US" sz="1662" b="1" dirty="0">
              <a:solidFill>
                <a:prstClr val="white"/>
              </a:solidFill>
              <a:latin typeface="맑은 고딕"/>
              <a:ea typeface="맑은 고딕" panose="020B0503020000020004" pitchFamily="50" charset="-127"/>
            </a:endParaRPr>
          </a:p>
        </p:txBody>
      </p:sp>
      <p:sp>
        <p:nvSpPr>
          <p:cNvPr id="524" name="모서리가 둥근 직사각형 523"/>
          <p:cNvSpPr/>
          <p:nvPr/>
        </p:nvSpPr>
        <p:spPr>
          <a:xfrm>
            <a:off x="8850839" y="5226605"/>
            <a:ext cx="922551" cy="434643"/>
          </a:xfrm>
          <a:prstGeom prst="roundRect">
            <a:avLst/>
          </a:prstGeom>
          <a:noFill/>
          <a:ln w="9525">
            <a:solidFill>
              <a:srgbClr val="10BAA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844083"/>
            <a:endParaRPr lang="ko-KR" altLang="en-US" sz="1662" b="1" dirty="0">
              <a:solidFill>
                <a:prstClr val="white"/>
              </a:solidFill>
              <a:latin typeface="맑은 고딕"/>
              <a:ea typeface="맑은 고딕" panose="020B0503020000020004" pitchFamily="50" charset="-127"/>
            </a:endParaRPr>
          </a:p>
        </p:txBody>
      </p:sp>
      <p:sp>
        <p:nvSpPr>
          <p:cNvPr id="525" name="모서리가 둥근 직사각형 524"/>
          <p:cNvSpPr/>
          <p:nvPr/>
        </p:nvSpPr>
        <p:spPr>
          <a:xfrm>
            <a:off x="7882302" y="5226605"/>
            <a:ext cx="922551" cy="434643"/>
          </a:xfrm>
          <a:prstGeom prst="roundRect">
            <a:avLst/>
          </a:prstGeom>
          <a:noFill/>
          <a:ln w="9525">
            <a:solidFill>
              <a:srgbClr val="10BAA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844083"/>
            <a:endParaRPr lang="ko-KR" altLang="en-US" sz="1662" b="1" dirty="0">
              <a:solidFill>
                <a:prstClr val="white"/>
              </a:solidFill>
              <a:latin typeface="맑은 고딕"/>
              <a:ea typeface="맑은 고딕" panose="020B0503020000020004" pitchFamily="50" charset="-127"/>
            </a:endParaRPr>
          </a:p>
        </p:txBody>
      </p:sp>
      <p:pic>
        <p:nvPicPr>
          <p:cNvPr id="114" name="그림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15303" y="1032843"/>
            <a:ext cx="837664" cy="1932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5" name="그림 10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06548" y="1040613"/>
            <a:ext cx="811131" cy="2109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6" name="그림 1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33860" y="1046055"/>
            <a:ext cx="848577" cy="1930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7" name="그림 4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84441" y="1024552"/>
            <a:ext cx="859986" cy="20980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8" name="그림 4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18009" y="1015969"/>
            <a:ext cx="845735" cy="243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9" name="그림 10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31304" y="1004940"/>
            <a:ext cx="889772" cy="23240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0" name="그림 35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75990" y="1030313"/>
            <a:ext cx="872571" cy="1996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2" name="그림 29" descr="제목 없음.png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33040" y="1008273"/>
            <a:ext cx="715156" cy="27561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3" name="그림 3"/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59573" y="997220"/>
            <a:ext cx="830871" cy="22884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6" name="Picture 2" descr="https://www.airport.kr/co_file/ko/file03/IIAC_jpg02.jpg"/>
          <p:cNvPicPr>
            <a:picLocks noChangeAspect="1" noChangeArrowheads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2626" y="1029563"/>
            <a:ext cx="854946" cy="22015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6" name="그림 10"/>
          <p:cNvPicPr>
            <a:picLocks noChangeAspect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82197" y="1468743"/>
            <a:ext cx="865004" cy="2843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7" name="그림 14"/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2829" y="1524457"/>
            <a:ext cx="824888" cy="2059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8" name="그림 3"/>
          <p:cNvPicPr>
            <a:picLocks noChangeAspect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33951" y="1533729"/>
            <a:ext cx="829793" cy="18737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9" name="그림 30" descr="제목 없음.png"/>
          <p:cNvPicPr>
            <a:picLocks noChangeAspect="1"/>
          </p:cNvPicPr>
          <p:nvPr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13033" y="1524457"/>
            <a:ext cx="827563" cy="2107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0" name="그림 2"/>
          <p:cNvPicPr>
            <a:picLocks noChangeAspect="1"/>
          </p:cNvPicPr>
          <p:nvPr/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90482" y="1513175"/>
            <a:ext cx="811233" cy="22848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1" name="그림 1"/>
          <p:cNvPicPr>
            <a:picLocks noChangeAspect="1"/>
          </p:cNvPicPr>
          <p:nvPr/>
        </p:nvPicPr>
        <p:blipFill>
          <a:blip r:embed="rId1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72627" y="1510438"/>
            <a:ext cx="865651" cy="200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2" name="그림 6"/>
          <p:cNvPicPr>
            <a:picLocks noChangeAspect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09475" y="1514198"/>
            <a:ext cx="860918" cy="2264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3" name="그림 8"/>
          <p:cNvPicPr>
            <a:picLocks noChangeAspect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25122" y="1440933"/>
            <a:ext cx="671505" cy="35824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4" name="그림 6"/>
          <p:cNvPicPr>
            <a:picLocks noChangeAspect="1"/>
          </p:cNvPicPr>
          <p:nvPr/>
        </p:nvPicPr>
        <p:blipFill>
          <a:blip r:embed="rId2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99310" y="1500818"/>
            <a:ext cx="753760" cy="2531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5" name="그림 13"/>
          <p:cNvPicPr>
            <a:picLocks noChangeAspect="1"/>
          </p:cNvPicPr>
          <p:nvPr/>
        </p:nvPicPr>
        <p:blipFill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06548" y="1526424"/>
            <a:ext cx="810905" cy="20198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6" name="그림 5"/>
          <p:cNvPicPr>
            <a:picLocks noChangeAspect="1"/>
          </p:cNvPicPr>
          <p:nvPr/>
        </p:nvPicPr>
        <p:blipFill>
          <a:blip r:embed="rId2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30813" y="1978508"/>
            <a:ext cx="860122" cy="2302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7" name="그림 29" descr="제목 없음.png"/>
          <p:cNvPicPr>
            <a:picLocks noChangeAspect="1"/>
          </p:cNvPicPr>
          <p:nvPr/>
        </p:nvPicPr>
        <p:blipFill>
          <a:blip r:embed="rId2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56960" y="1988101"/>
            <a:ext cx="762006" cy="2110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8" name="그림 8"/>
          <p:cNvPicPr>
            <a:picLocks noChangeAspect="1"/>
          </p:cNvPicPr>
          <p:nvPr/>
        </p:nvPicPr>
        <p:blipFill>
          <a:blip r:embed="rId2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73218" y="1934564"/>
            <a:ext cx="840448" cy="30250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9" name="그림 19" descr="제목 없음.png"/>
          <p:cNvPicPr>
            <a:picLocks noChangeAspect="1"/>
          </p:cNvPicPr>
          <p:nvPr/>
        </p:nvPicPr>
        <p:blipFill>
          <a:blip r:embed="rId2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0054"/>
          <a:stretch>
            <a:fillRect/>
          </a:stretch>
        </p:blipFill>
        <p:spPr bwMode="auto">
          <a:xfrm>
            <a:off x="7911846" y="1972984"/>
            <a:ext cx="846716" cy="24125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0" name="그림 8"/>
          <p:cNvPicPr>
            <a:picLocks noChangeAspect="1"/>
          </p:cNvPicPr>
          <p:nvPr/>
        </p:nvPicPr>
        <p:blipFill>
          <a:blip r:embed="rId2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04277" y="1973588"/>
            <a:ext cx="891534" cy="24004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1" name="그림 11"/>
          <p:cNvPicPr>
            <a:picLocks noChangeAspect="1"/>
          </p:cNvPicPr>
          <p:nvPr/>
        </p:nvPicPr>
        <p:blipFill>
          <a:blip r:embed="rId2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04864" y="1995470"/>
            <a:ext cx="863654" cy="19628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2" name="그림 12"/>
          <p:cNvPicPr>
            <a:picLocks noChangeAspect="1"/>
          </p:cNvPicPr>
          <p:nvPr/>
        </p:nvPicPr>
        <p:blipFill>
          <a:blip r:embed="rId2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50236" y="1986916"/>
            <a:ext cx="846653" cy="21339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3" name="그림 8"/>
          <p:cNvPicPr>
            <a:picLocks noChangeAspect="1"/>
          </p:cNvPicPr>
          <p:nvPr/>
        </p:nvPicPr>
        <p:blipFill>
          <a:blip r:embed="rId2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86042" y="1993043"/>
            <a:ext cx="811125" cy="20113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4" name="그림 3"/>
          <p:cNvPicPr>
            <a:picLocks noChangeAspect="1"/>
          </p:cNvPicPr>
          <p:nvPr/>
        </p:nvPicPr>
        <p:blipFill>
          <a:blip r:embed="rId3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9345" y="1994631"/>
            <a:ext cx="771855" cy="19796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5" name="Picture 145"/>
          <p:cNvPicPr>
            <a:picLocks noChangeAspect="1" noChangeArrowheads="1"/>
          </p:cNvPicPr>
          <p:nvPr/>
        </p:nvPicPr>
        <p:blipFill>
          <a:blip r:embed="rId3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74860" y="1987534"/>
            <a:ext cx="863322" cy="21215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6" name="그림 4"/>
          <p:cNvPicPr>
            <a:picLocks noChangeAspect="1"/>
          </p:cNvPicPr>
          <p:nvPr/>
        </p:nvPicPr>
        <p:blipFill>
          <a:blip r:embed="rId3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08971" y="2461400"/>
            <a:ext cx="847915" cy="2045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7" name="그림 8"/>
          <p:cNvPicPr>
            <a:picLocks noChangeAspect="1"/>
          </p:cNvPicPr>
          <p:nvPr/>
        </p:nvPicPr>
        <p:blipFill>
          <a:blip r:embed="rId3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36665" y="2466600"/>
            <a:ext cx="809053" cy="21078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8" name="그림 2"/>
          <p:cNvPicPr>
            <a:picLocks noChangeAspect="1"/>
          </p:cNvPicPr>
          <p:nvPr/>
        </p:nvPicPr>
        <p:blipFill>
          <a:blip r:embed="rId3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40973" y="2480239"/>
            <a:ext cx="857208" cy="2001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9" name="그림 13"/>
          <p:cNvPicPr>
            <a:picLocks noChangeAspect="1"/>
          </p:cNvPicPr>
          <p:nvPr/>
        </p:nvPicPr>
        <p:blipFill>
          <a:blip r:embed="rId3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96350" y="2429868"/>
            <a:ext cx="840252" cy="2676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0" name="그림 12"/>
          <p:cNvPicPr>
            <a:picLocks noChangeAspect="1"/>
          </p:cNvPicPr>
          <p:nvPr/>
        </p:nvPicPr>
        <p:blipFill>
          <a:blip r:embed="rId3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8798" y="2467272"/>
            <a:ext cx="831960" cy="1928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1" name="그림 5"/>
          <p:cNvPicPr>
            <a:picLocks noChangeAspect="1"/>
          </p:cNvPicPr>
          <p:nvPr/>
        </p:nvPicPr>
        <p:blipFill>
          <a:blip r:embed="rId3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56689" y="2420791"/>
            <a:ext cx="820772" cy="28577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2" name="Picture 141"/>
          <p:cNvPicPr>
            <a:picLocks noChangeAspect="1" noChangeArrowheads="1"/>
          </p:cNvPicPr>
          <p:nvPr/>
        </p:nvPicPr>
        <p:blipFill>
          <a:blip r:embed="rId3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94791" y="2472234"/>
            <a:ext cx="843707" cy="2161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3" name="그림 25" descr="제목 없음.png"/>
          <p:cNvPicPr>
            <a:picLocks noChangeAspect="1"/>
          </p:cNvPicPr>
          <p:nvPr/>
        </p:nvPicPr>
        <p:blipFill>
          <a:blip r:embed="rId3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79170" y="2478993"/>
            <a:ext cx="844613" cy="2026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4" name="그림 6"/>
          <p:cNvPicPr>
            <a:picLocks noChangeAspect="1"/>
          </p:cNvPicPr>
          <p:nvPr/>
        </p:nvPicPr>
        <p:blipFill>
          <a:blip r:embed="rId4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92594" y="2483287"/>
            <a:ext cx="853900" cy="1774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5" name="그림 4"/>
          <p:cNvPicPr>
            <a:picLocks noChangeAspect="1"/>
          </p:cNvPicPr>
          <p:nvPr/>
        </p:nvPicPr>
        <p:blipFill>
          <a:blip r:embed="rId4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15812" y="2488401"/>
            <a:ext cx="863126" cy="18380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7" name="Picture 142"/>
          <p:cNvPicPr>
            <a:picLocks noChangeAspect="1" noChangeArrowheads="1"/>
          </p:cNvPicPr>
          <p:nvPr/>
        </p:nvPicPr>
        <p:blipFill>
          <a:blip r:embed="rId4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23240" y="2948173"/>
            <a:ext cx="889543" cy="2035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8" name="Picture 144"/>
          <p:cNvPicPr>
            <a:picLocks noChangeAspect="1" noChangeArrowheads="1"/>
          </p:cNvPicPr>
          <p:nvPr/>
        </p:nvPicPr>
        <p:blipFill>
          <a:blip r:embed="rId4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83488" y="2940949"/>
            <a:ext cx="908975" cy="21793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9" name="그림 8"/>
          <p:cNvPicPr>
            <a:picLocks noChangeAspect="1"/>
          </p:cNvPicPr>
          <p:nvPr/>
        </p:nvPicPr>
        <p:blipFill>
          <a:blip r:embed="rId4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64232" y="2950799"/>
            <a:ext cx="897709" cy="1883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61" name="그림 4"/>
          <p:cNvPicPr>
            <a:picLocks noChangeAspect="1"/>
          </p:cNvPicPr>
          <p:nvPr/>
        </p:nvPicPr>
        <p:blipFill>
          <a:blip r:embed="rId4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15683" y="2947229"/>
            <a:ext cx="870860" cy="2064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62" name="Picture 134"/>
          <p:cNvPicPr>
            <a:picLocks noChangeAspect="1" noChangeArrowheads="1"/>
          </p:cNvPicPr>
          <p:nvPr/>
        </p:nvPicPr>
        <p:blipFill>
          <a:blip r:embed="rId4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14705" y="2884816"/>
            <a:ext cx="789473" cy="3135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63" name="Picture 137"/>
          <p:cNvPicPr>
            <a:picLocks noChangeAspect="1" noChangeArrowheads="1"/>
          </p:cNvPicPr>
          <p:nvPr/>
        </p:nvPicPr>
        <p:blipFill>
          <a:blip r:embed="rId4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70013" y="2862114"/>
            <a:ext cx="807448" cy="36308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64" name="Picture 144"/>
          <p:cNvPicPr>
            <a:picLocks noChangeAspect="1" noChangeArrowheads="1"/>
          </p:cNvPicPr>
          <p:nvPr/>
        </p:nvPicPr>
        <p:blipFill>
          <a:blip r:embed="rId4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74860" y="2873843"/>
            <a:ext cx="846344" cy="3355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65" name="Picture 148"/>
          <p:cNvPicPr>
            <a:picLocks noChangeAspect="1" noChangeArrowheads="1"/>
          </p:cNvPicPr>
          <p:nvPr/>
        </p:nvPicPr>
        <p:blipFill>
          <a:blip r:embed="rId4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33951" y="2911270"/>
            <a:ext cx="830689" cy="29214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66" name="Picture 147"/>
          <p:cNvPicPr>
            <a:picLocks noChangeAspect="1" noChangeArrowheads="1"/>
          </p:cNvPicPr>
          <p:nvPr/>
        </p:nvPicPr>
        <p:blipFill>
          <a:blip r:embed="rId5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05245" y="2908794"/>
            <a:ext cx="782604" cy="26972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67" name="Picture 134"/>
          <p:cNvPicPr>
            <a:picLocks noChangeAspect="1" noChangeArrowheads="1"/>
          </p:cNvPicPr>
          <p:nvPr/>
        </p:nvPicPr>
        <p:blipFill>
          <a:blip r:embed="rId5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6145" y="3406743"/>
            <a:ext cx="832927" cy="25128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68" name="Picture 139"/>
          <p:cNvPicPr>
            <a:picLocks noChangeAspect="1" noChangeArrowheads="1"/>
          </p:cNvPicPr>
          <p:nvPr/>
        </p:nvPicPr>
        <p:blipFill>
          <a:blip r:embed="rId5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01774" y="3362813"/>
            <a:ext cx="877719" cy="3217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69" name="Picture 148"/>
          <p:cNvPicPr>
            <a:picLocks noChangeAspect="1" noChangeArrowheads="1"/>
          </p:cNvPicPr>
          <p:nvPr/>
        </p:nvPicPr>
        <p:blipFill>
          <a:blip r:embed="rId5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36809" y="3387644"/>
            <a:ext cx="859717" cy="29040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그림 2"/>
          <p:cNvPicPr>
            <a:picLocks noChangeAspect="1"/>
          </p:cNvPicPr>
          <p:nvPr/>
        </p:nvPicPr>
        <p:blipFill>
          <a:blip r:embed="rId54"/>
          <a:stretch>
            <a:fillRect/>
          </a:stretch>
        </p:blipFill>
        <p:spPr>
          <a:xfrm>
            <a:off x="139339" y="2970901"/>
            <a:ext cx="895386" cy="1460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77119208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텍스트 개체 틀 4"/>
          <p:cNvSpPr>
            <a:spLocks noGrp="1"/>
          </p:cNvSpPr>
          <p:nvPr>
            <p:ph type="body" sz="quarter" idx="10"/>
          </p:nvPr>
        </p:nvSpPr>
        <p:spPr/>
        <p:txBody>
          <a:bodyPr>
            <a:normAutofit/>
          </a:bodyPr>
          <a:lstStyle/>
          <a:p>
            <a:r>
              <a:rPr lang="en-US" altLang="ko-KR" dirty="0">
                <a:latin typeface="+mn-ea"/>
              </a:rPr>
              <a:t>03 </a:t>
            </a:r>
            <a:r>
              <a:rPr lang="ko-KR" altLang="en-US" dirty="0">
                <a:latin typeface="+mn-ea"/>
              </a:rPr>
              <a:t>회사 소개</a:t>
            </a:r>
          </a:p>
        </p:txBody>
      </p:sp>
      <p:sp>
        <p:nvSpPr>
          <p:cNvPr id="6" name="텍스트 개체 틀 5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ko-KR" altLang="en-US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고객사</a:t>
            </a:r>
            <a:r>
              <a:rPr lang="ko-KR" altLang="en-US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</a:t>
            </a:r>
            <a:r>
              <a:rPr lang="en-US" altLang="ko-K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- </a:t>
            </a:r>
            <a:r>
              <a:rPr lang="ko-KR" altLang="en-US" dirty="0">
                <a:solidFill>
                  <a:schemeClr val="tx1">
                    <a:lumMod val="65000"/>
                    <a:lumOff val="35000"/>
                  </a:schemeClr>
                </a:solidFill>
              </a:rPr>
              <a:t>교육</a:t>
            </a:r>
          </a:p>
        </p:txBody>
      </p:sp>
      <p:sp>
        <p:nvSpPr>
          <p:cNvPr id="329" name="모서리가 둥근 직사각형 328"/>
          <p:cNvSpPr/>
          <p:nvPr/>
        </p:nvSpPr>
        <p:spPr>
          <a:xfrm>
            <a:off x="133998" y="906125"/>
            <a:ext cx="922551" cy="434643"/>
          </a:xfrm>
          <a:prstGeom prst="roundRect">
            <a:avLst/>
          </a:prstGeom>
          <a:noFill/>
          <a:ln w="9525">
            <a:solidFill>
              <a:srgbClr val="10BAA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844083"/>
            <a:endParaRPr lang="ko-KR" altLang="en-US" sz="1662" b="1" dirty="0">
              <a:solidFill>
                <a:prstClr val="white"/>
              </a:solidFill>
              <a:latin typeface="맑은 고딕"/>
              <a:ea typeface="맑은 고딕" panose="020B0503020000020004" pitchFamily="50" charset="-127"/>
            </a:endParaRPr>
          </a:p>
        </p:txBody>
      </p:sp>
      <p:sp>
        <p:nvSpPr>
          <p:cNvPr id="415" name="모서리가 둥근 직사각형 414"/>
          <p:cNvSpPr/>
          <p:nvPr/>
        </p:nvSpPr>
        <p:spPr>
          <a:xfrm>
            <a:off x="1102536" y="906125"/>
            <a:ext cx="922551" cy="434643"/>
          </a:xfrm>
          <a:prstGeom prst="roundRect">
            <a:avLst/>
          </a:prstGeom>
          <a:noFill/>
          <a:ln w="9525">
            <a:solidFill>
              <a:srgbClr val="10BAA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844083"/>
            <a:endParaRPr lang="ko-KR" altLang="en-US" sz="1662" b="1" dirty="0">
              <a:solidFill>
                <a:prstClr val="white"/>
              </a:solidFill>
              <a:latin typeface="맑은 고딕"/>
              <a:ea typeface="맑은 고딕" panose="020B0503020000020004" pitchFamily="50" charset="-127"/>
            </a:endParaRPr>
          </a:p>
        </p:txBody>
      </p:sp>
      <p:sp>
        <p:nvSpPr>
          <p:cNvPr id="416" name="모서리가 둥근 직사각형 415"/>
          <p:cNvSpPr/>
          <p:nvPr/>
        </p:nvSpPr>
        <p:spPr>
          <a:xfrm>
            <a:off x="4008150" y="906125"/>
            <a:ext cx="922551" cy="434643"/>
          </a:xfrm>
          <a:prstGeom prst="roundRect">
            <a:avLst/>
          </a:prstGeom>
          <a:noFill/>
          <a:ln w="9525">
            <a:solidFill>
              <a:srgbClr val="10BAA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844083"/>
            <a:endParaRPr lang="ko-KR" altLang="en-US" sz="1662" b="1" dirty="0">
              <a:solidFill>
                <a:prstClr val="white"/>
              </a:solidFill>
              <a:latin typeface="맑은 고딕"/>
              <a:ea typeface="맑은 고딕" panose="020B0503020000020004" pitchFamily="50" charset="-127"/>
            </a:endParaRPr>
          </a:p>
        </p:txBody>
      </p:sp>
      <p:sp>
        <p:nvSpPr>
          <p:cNvPr id="417" name="모서리가 둥근 직사각형 416"/>
          <p:cNvSpPr/>
          <p:nvPr/>
        </p:nvSpPr>
        <p:spPr>
          <a:xfrm>
            <a:off x="2071074" y="906125"/>
            <a:ext cx="922551" cy="434643"/>
          </a:xfrm>
          <a:prstGeom prst="roundRect">
            <a:avLst/>
          </a:prstGeom>
          <a:noFill/>
          <a:ln w="9525">
            <a:solidFill>
              <a:srgbClr val="10BAA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844083"/>
            <a:endParaRPr lang="ko-KR" altLang="en-US" sz="1662" b="1" dirty="0">
              <a:solidFill>
                <a:prstClr val="white"/>
              </a:solidFill>
              <a:latin typeface="맑은 고딕"/>
              <a:ea typeface="맑은 고딕" panose="020B0503020000020004" pitchFamily="50" charset="-127"/>
            </a:endParaRPr>
          </a:p>
        </p:txBody>
      </p:sp>
      <p:sp>
        <p:nvSpPr>
          <p:cNvPr id="418" name="모서리가 둥근 직사각형 417"/>
          <p:cNvSpPr/>
          <p:nvPr/>
        </p:nvSpPr>
        <p:spPr>
          <a:xfrm>
            <a:off x="3039612" y="906125"/>
            <a:ext cx="922551" cy="434643"/>
          </a:xfrm>
          <a:prstGeom prst="roundRect">
            <a:avLst/>
          </a:prstGeom>
          <a:noFill/>
          <a:ln w="9525">
            <a:solidFill>
              <a:srgbClr val="10BAA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844083"/>
            <a:endParaRPr lang="ko-KR" altLang="en-US" sz="1662" b="1" dirty="0">
              <a:solidFill>
                <a:prstClr val="white"/>
              </a:solidFill>
              <a:latin typeface="맑은 고딕"/>
              <a:ea typeface="맑은 고딕" panose="020B0503020000020004" pitchFamily="50" charset="-127"/>
            </a:endParaRPr>
          </a:p>
        </p:txBody>
      </p:sp>
      <p:sp>
        <p:nvSpPr>
          <p:cNvPr id="419" name="모서리가 둥근 직사각형 418"/>
          <p:cNvSpPr/>
          <p:nvPr/>
        </p:nvSpPr>
        <p:spPr>
          <a:xfrm>
            <a:off x="5945226" y="906125"/>
            <a:ext cx="922551" cy="434643"/>
          </a:xfrm>
          <a:prstGeom prst="roundRect">
            <a:avLst/>
          </a:prstGeom>
          <a:noFill/>
          <a:ln w="9525">
            <a:solidFill>
              <a:srgbClr val="10BAA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844083"/>
            <a:endParaRPr lang="ko-KR" altLang="en-US" sz="1662" b="1" dirty="0">
              <a:solidFill>
                <a:prstClr val="white"/>
              </a:solidFill>
              <a:latin typeface="맑은 고딕"/>
              <a:ea typeface="맑은 고딕" panose="020B0503020000020004" pitchFamily="50" charset="-127"/>
            </a:endParaRPr>
          </a:p>
        </p:txBody>
      </p:sp>
      <p:sp>
        <p:nvSpPr>
          <p:cNvPr id="420" name="모서리가 둥근 직사각형 419"/>
          <p:cNvSpPr/>
          <p:nvPr/>
        </p:nvSpPr>
        <p:spPr>
          <a:xfrm>
            <a:off x="6913764" y="906125"/>
            <a:ext cx="922551" cy="434643"/>
          </a:xfrm>
          <a:prstGeom prst="roundRect">
            <a:avLst/>
          </a:prstGeom>
          <a:noFill/>
          <a:ln w="9525">
            <a:solidFill>
              <a:srgbClr val="10BAA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844083"/>
            <a:endParaRPr lang="ko-KR" altLang="en-US" sz="1662" b="1" dirty="0">
              <a:solidFill>
                <a:prstClr val="white"/>
              </a:solidFill>
              <a:latin typeface="맑은 고딕"/>
              <a:ea typeface="맑은 고딕" panose="020B0503020000020004" pitchFamily="50" charset="-127"/>
            </a:endParaRPr>
          </a:p>
        </p:txBody>
      </p:sp>
      <p:sp>
        <p:nvSpPr>
          <p:cNvPr id="421" name="모서리가 둥근 직사각형 420"/>
          <p:cNvSpPr/>
          <p:nvPr/>
        </p:nvSpPr>
        <p:spPr>
          <a:xfrm>
            <a:off x="4976688" y="906125"/>
            <a:ext cx="922551" cy="434643"/>
          </a:xfrm>
          <a:prstGeom prst="roundRect">
            <a:avLst/>
          </a:prstGeom>
          <a:noFill/>
          <a:ln w="9525">
            <a:solidFill>
              <a:srgbClr val="10BAA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844083"/>
            <a:endParaRPr lang="ko-KR" altLang="en-US" sz="1662" b="1" dirty="0">
              <a:solidFill>
                <a:prstClr val="white"/>
              </a:solidFill>
              <a:latin typeface="맑은 고딕"/>
              <a:ea typeface="맑은 고딕" panose="020B0503020000020004" pitchFamily="50" charset="-127"/>
            </a:endParaRPr>
          </a:p>
        </p:txBody>
      </p:sp>
      <p:sp>
        <p:nvSpPr>
          <p:cNvPr id="422" name="모서리가 둥근 직사각형 421"/>
          <p:cNvSpPr/>
          <p:nvPr/>
        </p:nvSpPr>
        <p:spPr>
          <a:xfrm>
            <a:off x="8850839" y="906125"/>
            <a:ext cx="922551" cy="434643"/>
          </a:xfrm>
          <a:prstGeom prst="roundRect">
            <a:avLst/>
          </a:prstGeom>
          <a:noFill/>
          <a:ln w="9525">
            <a:solidFill>
              <a:srgbClr val="10BAA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844083"/>
            <a:endParaRPr lang="ko-KR" altLang="en-US" sz="1662" b="1" dirty="0">
              <a:solidFill>
                <a:prstClr val="white"/>
              </a:solidFill>
              <a:latin typeface="맑은 고딕"/>
              <a:ea typeface="맑은 고딕" panose="020B0503020000020004" pitchFamily="50" charset="-127"/>
            </a:endParaRPr>
          </a:p>
        </p:txBody>
      </p:sp>
      <p:sp>
        <p:nvSpPr>
          <p:cNvPr id="423" name="모서리가 둥근 직사각형 422"/>
          <p:cNvSpPr/>
          <p:nvPr/>
        </p:nvSpPr>
        <p:spPr>
          <a:xfrm>
            <a:off x="7882302" y="906125"/>
            <a:ext cx="922551" cy="434643"/>
          </a:xfrm>
          <a:prstGeom prst="roundRect">
            <a:avLst/>
          </a:prstGeom>
          <a:noFill/>
          <a:ln w="9525">
            <a:solidFill>
              <a:srgbClr val="10BAA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844083"/>
            <a:endParaRPr lang="ko-KR" altLang="en-US" sz="1662" b="1" dirty="0">
              <a:solidFill>
                <a:prstClr val="white"/>
              </a:solidFill>
              <a:latin typeface="맑은 고딕"/>
              <a:ea typeface="맑은 고딕" panose="020B0503020000020004" pitchFamily="50" charset="-127"/>
            </a:endParaRPr>
          </a:p>
        </p:txBody>
      </p:sp>
      <p:sp>
        <p:nvSpPr>
          <p:cNvPr id="428" name="모서리가 둥근 직사각형 427"/>
          <p:cNvSpPr/>
          <p:nvPr/>
        </p:nvSpPr>
        <p:spPr>
          <a:xfrm>
            <a:off x="133998" y="1386178"/>
            <a:ext cx="922551" cy="434643"/>
          </a:xfrm>
          <a:prstGeom prst="roundRect">
            <a:avLst/>
          </a:prstGeom>
          <a:noFill/>
          <a:ln w="9525">
            <a:solidFill>
              <a:srgbClr val="10BAA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844083"/>
            <a:endParaRPr lang="ko-KR" altLang="en-US" sz="1662" b="1" dirty="0">
              <a:solidFill>
                <a:prstClr val="white"/>
              </a:solidFill>
              <a:latin typeface="맑은 고딕"/>
              <a:ea typeface="맑은 고딕" panose="020B0503020000020004" pitchFamily="50" charset="-127"/>
            </a:endParaRPr>
          </a:p>
        </p:txBody>
      </p:sp>
      <p:sp>
        <p:nvSpPr>
          <p:cNvPr id="429" name="모서리가 둥근 직사각형 428"/>
          <p:cNvSpPr/>
          <p:nvPr/>
        </p:nvSpPr>
        <p:spPr>
          <a:xfrm>
            <a:off x="1102536" y="1386178"/>
            <a:ext cx="922551" cy="434643"/>
          </a:xfrm>
          <a:prstGeom prst="roundRect">
            <a:avLst/>
          </a:prstGeom>
          <a:noFill/>
          <a:ln w="9525">
            <a:solidFill>
              <a:srgbClr val="10BAA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844083"/>
            <a:endParaRPr lang="ko-KR" altLang="en-US" sz="1662" b="1" dirty="0">
              <a:solidFill>
                <a:prstClr val="white"/>
              </a:solidFill>
              <a:latin typeface="맑은 고딕"/>
              <a:ea typeface="맑은 고딕" panose="020B0503020000020004" pitchFamily="50" charset="-127"/>
            </a:endParaRPr>
          </a:p>
        </p:txBody>
      </p:sp>
      <p:sp>
        <p:nvSpPr>
          <p:cNvPr id="430" name="모서리가 둥근 직사각형 429"/>
          <p:cNvSpPr/>
          <p:nvPr/>
        </p:nvSpPr>
        <p:spPr>
          <a:xfrm>
            <a:off x="4008150" y="1386178"/>
            <a:ext cx="922551" cy="434643"/>
          </a:xfrm>
          <a:prstGeom prst="roundRect">
            <a:avLst/>
          </a:prstGeom>
          <a:noFill/>
          <a:ln w="9525">
            <a:solidFill>
              <a:srgbClr val="10BAA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844083"/>
            <a:endParaRPr lang="ko-KR" altLang="en-US" sz="1662" b="1" dirty="0">
              <a:solidFill>
                <a:prstClr val="white"/>
              </a:solidFill>
              <a:latin typeface="맑은 고딕"/>
              <a:ea typeface="맑은 고딕" panose="020B0503020000020004" pitchFamily="50" charset="-127"/>
            </a:endParaRPr>
          </a:p>
        </p:txBody>
      </p:sp>
      <p:sp>
        <p:nvSpPr>
          <p:cNvPr id="431" name="모서리가 둥근 직사각형 430"/>
          <p:cNvSpPr/>
          <p:nvPr/>
        </p:nvSpPr>
        <p:spPr>
          <a:xfrm>
            <a:off x="2071074" y="1386178"/>
            <a:ext cx="922551" cy="434643"/>
          </a:xfrm>
          <a:prstGeom prst="roundRect">
            <a:avLst/>
          </a:prstGeom>
          <a:noFill/>
          <a:ln w="9525">
            <a:solidFill>
              <a:srgbClr val="10BAA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844083"/>
            <a:endParaRPr lang="ko-KR" altLang="en-US" sz="1662" b="1" dirty="0">
              <a:solidFill>
                <a:prstClr val="white"/>
              </a:solidFill>
              <a:latin typeface="맑은 고딕"/>
              <a:ea typeface="맑은 고딕" panose="020B0503020000020004" pitchFamily="50" charset="-127"/>
            </a:endParaRPr>
          </a:p>
        </p:txBody>
      </p:sp>
      <p:sp>
        <p:nvSpPr>
          <p:cNvPr id="432" name="모서리가 둥근 직사각형 431"/>
          <p:cNvSpPr/>
          <p:nvPr/>
        </p:nvSpPr>
        <p:spPr>
          <a:xfrm>
            <a:off x="3039612" y="1386178"/>
            <a:ext cx="922551" cy="434643"/>
          </a:xfrm>
          <a:prstGeom prst="roundRect">
            <a:avLst/>
          </a:prstGeom>
          <a:noFill/>
          <a:ln w="9525">
            <a:solidFill>
              <a:srgbClr val="10BAA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844083"/>
            <a:endParaRPr lang="ko-KR" altLang="en-US" sz="1662" b="1" dirty="0">
              <a:solidFill>
                <a:prstClr val="white"/>
              </a:solidFill>
              <a:latin typeface="맑은 고딕"/>
              <a:ea typeface="맑은 고딕" panose="020B0503020000020004" pitchFamily="50" charset="-127"/>
            </a:endParaRPr>
          </a:p>
        </p:txBody>
      </p:sp>
      <p:sp>
        <p:nvSpPr>
          <p:cNvPr id="433" name="모서리가 둥근 직사각형 432"/>
          <p:cNvSpPr/>
          <p:nvPr/>
        </p:nvSpPr>
        <p:spPr>
          <a:xfrm>
            <a:off x="5945226" y="1386178"/>
            <a:ext cx="922551" cy="434643"/>
          </a:xfrm>
          <a:prstGeom prst="roundRect">
            <a:avLst/>
          </a:prstGeom>
          <a:noFill/>
          <a:ln w="9525">
            <a:solidFill>
              <a:srgbClr val="10BAA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844083"/>
            <a:endParaRPr lang="ko-KR" altLang="en-US" sz="1662" b="1" dirty="0">
              <a:solidFill>
                <a:prstClr val="white"/>
              </a:solidFill>
              <a:latin typeface="맑은 고딕"/>
              <a:ea typeface="맑은 고딕" panose="020B0503020000020004" pitchFamily="50" charset="-127"/>
            </a:endParaRPr>
          </a:p>
        </p:txBody>
      </p:sp>
      <p:sp>
        <p:nvSpPr>
          <p:cNvPr id="434" name="모서리가 둥근 직사각형 433"/>
          <p:cNvSpPr/>
          <p:nvPr/>
        </p:nvSpPr>
        <p:spPr>
          <a:xfrm>
            <a:off x="6913764" y="1386178"/>
            <a:ext cx="922551" cy="434643"/>
          </a:xfrm>
          <a:prstGeom prst="roundRect">
            <a:avLst/>
          </a:prstGeom>
          <a:noFill/>
          <a:ln w="9525">
            <a:solidFill>
              <a:srgbClr val="10BAA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844083"/>
            <a:endParaRPr lang="ko-KR" altLang="en-US" sz="1662" b="1" dirty="0">
              <a:solidFill>
                <a:prstClr val="white"/>
              </a:solidFill>
              <a:latin typeface="맑은 고딕"/>
              <a:ea typeface="맑은 고딕" panose="020B0503020000020004" pitchFamily="50" charset="-127"/>
            </a:endParaRPr>
          </a:p>
        </p:txBody>
      </p:sp>
      <p:sp>
        <p:nvSpPr>
          <p:cNvPr id="435" name="모서리가 둥근 직사각형 434"/>
          <p:cNvSpPr/>
          <p:nvPr/>
        </p:nvSpPr>
        <p:spPr>
          <a:xfrm>
            <a:off x="4976688" y="1386178"/>
            <a:ext cx="922551" cy="434643"/>
          </a:xfrm>
          <a:prstGeom prst="roundRect">
            <a:avLst/>
          </a:prstGeom>
          <a:noFill/>
          <a:ln w="9525">
            <a:solidFill>
              <a:srgbClr val="10BAA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844083"/>
            <a:endParaRPr lang="ko-KR" altLang="en-US" sz="1662" b="1" dirty="0">
              <a:solidFill>
                <a:prstClr val="white"/>
              </a:solidFill>
              <a:latin typeface="맑은 고딕"/>
              <a:ea typeface="맑은 고딕" panose="020B0503020000020004" pitchFamily="50" charset="-127"/>
            </a:endParaRPr>
          </a:p>
        </p:txBody>
      </p:sp>
      <p:sp>
        <p:nvSpPr>
          <p:cNvPr id="436" name="모서리가 둥근 직사각형 435"/>
          <p:cNvSpPr/>
          <p:nvPr/>
        </p:nvSpPr>
        <p:spPr>
          <a:xfrm>
            <a:off x="8850839" y="1386178"/>
            <a:ext cx="922551" cy="434643"/>
          </a:xfrm>
          <a:prstGeom prst="roundRect">
            <a:avLst/>
          </a:prstGeom>
          <a:noFill/>
          <a:ln w="9525">
            <a:solidFill>
              <a:srgbClr val="10BAA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844083"/>
            <a:endParaRPr lang="ko-KR" altLang="en-US" sz="1662" b="1" dirty="0">
              <a:solidFill>
                <a:prstClr val="white"/>
              </a:solidFill>
              <a:latin typeface="맑은 고딕"/>
              <a:ea typeface="맑은 고딕" panose="020B0503020000020004" pitchFamily="50" charset="-127"/>
            </a:endParaRPr>
          </a:p>
        </p:txBody>
      </p:sp>
      <p:sp>
        <p:nvSpPr>
          <p:cNvPr id="437" name="모서리가 둥근 직사각형 436"/>
          <p:cNvSpPr/>
          <p:nvPr/>
        </p:nvSpPr>
        <p:spPr>
          <a:xfrm>
            <a:off x="7882302" y="1386178"/>
            <a:ext cx="922551" cy="434643"/>
          </a:xfrm>
          <a:prstGeom prst="roundRect">
            <a:avLst/>
          </a:prstGeom>
          <a:noFill/>
          <a:ln w="9525">
            <a:solidFill>
              <a:srgbClr val="10BAA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844083"/>
            <a:endParaRPr lang="ko-KR" altLang="en-US" sz="1662" b="1" dirty="0">
              <a:solidFill>
                <a:prstClr val="white"/>
              </a:solidFill>
              <a:latin typeface="맑은 고딕"/>
              <a:ea typeface="맑은 고딕" panose="020B0503020000020004" pitchFamily="50" charset="-127"/>
            </a:endParaRPr>
          </a:p>
        </p:txBody>
      </p:sp>
      <p:sp>
        <p:nvSpPr>
          <p:cNvPr id="439" name="모서리가 둥근 직사각형 438"/>
          <p:cNvSpPr/>
          <p:nvPr/>
        </p:nvSpPr>
        <p:spPr>
          <a:xfrm>
            <a:off x="133998" y="1866231"/>
            <a:ext cx="922551" cy="434643"/>
          </a:xfrm>
          <a:prstGeom prst="roundRect">
            <a:avLst/>
          </a:prstGeom>
          <a:noFill/>
          <a:ln w="9525">
            <a:solidFill>
              <a:srgbClr val="10BAA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844083"/>
            <a:endParaRPr lang="ko-KR" altLang="en-US" sz="1662" b="1" dirty="0">
              <a:solidFill>
                <a:prstClr val="white"/>
              </a:solidFill>
              <a:latin typeface="맑은 고딕"/>
              <a:ea typeface="맑은 고딕" panose="020B0503020000020004" pitchFamily="50" charset="-127"/>
            </a:endParaRPr>
          </a:p>
        </p:txBody>
      </p:sp>
      <p:sp>
        <p:nvSpPr>
          <p:cNvPr id="440" name="모서리가 둥근 직사각형 439"/>
          <p:cNvSpPr/>
          <p:nvPr/>
        </p:nvSpPr>
        <p:spPr>
          <a:xfrm>
            <a:off x="1102536" y="1866231"/>
            <a:ext cx="922551" cy="434643"/>
          </a:xfrm>
          <a:prstGeom prst="roundRect">
            <a:avLst/>
          </a:prstGeom>
          <a:noFill/>
          <a:ln w="9525">
            <a:solidFill>
              <a:srgbClr val="10BAA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844083"/>
            <a:endParaRPr lang="ko-KR" altLang="en-US" sz="1662" b="1" dirty="0">
              <a:solidFill>
                <a:prstClr val="white"/>
              </a:solidFill>
              <a:latin typeface="맑은 고딕"/>
              <a:ea typeface="맑은 고딕" panose="020B0503020000020004" pitchFamily="50" charset="-127"/>
            </a:endParaRPr>
          </a:p>
        </p:txBody>
      </p:sp>
      <p:sp>
        <p:nvSpPr>
          <p:cNvPr id="441" name="모서리가 둥근 직사각형 440"/>
          <p:cNvSpPr/>
          <p:nvPr/>
        </p:nvSpPr>
        <p:spPr>
          <a:xfrm>
            <a:off x="4008150" y="1866231"/>
            <a:ext cx="922551" cy="434643"/>
          </a:xfrm>
          <a:prstGeom prst="roundRect">
            <a:avLst/>
          </a:prstGeom>
          <a:noFill/>
          <a:ln w="9525">
            <a:solidFill>
              <a:srgbClr val="10BAA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844083"/>
            <a:endParaRPr lang="ko-KR" altLang="en-US" sz="1662" b="1" dirty="0">
              <a:solidFill>
                <a:prstClr val="white"/>
              </a:solidFill>
              <a:latin typeface="맑은 고딕"/>
              <a:ea typeface="맑은 고딕" panose="020B0503020000020004" pitchFamily="50" charset="-127"/>
            </a:endParaRPr>
          </a:p>
        </p:txBody>
      </p:sp>
      <p:sp>
        <p:nvSpPr>
          <p:cNvPr id="442" name="모서리가 둥근 직사각형 441"/>
          <p:cNvSpPr/>
          <p:nvPr/>
        </p:nvSpPr>
        <p:spPr>
          <a:xfrm>
            <a:off x="2071074" y="1866231"/>
            <a:ext cx="922551" cy="434643"/>
          </a:xfrm>
          <a:prstGeom prst="roundRect">
            <a:avLst/>
          </a:prstGeom>
          <a:noFill/>
          <a:ln w="9525">
            <a:solidFill>
              <a:srgbClr val="10BAA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844083"/>
            <a:endParaRPr lang="ko-KR" altLang="en-US" sz="1662" b="1" dirty="0">
              <a:solidFill>
                <a:prstClr val="white"/>
              </a:solidFill>
              <a:latin typeface="맑은 고딕"/>
              <a:ea typeface="맑은 고딕" panose="020B0503020000020004" pitchFamily="50" charset="-127"/>
            </a:endParaRPr>
          </a:p>
        </p:txBody>
      </p:sp>
      <p:sp>
        <p:nvSpPr>
          <p:cNvPr id="443" name="모서리가 둥근 직사각형 442"/>
          <p:cNvSpPr/>
          <p:nvPr/>
        </p:nvSpPr>
        <p:spPr>
          <a:xfrm>
            <a:off x="3039612" y="1866231"/>
            <a:ext cx="922551" cy="434643"/>
          </a:xfrm>
          <a:prstGeom prst="roundRect">
            <a:avLst/>
          </a:prstGeom>
          <a:noFill/>
          <a:ln w="9525">
            <a:solidFill>
              <a:srgbClr val="10BAA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844083"/>
            <a:endParaRPr lang="ko-KR" altLang="en-US" sz="1662" b="1" dirty="0">
              <a:solidFill>
                <a:prstClr val="white"/>
              </a:solidFill>
              <a:latin typeface="맑은 고딕"/>
              <a:ea typeface="맑은 고딕" panose="020B0503020000020004" pitchFamily="50" charset="-127"/>
            </a:endParaRPr>
          </a:p>
        </p:txBody>
      </p:sp>
      <p:sp>
        <p:nvSpPr>
          <p:cNvPr id="444" name="모서리가 둥근 직사각형 443"/>
          <p:cNvSpPr/>
          <p:nvPr/>
        </p:nvSpPr>
        <p:spPr>
          <a:xfrm>
            <a:off x="5945226" y="1866231"/>
            <a:ext cx="922551" cy="434643"/>
          </a:xfrm>
          <a:prstGeom prst="roundRect">
            <a:avLst/>
          </a:prstGeom>
          <a:noFill/>
          <a:ln w="9525">
            <a:solidFill>
              <a:srgbClr val="10BAA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844083"/>
            <a:endParaRPr lang="ko-KR" altLang="en-US" sz="1662" b="1" dirty="0">
              <a:solidFill>
                <a:prstClr val="white"/>
              </a:solidFill>
              <a:latin typeface="맑은 고딕"/>
              <a:ea typeface="맑은 고딕" panose="020B0503020000020004" pitchFamily="50" charset="-127"/>
            </a:endParaRPr>
          </a:p>
        </p:txBody>
      </p:sp>
      <p:sp>
        <p:nvSpPr>
          <p:cNvPr id="445" name="모서리가 둥근 직사각형 444"/>
          <p:cNvSpPr/>
          <p:nvPr/>
        </p:nvSpPr>
        <p:spPr>
          <a:xfrm>
            <a:off x="6913764" y="1866231"/>
            <a:ext cx="922551" cy="434643"/>
          </a:xfrm>
          <a:prstGeom prst="roundRect">
            <a:avLst/>
          </a:prstGeom>
          <a:noFill/>
          <a:ln w="9525">
            <a:solidFill>
              <a:srgbClr val="10BAA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844083"/>
            <a:endParaRPr lang="ko-KR" altLang="en-US" sz="1662" b="1" dirty="0">
              <a:solidFill>
                <a:prstClr val="white"/>
              </a:solidFill>
              <a:latin typeface="맑은 고딕"/>
              <a:ea typeface="맑은 고딕" panose="020B0503020000020004" pitchFamily="50" charset="-127"/>
            </a:endParaRPr>
          </a:p>
        </p:txBody>
      </p:sp>
      <p:sp>
        <p:nvSpPr>
          <p:cNvPr id="446" name="모서리가 둥근 직사각형 445"/>
          <p:cNvSpPr/>
          <p:nvPr/>
        </p:nvSpPr>
        <p:spPr>
          <a:xfrm>
            <a:off x="4976688" y="1866231"/>
            <a:ext cx="922551" cy="434643"/>
          </a:xfrm>
          <a:prstGeom prst="roundRect">
            <a:avLst/>
          </a:prstGeom>
          <a:noFill/>
          <a:ln w="9525">
            <a:solidFill>
              <a:srgbClr val="10BAA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844083"/>
            <a:endParaRPr lang="ko-KR" altLang="en-US" sz="1662" b="1" dirty="0">
              <a:solidFill>
                <a:prstClr val="white"/>
              </a:solidFill>
              <a:latin typeface="맑은 고딕"/>
              <a:ea typeface="맑은 고딕" panose="020B0503020000020004" pitchFamily="50" charset="-127"/>
            </a:endParaRPr>
          </a:p>
        </p:txBody>
      </p:sp>
      <p:sp>
        <p:nvSpPr>
          <p:cNvPr id="447" name="모서리가 둥근 직사각형 446"/>
          <p:cNvSpPr/>
          <p:nvPr/>
        </p:nvSpPr>
        <p:spPr>
          <a:xfrm>
            <a:off x="8850839" y="1866231"/>
            <a:ext cx="922551" cy="434643"/>
          </a:xfrm>
          <a:prstGeom prst="roundRect">
            <a:avLst/>
          </a:prstGeom>
          <a:noFill/>
          <a:ln w="9525">
            <a:solidFill>
              <a:srgbClr val="10BAA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844083"/>
            <a:endParaRPr lang="ko-KR" altLang="en-US" sz="1662" b="1" dirty="0">
              <a:solidFill>
                <a:prstClr val="white"/>
              </a:solidFill>
              <a:latin typeface="맑은 고딕"/>
              <a:ea typeface="맑은 고딕" panose="020B0503020000020004" pitchFamily="50" charset="-127"/>
            </a:endParaRPr>
          </a:p>
        </p:txBody>
      </p:sp>
      <p:sp>
        <p:nvSpPr>
          <p:cNvPr id="448" name="모서리가 둥근 직사각형 447"/>
          <p:cNvSpPr/>
          <p:nvPr/>
        </p:nvSpPr>
        <p:spPr>
          <a:xfrm>
            <a:off x="7882302" y="1866231"/>
            <a:ext cx="922551" cy="434643"/>
          </a:xfrm>
          <a:prstGeom prst="roundRect">
            <a:avLst/>
          </a:prstGeom>
          <a:noFill/>
          <a:ln w="9525">
            <a:solidFill>
              <a:srgbClr val="10BAA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844083"/>
            <a:endParaRPr lang="ko-KR" altLang="en-US" sz="1662" b="1" dirty="0">
              <a:solidFill>
                <a:prstClr val="white"/>
              </a:solidFill>
              <a:latin typeface="맑은 고딕"/>
              <a:ea typeface="맑은 고딕" panose="020B0503020000020004" pitchFamily="50" charset="-127"/>
            </a:endParaRPr>
          </a:p>
        </p:txBody>
      </p:sp>
      <p:sp>
        <p:nvSpPr>
          <p:cNvPr id="450" name="모서리가 둥근 직사각형 449"/>
          <p:cNvSpPr/>
          <p:nvPr/>
        </p:nvSpPr>
        <p:spPr>
          <a:xfrm>
            <a:off x="133998" y="2346284"/>
            <a:ext cx="922551" cy="434643"/>
          </a:xfrm>
          <a:prstGeom prst="roundRect">
            <a:avLst/>
          </a:prstGeom>
          <a:noFill/>
          <a:ln w="9525">
            <a:solidFill>
              <a:srgbClr val="10BAA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844083"/>
            <a:endParaRPr lang="ko-KR" altLang="en-US" sz="1662" b="1" dirty="0">
              <a:solidFill>
                <a:prstClr val="white"/>
              </a:solidFill>
              <a:latin typeface="맑은 고딕"/>
              <a:ea typeface="맑은 고딕" panose="020B0503020000020004" pitchFamily="50" charset="-127"/>
            </a:endParaRPr>
          </a:p>
        </p:txBody>
      </p:sp>
      <p:sp>
        <p:nvSpPr>
          <p:cNvPr id="451" name="모서리가 둥근 직사각형 450"/>
          <p:cNvSpPr/>
          <p:nvPr/>
        </p:nvSpPr>
        <p:spPr>
          <a:xfrm>
            <a:off x="1102536" y="2346284"/>
            <a:ext cx="922551" cy="434643"/>
          </a:xfrm>
          <a:prstGeom prst="roundRect">
            <a:avLst/>
          </a:prstGeom>
          <a:noFill/>
          <a:ln w="9525">
            <a:solidFill>
              <a:srgbClr val="10BAA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844083"/>
            <a:endParaRPr lang="ko-KR" altLang="en-US" sz="1662" b="1" dirty="0">
              <a:solidFill>
                <a:prstClr val="white"/>
              </a:solidFill>
              <a:latin typeface="맑은 고딕"/>
              <a:ea typeface="맑은 고딕" panose="020B0503020000020004" pitchFamily="50" charset="-127"/>
            </a:endParaRPr>
          </a:p>
        </p:txBody>
      </p:sp>
      <p:sp>
        <p:nvSpPr>
          <p:cNvPr id="452" name="모서리가 둥근 직사각형 451"/>
          <p:cNvSpPr/>
          <p:nvPr/>
        </p:nvSpPr>
        <p:spPr>
          <a:xfrm>
            <a:off x="4008150" y="2346284"/>
            <a:ext cx="922551" cy="434643"/>
          </a:xfrm>
          <a:prstGeom prst="roundRect">
            <a:avLst/>
          </a:prstGeom>
          <a:noFill/>
          <a:ln w="9525">
            <a:solidFill>
              <a:srgbClr val="10BAA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844083"/>
            <a:endParaRPr lang="ko-KR" altLang="en-US" sz="1662" b="1" dirty="0">
              <a:solidFill>
                <a:prstClr val="white"/>
              </a:solidFill>
              <a:latin typeface="맑은 고딕"/>
              <a:ea typeface="맑은 고딕" panose="020B0503020000020004" pitchFamily="50" charset="-127"/>
            </a:endParaRPr>
          </a:p>
        </p:txBody>
      </p:sp>
      <p:sp>
        <p:nvSpPr>
          <p:cNvPr id="453" name="모서리가 둥근 직사각형 452"/>
          <p:cNvSpPr/>
          <p:nvPr/>
        </p:nvSpPr>
        <p:spPr>
          <a:xfrm>
            <a:off x="2071074" y="2346284"/>
            <a:ext cx="922551" cy="434643"/>
          </a:xfrm>
          <a:prstGeom prst="roundRect">
            <a:avLst/>
          </a:prstGeom>
          <a:noFill/>
          <a:ln w="9525">
            <a:solidFill>
              <a:srgbClr val="10BAA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844083"/>
            <a:endParaRPr lang="ko-KR" altLang="en-US" sz="1662" b="1" dirty="0">
              <a:solidFill>
                <a:prstClr val="white"/>
              </a:solidFill>
              <a:latin typeface="맑은 고딕"/>
              <a:ea typeface="맑은 고딕" panose="020B0503020000020004" pitchFamily="50" charset="-127"/>
            </a:endParaRPr>
          </a:p>
        </p:txBody>
      </p:sp>
      <p:sp>
        <p:nvSpPr>
          <p:cNvPr id="454" name="모서리가 둥근 직사각형 453"/>
          <p:cNvSpPr/>
          <p:nvPr/>
        </p:nvSpPr>
        <p:spPr>
          <a:xfrm>
            <a:off x="3039612" y="2346284"/>
            <a:ext cx="922551" cy="434643"/>
          </a:xfrm>
          <a:prstGeom prst="roundRect">
            <a:avLst/>
          </a:prstGeom>
          <a:noFill/>
          <a:ln w="9525">
            <a:solidFill>
              <a:srgbClr val="10BAA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844083"/>
            <a:endParaRPr lang="ko-KR" altLang="en-US" sz="1662" b="1" dirty="0">
              <a:solidFill>
                <a:prstClr val="white"/>
              </a:solidFill>
              <a:latin typeface="맑은 고딕"/>
              <a:ea typeface="맑은 고딕" panose="020B0503020000020004" pitchFamily="50" charset="-127"/>
            </a:endParaRPr>
          </a:p>
        </p:txBody>
      </p:sp>
      <p:sp>
        <p:nvSpPr>
          <p:cNvPr id="455" name="모서리가 둥근 직사각형 454"/>
          <p:cNvSpPr/>
          <p:nvPr/>
        </p:nvSpPr>
        <p:spPr>
          <a:xfrm>
            <a:off x="5945226" y="2346284"/>
            <a:ext cx="922551" cy="434643"/>
          </a:xfrm>
          <a:prstGeom prst="roundRect">
            <a:avLst/>
          </a:prstGeom>
          <a:noFill/>
          <a:ln w="9525">
            <a:solidFill>
              <a:srgbClr val="10BAA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844083"/>
            <a:endParaRPr lang="ko-KR" altLang="en-US" sz="1662" b="1" dirty="0">
              <a:solidFill>
                <a:prstClr val="white"/>
              </a:solidFill>
              <a:latin typeface="맑은 고딕"/>
              <a:ea typeface="맑은 고딕" panose="020B0503020000020004" pitchFamily="50" charset="-127"/>
            </a:endParaRPr>
          </a:p>
        </p:txBody>
      </p:sp>
      <p:sp>
        <p:nvSpPr>
          <p:cNvPr id="456" name="모서리가 둥근 직사각형 455"/>
          <p:cNvSpPr/>
          <p:nvPr/>
        </p:nvSpPr>
        <p:spPr>
          <a:xfrm>
            <a:off x="6913764" y="2346284"/>
            <a:ext cx="922551" cy="434643"/>
          </a:xfrm>
          <a:prstGeom prst="roundRect">
            <a:avLst/>
          </a:prstGeom>
          <a:noFill/>
          <a:ln w="9525">
            <a:solidFill>
              <a:srgbClr val="10BAA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844083"/>
            <a:endParaRPr lang="ko-KR" altLang="en-US" sz="1662" b="1" dirty="0">
              <a:solidFill>
                <a:prstClr val="white"/>
              </a:solidFill>
              <a:latin typeface="맑은 고딕"/>
              <a:ea typeface="맑은 고딕" panose="020B0503020000020004" pitchFamily="50" charset="-127"/>
            </a:endParaRPr>
          </a:p>
        </p:txBody>
      </p:sp>
      <p:sp>
        <p:nvSpPr>
          <p:cNvPr id="457" name="모서리가 둥근 직사각형 456"/>
          <p:cNvSpPr/>
          <p:nvPr/>
        </p:nvSpPr>
        <p:spPr>
          <a:xfrm>
            <a:off x="4976688" y="2346284"/>
            <a:ext cx="922551" cy="434643"/>
          </a:xfrm>
          <a:prstGeom prst="roundRect">
            <a:avLst/>
          </a:prstGeom>
          <a:noFill/>
          <a:ln w="9525">
            <a:solidFill>
              <a:srgbClr val="10BAA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844083"/>
            <a:endParaRPr lang="ko-KR" altLang="en-US" sz="1662" b="1" dirty="0">
              <a:solidFill>
                <a:prstClr val="white"/>
              </a:solidFill>
              <a:latin typeface="맑은 고딕"/>
              <a:ea typeface="맑은 고딕" panose="020B0503020000020004" pitchFamily="50" charset="-127"/>
            </a:endParaRPr>
          </a:p>
        </p:txBody>
      </p:sp>
      <p:sp>
        <p:nvSpPr>
          <p:cNvPr id="458" name="모서리가 둥근 직사각형 457"/>
          <p:cNvSpPr/>
          <p:nvPr/>
        </p:nvSpPr>
        <p:spPr>
          <a:xfrm>
            <a:off x="8850839" y="2346284"/>
            <a:ext cx="922551" cy="434643"/>
          </a:xfrm>
          <a:prstGeom prst="roundRect">
            <a:avLst/>
          </a:prstGeom>
          <a:noFill/>
          <a:ln w="9525">
            <a:solidFill>
              <a:srgbClr val="10BAA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844083"/>
            <a:endParaRPr lang="ko-KR" altLang="en-US" sz="1662" b="1" dirty="0">
              <a:solidFill>
                <a:prstClr val="white"/>
              </a:solidFill>
              <a:latin typeface="맑은 고딕"/>
              <a:ea typeface="맑은 고딕" panose="020B0503020000020004" pitchFamily="50" charset="-127"/>
            </a:endParaRPr>
          </a:p>
        </p:txBody>
      </p:sp>
      <p:sp>
        <p:nvSpPr>
          <p:cNvPr id="459" name="모서리가 둥근 직사각형 458"/>
          <p:cNvSpPr/>
          <p:nvPr/>
        </p:nvSpPr>
        <p:spPr>
          <a:xfrm>
            <a:off x="7882302" y="2346284"/>
            <a:ext cx="922551" cy="434643"/>
          </a:xfrm>
          <a:prstGeom prst="roundRect">
            <a:avLst/>
          </a:prstGeom>
          <a:noFill/>
          <a:ln w="9525">
            <a:solidFill>
              <a:srgbClr val="10BAA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844083"/>
            <a:endParaRPr lang="ko-KR" altLang="en-US" sz="1662" b="1" dirty="0">
              <a:solidFill>
                <a:prstClr val="white"/>
              </a:solidFill>
              <a:latin typeface="맑은 고딕"/>
              <a:ea typeface="맑은 고딕" panose="020B0503020000020004" pitchFamily="50" charset="-127"/>
            </a:endParaRPr>
          </a:p>
        </p:txBody>
      </p:sp>
      <p:sp>
        <p:nvSpPr>
          <p:cNvPr id="461" name="모서리가 둥근 직사각형 460"/>
          <p:cNvSpPr/>
          <p:nvPr/>
        </p:nvSpPr>
        <p:spPr>
          <a:xfrm>
            <a:off x="133998" y="2826337"/>
            <a:ext cx="922551" cy="434643"/>
          </a:xfrm>
          <a:prstGeom prst="roundRect">
            <a:avLst/>
          </a:prstGeom>
          <a:noFill/>
          <a:ln w="9525">
            <a:solidFill>
              <a:srgbClr val="10BAA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844083"/>
            <a:endParaRPr lang="ko-KR" altLang="en-US" sz="1662" b="1" dirty="0">
              <a:solidFill>
                <a:prstClr val="white"/>
              </a:solidFill>
              <a:latin typeface="맑은 고딕"/>
              <a:ea typeface="맑은 고딕" panose="020B0503020000020004" pitchFamily="50" charset="-127"/>
            </a:endParaRPr>
          </a:p>
        </p:txBody>
      </p:sp>
      <p:sp>
        <p:nvSpPr>
          <p:cNvPr id="462" name="모서리가 둥근 직사각형 461"/>
          <p:cNvSpPr/>
          <p:nvPr/>
        </p:nvSpPr>
        <p:spPr>
          <a:xfrm>
            <a:off x="1102536" y="2826337"/>
            <a:ext cx="922551" cy="434643"/>
          </a:xfrm>
          <a:prstGeom prst="roundRect">
            <a:avLst/>
          </a:prstGeom>
          <a:noFill/>
          <a:ln w="9525">
            <a:solidFill>
              <a:srgbClr val="10BAA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844083"/>
            <a:endParaRPr lang="ko-KR" altLang="en-US" sz="1662" b="1" dirty="0">
              <a:solidFill>
                <a:prstClr val="white"/>
              </a:solidFill>
              <a:latin typeface="맑은 고딕"/>
              <a:ea typeface="맑은 고딕" panose="020B0503020000020004" pitchFamily="50" charset="-127"/>
            </a:endParaRPr>
          </a:p>
        </p:txBody>
      </p:sp>
      <p:sp>
        <p:nvSpPr>
          <p:cNvPr id="463" name="모서리가 둥근 직사각형 462"/>
          <p:cNvSpPr/>
          <p:nvPr/>
        </p:nvSpPr>
        <p:spPr>
          <a:xfrm>
            <a:off x="4008150" y="2826337"/>
            <a:ext cx="922551" cy="434643"/>
          </a:xfrm>
          <a:prstGeom prst="roundRect">
            <a:avLst/>
          </a:prstGeom>
          <a:noFill/>
          <a:ln w="9525">
            <a:solidFill>
              <a:srgbClr val="10BAA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844083"/>
            <a:endParaRPr lang="ko-KR" altLang="en-US" sz="1662" b="1" dirty="0">
              <a:solidFill>
                <a:prstClr val="white"/>
              </a:solidFill>
              <a:latin typeface="맑은 고딕"/>
              <a:ea typeface="맑은 고딕" panose="020B0503020000020004" pitchFamily="50" charset="-127"/>
            </a:endParaRPr>
          </a:p>
        </p:txBody>
      </p:sp>
      <p:sp>
        <p:nvSpPr>
          <p:cNvPr id="464" name="모서리가 둥근 직사각형 463"/>
          <p:cNvSpPr/>
          <p:nvPr/>
        </p:nvSpPr>
        <p:spPr>
          <a:xfrm>
            <a:off x="2071074" y="2826337"/>
            <a:ext cx="922551" cy="434643"/>
          </a:xfrm>
          <a:prstGeom prst="roundRect">
            <a:avLst/>
          </a:prstGeom>
          <a:noFill/>
          <a:ln w="9525">
            <a:solidFill>
              <a:srgbClr val="10BAA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844083"/>
            <a:endParaRPr lang="ko-KR" altLang="en-US" sz="1662" b="1" dirty="0">
              <a:solidFill>
                <a:prstClr val="white"/>
              </a:solidFill>
              <a:latin typeface="맑은 고딕"/>
              <a:ea typeface="맑은 고딕" panose="020B0503020000020004" pitchFamily="50" charset="-127"/>
            </a:endParaRPr>
          </a:p>
        </p:txBody>
      </p:sp>
      <p:sp>
        <p:nvSpPr>
          <p:cNvPr id="465" name="모서리가 둥근 직사각형 464"/>
          <p:cNvSpPr/>
          <p:nvPr/>
        </p:nvSpPr>
        <p:spPr>
          <a:xfrm>
            <a:off x="3039612" y="2826337"/>
            <a:ext cx="922551" cy="434643"/>
          </a:xfrm>
          <a:prstGeom prst="roundRect">
            <a:avLst/>
          </a:prstGeom>
          <a:noFill/>
          <a:ln w="9525">
            <a:solidFill>
              <a:srgbClr val="10BAA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844083"/>
            <a:endParaRPr lang="ko-KR" altLang="en-US" sz="1662" b="1" dirty="0">
              <a:solidFill>
                <a:prstClr val="white"/>
              </a:solidFill>
              <a:latin typeface="맑은 고딕"/>
              <a:ea typeface="맑은 고딕" panose="020B0503020000020004" pitchFamily="50" charset="-127"/>
            </a:endParaRPr>
          </a:p>
        </p:txBody>
      </p:sp>
      <p:sp>
        <p:nvSpPr>
          <p:cNvPr id="466" name="모서리가 둥근 직사각형 465"/>
          <p:cNvSpPr/>
          <p:nvPr/>
        </p:nvSpPr>
        <p:spPr>
          <a:xfrm>
            <a:off x="5945226" y="2826337"/>
            <a:ext cx="922551" cy="434643"/>
          </a:xfrm>
          <a:prstGeom prst="roundRect">
            <a:avLst/>
          </a:prstGeom>
          <a:noFill/>
          <a:ln w="9525">
            <a:solidFill>
              <a:srgbClr val="10BAA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844083"/>
            <a:endParaRPr lang="ko-KR" altLang="en-US" sz="1662" b="1" dirty="0">
              <a:solidFill>
                <a:prstClr val="white"/>
              </a:solidFill>
              <a:latin typeface="맑은 고딕"/>
              <a:ea typeface="맑은 고딕" panose="020B0503020000020004" pitchFamily="50" charset="-127"/>
            </a:endParaRPr>
          </a:p>
        </p:txBody>
      </p:sp>
      <p:sp>
        <p:nvSpPr>
          <p:cNvPr id="467" name="모서리가 둥근 직사각형 466"/>
          <p:cNvSpPr/>
          <p:nvPr/>
        </p:nvSpPr>
        <p:spPr>
          <a:xfrm>
            <a:off x="6913764" y="2826337"/>
            <a:ext cx="922551" cy="434643"/>
          </a:xfrm>
          <a:prstGeom prst="roundRect">
            <a:avLst/>
          </a:prstGeom>
          <a:noFill/>
          <a:ln w="9525">
            <a:solidFill>
              <a:srgbClr val="10BAA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844083"/>
            <a:endParaRPr lang="ko-KR" altLang="en-US" sz="1662" b="1" dirty="0">
              <a:solidFill>
                <a:prstClr val="white"/>
              </a:solidFill>
              <a:latin typeface="맑은 고딕"/>
              <a:ea typeface="맑은 고딕" panose="020B0503020000020004" pitchFamily="50" charset="-127"/>
            </a:endParaRPr>
          </a:p>
        </p:txBody>
      </p:sp>
      <p:sp>
        <p:nvSpPr>
          <p:cNvPr id="468" name="모서리가 둥근 직사각형 467"/>
          <p:cNvSpPr/>
          <p:nvPr/>
        </p:nvSpPr>
        <p:spPr>
          <a:xfrm>
            <a:off x="4976688" y="2826337"/>
            <a:ext cx="922551" cy="434643"/>
          </a:xfrm>
          <a:prstGeom prst="roundRect">
            <a:avLst/>
          </a:prstGeom>
          <a:noFill/>
          <a:ln w="9525">
            <a:solidFill>
              <a:srgbClr val="10BAA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844083"/>
            <a:endParaRPr lang="ko-KR" altLang="en-US" sz="1662" b="1" dirty="0">
              <a:solidFill>
                <a:prstClr val="white"/>
              </a:solidFill>
              <a:latin typeface="맑은 고딕"/>
              <a:ea typeface="맑은 고딕" panose="020B0503020000020004" pitchFamily="50" charset="-127"/>
            </a:endParaRPr>
          </a:p>
        </p:txBody>
      </p:sp>
      <p:sp>
        <p:nvSpPr>
          <p:cNvPr id="469" name="모서리가 둥근 직사각형 468"/>
          <p:cNvSpPr/>
          <p:nvPr/>
        </p:nvSpPr>
        <p:spPr>
          <a:xfrm>
            <a:off x="8850839" y="2826337"/>
            <a:ext cx="922551" cy="434643"/>
          </a:xfrm>
          <a:prstGeom prst="roundRect">
            <a:avLst/>
          </a:prstGeom>
          <a:noFill/>
          <a:ln w="9525">
            <a:solidFill>
              <a:srgbClr val="10BAA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844083"/>
            <a:endParaRPr lang="ko-KR" altLang="en-US" sz="1662" b="1" dirty="0">
              <a:solidFill>
                <a:prstClr val="white"/>
              </a:solidFill>
              <a:latin typeface="맑은 고딕"/>
              <a:ea typeface="맑은 고딕" panose="020B0503020000020004" pitchFamily="50" charset="-127"/>
            </a:endParaRPr>
          </a:p>
        </p:txBody>
      </p:sp>
      <p:sp>
        <p:nvSpPr>
          <p:cNvPr id="470" name="모서리가 둥근 직사각형 469"/>
          <p:cNvSpPr/>
          <p:nvPr/>
        </p:nvSpPr>
        <p:spPr>
          <a:xfrm>
            <a:off x="7882302" y="2826337"/>
            <a:ext cx="922551" cy="434643"/>
          </a:xfrm>
          <a:prstGeom prst="roundRect">
            <a:avLst/>
          </a:prstGeom>
          <a:noFill/>
          <a:ln w="9525">
            <a:solidFill>
              <a:srgbClr val="10BAA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844083"/>
            <a:endParaRPr lang="ko-KR" altLang="en-US" sz="1662" b="1" dirty="0">
              <a:solidFill>
                <a:prstClr val="white"/>
              </a:solidFill>
              <a:latin typeface="맑은 고딕"/>
              <a:ea typeface="맑은 고딕" panose="020B0503020000020004" pitchFamily="50" charset="-127"/>
            </a:endParaRPr>
          </a:p>
        </p:txBody>
      </p:sp>
      <p:sp>
        <p:nvSpPr>
          <p:cNvPr id="472" name="모서리가 둥근 직사각형 471"/>
          <p:cNvSpPr/>
          <p:nvPr/>
        </p:nvSpPr>
        <p:spPr>
          <a:xfrm>
            <a:off x="133998" y="3306390"/>
            <a:ext cx="922551" cy="434643"/>
          </a:xfrm>
          <a:prstGeom prst="roundRect">
            <a:avLst/>
          </a:prstGeom>
          <a:noFill/>
          <a:ln w="9525">
            <a:solidFill>
              <a:srgbClr val="10BAA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844083"/>
            <a:endParaRPr lang="ko-KR" altLang="en-US" sz="1662" b="1" dirty="0">
              <a:solidFill>
                <a:prstClr val="white"/>
              </a:solidFill>
              <a:latin typeface="맑은 고딕"/>
              <a:ea typeface="맑은 고딕" panose="020B0503020000020004" pitchFamily="50" charset="-127"/>
            </a:endParaRPr>
          </a:p>
        </p:txBody>
      </p:sp>
      <p:sp>
        <p:nvSpPr>
          <p:cNvPr id="473" name="모서리가 둥근 직사각형 472"/>
          <p:cNvSpPr/>
          <p:nvPr/>
        </p:nvSpPr>
        <p:spPr>
          <a:xfrm>
            <a:off x="1102536" y="3306390"/>
            <a:ext cx="922551" cy="434643"/>
          </a:xfrm>
          <a:prstGeom prst="roundRect">
            <a:avLst/>
          </a:prstGeom>
          <a:noFill/>
          <a:ln w="9525">
            <a:solidFill>
              <a:srgbClr val="10BAA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844083"/>
            <a:endParaRPr lang="ko-KR" altLang="en-US" sz="1662" b="1" dirty="0">
              <a:solidFill>
                <a:prstClr val="white"/>
              </a:solidFill>
              <a:latin typeface="맑은 고딕"/>
              <a:ea typeface="맑은 고딕" panose="020B0503020000020004" pitchFamily="50" charset="-127"/>
            </a:endParaRPr>
          </a:p>
        </p:txBody>
      </p:sp>
      <p:sp>
        <p:nvSpPr>
          <p:cNvPr id="474" name="모서리가 둥근 직사각형 473"/>
          <p:cNvSpPr/>
          <p:nvPr/>
        </p:nvSpPr>
        <p:spPr>
          <a:xfrm>
            <a:off x="4008150" y="3306390"/>
            <a:ext cx="922551" cy="434643"/>
          </a:xfrm>
          <a:prstGeom prst="roundRect">
            <a:avLst/>
          </a:prstGeom>
          <a:noFill/>
          <a:ln w="9525">
            <a:solidFill>
              <a:srgbClr val="10BAA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844083"/>
            <a:endParaRPr lang="ko-KR" altLang="en-US" sz="1662" b="1" dirty="0">
              <a:solidFill>
                <a:prstClr val="white"/>
              </a:solidFill>
              <a:latin typeface="맑은 고딕"/>
              <a:ea typeface="맑은 고딕" panose="020B0503020000020004" pitchFamily="50" charset="-127"/>
            </a:endParaRPr>
          </a:p>
        </p:txBody>
      </p:sp>
      <p:sp>
        <p:nvSpPr>
          <p:cNvPr id="475" name="모서리가 둥근 직사각형 474"/>
          <p:cNvSpPr/>
          <p:nvPr/>
        </p:nvSpPr>
        <p:spPr>
          <a:xfrm>
            <a:off x="2071074" y="3306390"/>
            <a:ext cx="922551" cy="434643"/>
          </a:xfrm>
          <a:prstGeom prst="roundRect">
            <a:avLst/>
          </a:prstGeom>
          <a:noFill/>
          <a:ln w="9525">
            <a:solidFill>
              <a:srgbClr val="10BAA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844083"/>
            <a:endParaRPr lang="ko-KR" altLang="en-US" sz="1662" b="1" dirty="0">
              <a:solidFill>
                <a:prstClr val="white"/>
              </a:solidFill>
              <a:latin typeface="맑은 고딕"/>
              <a:ea typeface="맑은 고딕" panose="020B0503020000020004" pitchFamily="50" charset="-127"/>
            </a:endParaRPr>
          </a:p>
        </p:txBody>
      </p:sp>
      <p:sp>
        <p:nvSpPr>
          <p:cNvPr id="476" name="모서리가 둥근 직사각형 475"/>
          <p:cNvSpPr/>
          <p:nvPr/>
        </p:nvSpPr>
        <p:spPr>
          <a:xfrm>
            <a:off x="3039612" y="3306390"/>
            <a:ext cx="922551" cy="434643"/>
          </a:xfrm>
          <a:prstGeom prst="roundRect">
            <a:avLst/>
          </a:prstGeom>
          <a:noFill/>
          <a:ln w="9525">
            <a:solidFill>
              <a:srgbClr val="10BAA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844083"/>
            <a:endParaRPr lang="ko-KR" altLang="en-US" sz="1662" b="1" dirty="0">
              <a:solidFill>
                <a:prstClr val="white"/>
              </a:solidFill>
              <a:latin typeface="맑은 고딕"/>
              <a:ea typeface="맑은 고딕" panose="020B0503020000020004" pitchFamily="50" charset="-127"/>
            </a:endParaRPr>
          </a:p>
        </p:txBody>
      </p:sp>
      <p:sp>
        <p:nvSpPr>
          <p:cNvPr id="477" name="모서리가 둥근 직사각형 476"/>
          <p:cNvSpPr/>
          <p:nvPr/>
        </p:nvSpPr>
        <p:spPr>
          <a:xfrm>
            <a:off x="5945226" y="3306390"/>
            <a:ext cx="922551" cy="434643"/>
          </a:xfrm>
          <a:prstGeom prst="roundRect">
            <a:avLst/>
          </a:prstGeom>
          <a:noFill/>
          <a:ln w="9525">
            <a:solidFill>
              <a:srgbClr val="10BAA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844083"/>
            <a:endParaRPr lang="ko-KR" altLang="en-US" sz="1662" b="1" dirty="0">
              <a:solidFill>
                <a:prstClr val="white"/>
              </a:solidFill>
              <a:latin typeface="맑은 고딕"/>
              <a:ea typeface="맑은 고딕" panose="020B0503020000020004" pitchFamily="50" charset="-127"/>
            </a:endParaRPr>
          </a:p>
        </p:txBody>
      </p:sp>
      <p:sp>
        <p:nvSpPr>
          <p:cNvPr id="478" name="모서리가 둥근 직사각형 477"/>
          <p:cNvSpPr/>
          <p:nvPr/>
        </p:nvSpPr>
        <p:spPr>
          <a:xfrm>
            <a:off x="6913764" y="3306390"/>
            <a:ext cx="922551" cy="434643"/>
          </a:xfrm>
          <a:prstGeom prst="roundRect">
            <a:avLst/>
          </a:prstGeom>
          <a:noFill/>
          <a:ln w="9525">
            <a:solidFill>
              <a:srgbClr val="10BAA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844083"/>
            <a:endParaRPr lang="ko-KR" altLang="en-US" sz="1662" b="1" dirty="0">
              <a:solidFill>
                <a:prstClr val="white"/>
              </a:solidFill>
              <a:latin typeface="맑은 고딕"/>
              <a:ea typeface="맑은 고딕" panose="020B0503020000020004" pitchFamily="50" charset="-127"/>
            </a:endParaRPr>
          </a:p>
        </p:txBody>
      </p:sp>
      <p:sp>
        <p:nvSpPr>
          <p:cNvPr id="479" name="모서리가 둥근 직사각형 478"/>
          <p:cNvSpPr/>
          <p:nvPr/>
        </p:nvSpPr>
        <p:spPr>
          <a:xfrm>
            <a:off x="4976688" y="3306390"/>
            <a:ext cx="922551" cy="434643"/>
          </a:xfrm>
          <a:prstGeom prst="roundRect">
            <a:avLst/>
          </a:prstGeom>
          <a:noFill/>
          <a:ln w="9525">
            <a:solidFill>
              <a:srgbClr val="10BAA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844083"/>
            <a:endParaRPr lang="ko-KR" altLang="en-US" sz="1662" b="1" dirty="0">
              <a:solidFill>
                <a:prstClr val="white"/>
              </a:solidFill>
              <a:latin typeface="맑은 고딕"/>
              <a:ea typeface="맑은 고딕" panose="020B0503020000020004" pitchFamily="50" charset="-127"/>
            </a:endParaRPr>
          </a:p>
        </p:txBody>
      </p:sp>
      <p:sp>
        <p:nvSpPr>
          <p:cNvPr id="480" name="모서리가 둥근 직사각형 479"/>
          <p:cNvSpPr/>
          <p:nvPr/>
        </p:nvSpPr>
        <p:spPr>
          <a:xfrm>
            <a:off x="8850839" y="3306390"/>
            <a:ext cx="922551" cy="434643"/>
          </a:xfrm>
          <a:prstGeom prst="roundRect">
            <a:avLst/>
          </a:prstGeom>
          <a:noFill/>
          <a:ln w="9525">
            <a:solidFill>
              <a:srgbClr val="10BAA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844083"/>
            <a:endParaRPr lang="ko-KR" altLang="en-US" sz="1662" b="1" dirty="0">
              <a:solidFill>
                <a:prstClr val="white"/>
              </a:solidFill>
              <a:latin typeface="맑은 고딕"/>
              <a:ea typeface="맑은 고딕" panose="020B0503020000020004" pitchFamily="50" charset="-127"/>
            </a:endParaRPr>
          </a:p>
        </p:txBody>
      </p:sp>
      <p:sp>
        <p:nvSpPr>
          <p:cNvPr id="481" name="모서리가 둥근 직사각형 480"/>
          <p:cNvSpPr/>
          <p:nvPr/>
        </p:nvSpPr>
        <p:spPr>
          <a:xfrm>
            <a:off x="7882302" y="3306390"/>
            <a:ext cx="922551" cy="434643"/>
          </a:xfrm>
          <a:prstGeom prst="roundRect">
            <a:avLst/>
          </a:prstGeom>
          <a:noFill/>
          <a:ln w="9525">
            <a:solidFill>
              <a:srgbClr val="10BAA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844083"/>
            <a:endParaRPr lang="ko-KR" altLang="en-US" sz="1662" b="1" dirty="0">
              <a:solidFill>
                <a:prstClr val="white"/>
              </a:solidFill>
              <a:latin typeface="맑은 고딕"/>
              <a:ea typeface="맑은 고딕" panose="020B0503020000020004" pitchFamily="50" charset="-127"/>
            </a:endParaRPr>
          </a:p>
        </p:txBody>
      </p:sp>
      <p:sp>
        <p:nvSpPr>
          <p:cNvPr id="483" name="모서리가 둥근 직사각형 482"/>
          <p:cNvSpPr/>
          <p:nvPr/>
        </p:nvSpPr>
        <p:spPr>
          <a:xfrm>
            <a:off x="133998" y="3786443"/>
            <a:ext cx="922551" cy="434643"/>
          </a:xfrm>
          <a:prstGeom prst="roundRect">
            <a:avLst/>
          </a:prstGeom>
          <a:noFill/>
          <a:ln w="9525">
            <a:solidFill>
              <a:srgbClr val="10BAA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844083"/>
            <a:endParaRPr lang="ko-KR" altLang="en-US" sz="1662" b="1" dirty="0">
              <a:solidFill>
                <a:prstClr val="white"/>
              </a:solidFill>
              <a:latin typeface="맑은 고딕"/>
              <a:ea typeface="맑은 고딕" panose="020B0503020000020004" pitchFamily="50" charset="-127"/>
            </a:endParaRPr>
          </a:p>
        </p:txBody>
      </p:sp>
      <p:sp>
        <p:nvSpPr>
          <p:cNvPr id="484" name="모서리가 둥근 직사각형 483"/>
          <p:cNvSpPr/>
          <p:nvPr/>
        </p:nvSpPr>
        <p:spPr>
          <a:xfrm>
            <a:off x="1102536" y="3786443"/>
            <a:ext cx="922551" cy="434643"/>
          </a:xfrm>
          <a:prstGeom prst="roundRect">
            <a:avLst/>
          </a:prstGeom>
          <a:noFill/>
          <a:ln w="9525">
            <a:solidFill>
              <a:srgbClr val="10BAA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844083"/>
            <a:endParaRPr lang="ko-KR" altLang="en-US" sz="1662" b="1" dirty="0">
              <a:solidFill>
                <a:prstClr val="white"/>
              </a:solidFill>
              <a:latin typeface="맑은 고딕"/>
              <a:ea typeface="맑은 고딕" panose="020B0503020000020004" pitchFamily="50" charset="-127"/>
            </a:endParaRPr>
          </a:p>
        </p:txBody>
      </p:sp>
      <p:sp>
        <p:nvSpPr>
          <p:cNvPr id="485" name="모서리가 둥근 직사각형 484"/>
          <p:cNvSpPr/>
          <p:nvPr/>
        </p:nvSpPr>
        <p:spPr>
          <a:xfrm>
            <a:off x="4008150" y="3786443"/>
            <a:ext cx="922551" cy="434643"/>
          </a:xfrm>
          <a:prstGeom prst="roundRect">
            <a:avLst/>
          </a:prstGeom>
          <a:noFill/>
          <a:ln w="9525">
            <a:solidFill>
              <a:srgbClr val="10BAA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844083"/>
            <a:endParaRPr lang="ko-KR" altLang="en-US" sz="1662" b="1" dirty="0">
              <a:solidFill>
                <a:prstClr val="white"/>
              </a:solidFill>
              <a:latin typeface="맑은 고딕"/>
              <a:ea typeface="맑은 고딕" panose="020B0503020000020004" pitchFamily="50" charset="-127"/>
            </a:endParaRPr>
          </a:p>
        </p:txBody>
      </p:sp>
      <p:sp>
        <p:nvSpPr>
          <p:cNvPr id="486" name="모서리가 둥근 직사각형 485"/>
          <p:cNvSpPr/>
          <p:nvPr/>
        </p:nvSpPr>
        <p:spPr>
          <a:xfrm>
            <a:off x="2071074" y="3786443"/>
            <a:ext cx="922551" cy="434643"/>
          </a:xfrm>
          <a:prstGeom prst="roundRect">
            <a:avLst/>
          </a:prstGeom>
          <a:noFill/>
          <a:ln w="9525">
            <a:solidFill>
              <a:srgbClr val="10BAA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844083"/>
            <a:endParaRPr lang="ko-KR" altLang="en-US" sz="1662" b="1" dirty="0">
              <a:solidFill>
                <a:prstClr val="white"/>
              </a:solidFill>
              <a:latin typeface="맑은 고딕"/>
              <a:ea typeface="맑은 고딕" panose="020B0503020000020004" pitchFamily="50" charset="-127"/>
            </a:endParaRPr>
          </a:p>
        </p:txBody>
      </p:sp>
      <p:sp>
        <p:nvSpPr>
          <p:cNvPr id="487" name="모서리가 둥근 직사각형 486"/>
          <p:cNvSpPr/>
          <p:nvPr/>
        </p:nvSpPr>
        <p:spPr>
          <a:xfrm>
            <a:off x="3039612" y="3786443"/>
            <a:ext cx="922551" cy="434643"/>
          </a:xfrm>
          <a:prstGeom prst="roundRect">
            <a:avLst/>
          </a:prstGeom>
          <a:noFill/>
          <a:ln w="9525">
            <a:solidFill>
              <a:srgbClr val="10BAA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844083"/>
            <a:endParaRPr lang="ko-KR" altLang="en-US" sz="1662" b="1" dirty="0">
              <a:solidFill>
                <a:prstClr val="white"/>
              </a:solidFill>
              <a:latin typeface="맑은 고딕"/>
              <a:ea typeface="맑은 고딕" panose="020B0503020000020004" pitchFamily="50" charset="-127"/>
            </a:endParaRPr>
          </a:p>
        </p:txBody>
      </p:sp>
      <p:sp>
        <p:nvSpPr>
          <p:cNvPr id="488" name="모서리가 둥근 직사각형 487"/>
          <p:cNvSpPr/>
          <p:nvPr/>
        </p:nvSpPr>
        <p:spPr>
          <a:xfrm>
            <a:off x="5945226" y="3786443"/>
            <a:ext cx="922551" cy="434643"/>
          </a:xfrm>
          <a:prstGeom prst="roundRect">
            <a:avLst/>
          </a:prstGeom>
          <a:noFill/>
          <a:ln w="9525">
            <a:solidFill>
              <a:srgbClr val="10BAA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844083"/>
            <a:endParaRPr lang="ko-KR" altLang="en-US" sz="1662" b="1" dirty="0">
              <a:solidFill>
                <a:prstClr val="white"/>
              </a:solidFill>
              <a:latin typeface="맑은 고딕"/>
              <a:ea typeface="맑은 고딕" panose="020B0503020000020004" pitchFamily="50" charset="-127"/>
            </a:endParaRPr>
          </a:p>
        </p:txBody>
      </p:sp>
      <p:sp>
        <p:nvSpPr>
          <p:cNvPr id="489" name="모서리가 둥근 직사각형 488"/>
          <p:cNvSpPr/>
          <p:nvPr/>
        </p:nvSpPr>
        <p:spPr>
          <a:xfrm>
            <a:off x="6913764" y="3786443"/>
            <a:ext cx="922551" cy="434643"/>
          </a:xfrm>
          <a:prstGeom prst="roundRect">
            <a:avLst/>
          </a:prstGeom>
          <a:noFill/>
          <a:ln w="9525">
            <a:solidFill>
              <a:srgbClr val="10BAA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844083"/>
            <a:endParaRPr lang="ko-KR" altLang="en-US" sz="1662" b="1" dirty="0">
              <a:solidFill>
                <a:prstClr val="white"/>
              </a:solidFill>
              <a:latin typeface="맑은 고딕"/>
              <a:ea typeface="맑은 고딕" panose="020B0503020000020004" pitchFamily="50" charset="-127"/>
            </a:endParaRPr>
          </a:p>
        </p:txBody>
      </p:sp>
      <p:sp>
        <p:nvSpPr>
          <p:cNvPr id="490" name="모서리가 둥근 직사각형 489"/>
          <p:cNvSpPr/>
          <p:nvPr/>
        </p:nvSpPr>
        <p:spPr>
          <a:xfrm>
            <a:off x="4976688" y="3786443"/>
            <a:ext cx="922551" cy="434643"/>
          </a:xfrm>
          <a:prstGeom prst="roundRect">
            <a:avLst/>
          </a:prstGeom>
          <a:noFill/>
          <a:ln w="9525">
            <a:solidFill>
              <a:srgbClr val="10BAA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844083"/>
            <a:endParaRPr lang="ko-KR" altLang="en-US" sz="1662" b="1" dirty="0">
              <a:solidFill>
                <a:prstClr val="white"/>
              </a:solidFill>
              <a:latin typeface="맑은 고딕"/>
              <a:ea typeface="맑은 고딕" panose="020B0503020000020004" pitchFamily="50" charset="-127"/>
            </a:endParaRPr>
          </a:p>
        </p:txBody>
      </p:sp>
      <p:sp>
        <p:nvSpPr>
          <p:cNvPr id="491" name="모서리가 둥근 직사각형 490"/>
          <p:cNvSpPr/>
          <p:nvPr/>
        </p:nvSpPr>
        <p:spPr>
          <a:xfrm>
            <a:off x="8850839" y="3786443"/>
            <a:ext cx="922551" cy="434643"/>
          </a:xfrm>
          <a:prstGeom prst="roundRect">
            <a:avLst/>
          </a:prstGeom>
          <a:noFill/>
          <a:ln w="9525">
            <a:solidFill>
              <a:srgbClr val="10BAA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844083"/>
            <a:endParaRPr lang="ko-KR" altLang="en-US" sz="1662" b="1" dirty="0">
              <a:solidFill>
                <a:prstClr val="white"/>
              </a:solidFill>
              <a:latin typeface="맑은 고딕"/>
              <a:ea typeface="맑은 고딕" panose="020B0503020000020004" pitchFamily="50" charset="-127"/>
            </a:endParaRPr>
          </a:p>
        </p:txBody>
      </p:sp>
      <p:sp>
        <p:nvSpPr>
          <p:cNvPr id="492" name="모서리가 둥근 직사각형 491"/>
          <p:cNvSpPr/>
          <p:nvPr/>
        </p:nvSpPr>
        <p:spPr>
          <a:xfrm>
            <a:off x="7882302" y="3786443"/>
            <a:ext cx="922551" cy="434643"/>
          </a:xfrm>
          <a:prstGeom prst="roundRect">
            <a:avLst/>
          </a:prstGeom>
          <a:noFill/>
          <a:ln w="9525">
            <a:solidFill>
              <a:srgbClr val="10BAA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844083"/>
            <a:endParaRPr lang="ko-KR" altLang="en-US" sz="1662" b="1" dirty="0">
              <a:solidFill>
                <a:prstClr val="white"/>
              </a:solidFill>
              <a:latin typeface="맑은 고딕"/>
              <a:ea typeface="맑은 고딕" panose="020B0503020000020004" pitchFamily="50" charset="-127"/>
            </a:endParaRPr>
          </a:p>
        </p:txBody>
      </p:sp>
      <p:sp>
        <p:nvSpPr>
          <p:cNvPr id="494" name="모서리가 둥근 직사각형 493"/>
          <p:cNvSpPr/>
          <p:nvPr/>
        </p:nvSpPr>
        <p:spPr>
          <a:xfrm>
            <a:off x="133998" y="4266496"/>
            <a:ext cx="922551" cy="434643"/>
          </a:xfrm>
          <a:prstGeom prst="roundRect">
            <a:avLst/>
          </a:prstGeom>
          <a:noFill/>
          <a:ln w="9525">
            <a:solidFill>
              <a:srgbClr val="10BAA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844083"/>
            <a:endParaRPr lang="ko-KR" altLang="en-US" sz="1662" b="1" dirty="0">
              <a:solidFill>
                <a:prstClr val="white"/>
              </a:solidFill>
              <a:latin typeface="맑은 고딕"/>
              <a:ea typeface="맑은 고딕" panose="020B0503020000020004" pitchFamily="50" charset="-127"/>
            </a:endParaRPr>
          </a:p>
        </p:txBody>
      </p:sp>
      <p:sp>
        <p:nvSpPr>
          <p:cNvPr id="495" name="모서리가 둥근 직사각형 494"/>
          <p:cNvSpPr/>
          <p:nvPr/>
        </p:nvSpPr>
        <p:spPr>
          <a:xfrm>
            <a:off x="1102536" y="4266496"/>
            <a:ext cx="922551" cy="434643"/>
          </a:xfrm>
          <a:prstGeom prst="roundRect">
            <a:avLst/>
          </a:prstGeom>
          <a:noFill/>
          <a:ln w="9525">
            <a:solidFill>
              <a:srgbClr val="10BAA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844083"/>
            <a:endParaRPr lang="ko-KR" altLang="en-US" sz="1662" b="1" dirty="0">
              <a:solidFill>
                <a:prstClr val="white"/>
              </a:solidFill>
              <a:latin typeface="맑은 고딕"/>
              <a:ea typeface="맑은 고딕" panose="020B0503020000020004" pitchFamily="50" charset="-127"/>
            </a:endParaRPr>
          </a:p>
        </p:txBody>
      </p:sp>
      <p:sp>
        <p:nvSpPr>
          <p:cNvPr id="496" name="모서리가 둥근 직사각형 495"/>
          <p:cNvSpPr/>
          <p:nvPr/>
        </p:nvSpPr>
        <p:spPr>
          <a:xfrm>
            <a:off x="4008150" y="4266496"/>
            <a:ext cx="922551" cy="434643"/>
          </a:xfrm>
          <a:prstGeom prst="roundRect">
            <a:avLst/>
          </a:prstGeom>
          <a:noFill/>
          <a:ln w="9525">
            <a:solidFill>
              <a:srgbClr val="10BAA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844083"/>
            <a:endParaRPr lang="ko-KR" altLang="en-US" sz="1662" b="1" dirty="0">
              <a:solidFill>
                <a:prstClr val="white"/>
              </a:solidFill>
              <a:latin typeface="맑은 고딕"/>
              <a:ea typeface="맑은 고딕" panose="020B0503020000020004" pitchFamily="50" charset="-127"/>
            </a:endParaRPr>
          </a:p>
        </p:txBody>
      </p:sp>
      <p:sp>
        <p:nvSpPr>
          <p:cNvPr id="497" name="모서리가 둥근 직사각형 496"/>
          <p:cNvSpPr/>
          <p:nvPr/>
        </p:nvSpPr>
        <p:spPr>
          <a:xfrm>
            <a:off x="2071074" y="4266496"/>
            <a:ext cx="922551" cy="434643"/>
          </a:xfrm>
          <a:prstGeom prst="roundRect">
            <a:avLst/>
          </a:prstGeom>
          <a:noFill/>
          <a:ln w="9525">
            <a:solidFill>
              <a:srgbClr val="10BAA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844083"/>
            <a:endParaRPr lang="ko-KR" altLang="en-US" sz="1662" b="1" dirty="0">
              <a:solidFill>
                <a:prstClr val="white"/>
              </a:solidFill>
              <a:latin typeface="맑은 고딕"/>
              <a:ea typeface="맑은 고딕" panose="020B0503020000020004" pitchFamily="50" charset="-127"/>
            </a:endParaRPr>
          </a:p>
        </p:txBody>
      </p:sp>
      <p:sp>
        <p:nvSpPr>
          <p:cNvPr id="498" name="모서리가 둥근 직사각형 497"/>
          <p:cNvSpPr/>
          <p:nvPr/>
        </p:nvSpPr>
        <p:spPr>
          <a:xfrm>
            <a:off x="3039612" y="4266496"/>
            <a:ext cx="922551" cy="434643"/>
          </a:xfrm>
          <a:prstGeom prst="roundRect">
            <a:avLst/>
          </a:prstGeom>
          <a:noFill/>
          <a:ln w="9525">
            <a:solidFill>
              <a:srgbClr val="10BAA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844083"/>
            <a:endParaRPr lang="ko-KR" altLang="en-US" sz="1662" b="1" dirty="0">
              <a:solidFill>
                <a:prstClr val="white"/>
              </a:solidFill>
              <a:latin typeface="맑은 고딕"/>
              <a:ea typeface="맑은 고딕" panose="020B0503020000020004" pitchFamily="50" charset="-127"/>
            </a:endParaRPr>
          </a:p>
        </p:txBody>
      </p:sp>
      <p:sp>
        <p:nvSpPr>
          <p:cNvPr id="499" name="모서리가 둥근 직사각형 498"/>
          <p:cNvSpPr/>
          <p:nvPr/>
        </p:nvSpPr>
        <p:spPr>
          <a:xfrm>
            <a:off x="5945226" y="4266496"/>
            <a:ext cx="922551" cy="434643"/>
          </a:xfrm>
          <a:prstGeom prst="roundRect">
            <a:avLst/>
          </a:prstGeom>
          <a:noFill/>
          <a:ln w="9525">
            <a:solidFill>
              <a:srgbClr val="10BAA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844083"/>
            <a:endParaRPr lang="ko-KR" altLang="en-US" sz="1662" b="1" dirty="0">
              <a:solidFill>
                <a:prstClr val="white"/>
              </a:solidFill>
              <a:latin typeface="맑은 고딕"/>
              <a:ea typeface="맑은 고딕" panose="020B0503020000020004" pitchFamily="50" charset="-127"/>
            </a:endParaRPr>
          </a:p>
        </p:txBody>
      </p:sp>
      <p:sp>
        <p:nvSpPr>
          <p:cNvPr id="500" name="모서리가 둥근 직사각형 499"/>
          <p:cNvSpPr/>
          <p:nvPr/>
        </p:nvSpPr>
        <p:spPr>
          <a:xfrm>
            <a:off x="6913764" y="4266496"/>
            <a:ext cx="922551" cy="434643"/>
          </a:xfrm>
          <a:prstGeom prst="roundRect">
            <a:avLst/>
          </a:prstGeom>
          <a:noFill/>
          <a:ln w="9525">
            <a:solidFill>
              <a:srgbClr val="10BAA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844083"/>
            <a:endParaRPr lang="ko-KR" altLang="en-US" sz="1662" b="1" dirty="0">
              <a:solidFill>
                <a:prstClr val="white"/>
              </a:solidFill>
              <a:latin typeface="맑은 고딕"/>
              <a:ea typeface="맑은 고딕" panose="020B0503020000020004" pitchFamily="50" charset="-127"/>
            </a:endParaRPr>
          </a:p>
        </p:txBody>
      </p:sp>
      <p:sp>
        <p:nvSpPr>
          <p:cNvPr id="501" name="모서리가 둥근 직사각형 500"/>
          <p:cNvSpPr/>
          <p:nvPr/>
        </p:nvSpPr>
        <p:spPr>
          <a:xfrm>
            <a:off x="4976688" y="4266496"/>
            <a:ext cx="922551" cy="434643"/>
          </a:xfrm>
          <a:prstGeom prst="roundRect">
            <a:avLst/>
          </a:prstGeom>
          <a:noFill/>
          <a:ln w="9525">
            <a:solidFill>
              <a:srgbClr val="10BAA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844083"/>
            <a:endParaRPr lang="ko-KR" altLang="en-US" sz="1662" b="1" dirty="0">
              <a:solidFill>
                <a:prstClr val="white"/>
              </a:solidFill>
              <a:latin typeface="맑은 고딕"/>
              <a:ea typeface="맑은 고딕" panose="020B0503020000020004" pitchFamily="50" charset="-127"/>
            </a:endParaRPr>
          </a:p>
        </p:txBody>
      </p:sp>
      <p:sp>
        <p:nvSpPr>
          <p:cNvPr id="502" name="모서리가 둥근 직사각형 501"/>
          <p:cNvSpPr/>
          <p:nvPr/>
        </p:nvSpPr>
        <p:spPr>
          <a:xfrm>
            <a:off x="8850839" y="4266496"/>
            <a:ext cx="922551" cy="434643"/>
          </a:xfrm>
          <a:prstGeom prst="roundRect">
            <a:avLst/>
          </a:prstGeom>
          <a:noFill/>
          <a:ln w="9525">
            <a:solidFill>
              <a:srgbClr val="10BAA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844083"/>
            <a:endParaRPr lang="ko-KR" altLang="en-US" sz="1662" b="1" dirty="0">
              <a:solidFill>
                <a:prstClr val="white"/>
              </a:solidFill>
              <a:latin typeface="맑은 고딕"/>
              <a:ea typeface="맑은 고딕" panose="020B0503020000020004" pitchFamily="50" charset="-127"/>
            </a:endParaRPr>
          </a:p>
        </p:txBody>
      </p:sp>
      <p:sp>
        <p:nvSpPr>
          <p:cNvPr id="503" name="모서리가 둥근 직사각형 502"/>
          <p:cNvSpPr/>
          <p:nvPr/>
        </p:nvSpPr>
        <p:spPr>
          <a:xfrm>
            <a:off x="7882302" y="4266496"/>
            <a:ext cx="922551" cy="434643"/>
          </a:xfrm>
          <a:prstGeom prst="roundRect">
            <a:avLst/>
          </a:prstGeom>
          <a:noFill/>
          <a:ln w="9525">
            <a:solidFill>
              <a:srgbClr val="10BAA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844083"/>
            <a:endParaRPr lang="ko-KR" altLang="en-US" sz="1662" b="1" dirty="0">
              <a:solidFill>
                <a:prstClr val="white"/>
              </a:solidFill>
              <a:latin typeface="맑은 고딕"/>
              <a:ea typeface="맑은 고딕" panose="020B0503020000020004" pitchFamily="50" charset="-127"/>
            </a:endParaRPr>
          </a:p>
        </p:txBody>
      </p:sp>
      <p:sp>
        <p:nvSpPr>
          <p:cNvPr id="505" name="모서리가 둥근 직사각형 504"/>
          <p:cNvSpPr/>
          <p:nvPr/>
        </p:nvSpPr>
        <p:spPr>
          <a:xfrm>
            <a:off x="133998" y="4746549"/>
            <a:ext cx="922551" cy="434643"/>
          </a:xfrm>
          <a:prstGeom prst="roundRect">
            <a:avLst/>
          </a:prstGeom>
          <a:noFill/>
          <a:ln w="9525">
            <a:solidFill>
              <a:srgbClr val="10BAA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844083"/>
            <a:endParaRPr lang="ko-KR" altLang="en-US" sz="1662" b="1" dirty="0">
              <a:solidFill>
                <a:prstClr val="white"/>
              </a:solidFill>
              <a:latin typeface="맑은 고딕"/>
              <a:ea typeface="맑은 고딕" panose="020B0503020000020004" pitchFamily="50" charset="-127"/>
            </a:endParaRPr>
          </a:p>
        </p:txBody>
      </p:sp>
      <p:sp>
        <p:nvSpPr>
          <p:cNvPr id="506" name="모서리가 둥근 직사각형 505"/>
          <p:cNvSpPr/>
          <p:nvPr/>
        </p:nvSpPr>
        <p:spPr>
          <a:xfrm>
            <a:off x="1102536" y="4746549"/>
            <a:ext cx="922551" cy="434643"/>
          </a:xfrm>
          <a:prstGeom prst="roundRect">
            <a:avLst/>
          </a:prstGeom>
          <a:noFill/>
          <a:ln w="9525">
            <a:solidFill>
              <a:srgbClr val="10BAA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844083"/>
            <a:endParaRPr lang="ko-KR" altLang="en-US" sz="1662" b="1" dirty="0">
              <a:solidFill>
                <a:prstClr val="white"/>
              </a:solidFill>
              <a:latin typeface="맑은 고딕"/>
              <a:ea typeface="맑은 고딕" panose="020B0503020000020004" pitchFamily="50" charset="-127"/>
            </a:endParaRPr>
          </a:p>
        </p:txBody>
      </p:sp>
      <p:sp>
        <p:nvSpPr>
          <p:cNvPr id="507" name="모서리가 둥근 직사각형 506"/>
          <p:cNvSpPr/>
          <p:nvPr/>
        </p:nvSpPr>
        <p:spPr>
          <a:xfrm>
            <a:off x="4008150" y="4746549"/>
            <a:ext cx="922551" cy="434643"/>
          </a:xfrm>
          <a:prstGeom prst="roundRect">
            <a:avLst/>
          </a:prstGeom>
          <a:noFill/>
          <a:ln w="9525">
            <a:solidFill>
              <a:srgbClr val="10BAA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844083"/>
            <a:endParaRPr lang="ko-KR" altLang="en-US" sz="1662" b="1" dirty="0">
              <a:solidFill>
                <a:prstClr val="white"/>
              </a:solidFill>
              <a:latin typeface="맑은 고딕"/>
              <a:ea typeface="맑은 고딕" panose="020B0503020000020004" pitchFamily="50" charset="-127"/>
            </a:endParaRPr>
          </a:p>
        </p:txBody>
      </p:sp>
      <p:sp>
        <p:nvSpPr>
          <p:cNvPr id="508" name="모서리가 둥근 직사각형 507"/>
          <p:cNvSpPr/>
          <p:nvPr/>
        </p:nvSpPr>
        <p:spPr>
          <a:xfrm>
            <a:off x="2071074" y="4746549"/>
            <a:ext cx="922551" cy="434643"/>
          </a:xfrm>
          <a:prstGeom prst="roundRect">
            <a:avLst/>
          </a:prstGeom>
          <a:noFill/>
          <a:ln w="9525">
            <a:solidFill>
              <a:srgbClr val="10BAA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844083"/>
            <a:endParaRPr lang="ko-KR" altLang="en-US" sz="1662" b="1" dirty="0">
              <a:solidFill>
                <a:prstClr val="white"/>
              </a:solidFill>
              <a:latin typeface="맑은 고딕"/>
              <a:ea typeface="맑은 고딕" panose="020B0503020000020004" pitchFamily="50" charset="-127"/>
            </a:endParaRPr>
          </a:p>
        </p:txBody>
      </p:sp>
      <p:sp>
        <p:nvSpPr>
          <p:cNvPr id="509" name="모서리가 둥근 직사각형 508"/>
          <p:cNvSpPr/>
          <p:nvPr/>
        </p:nvSpPr>
        <p:spPr>
          <a:xfrm>
            <a:off x="3039612" y="4746549"/>
            <a:ext cx="922551" cy="434643"/>
          </a:xfrm>
          <a:prstGeom prst="roundRect">
            <a:avLst/>
          </a:prstGeom>
          <a:noFill/>
          <a:ln w="9525">
            <a:solidFill>
              <a:srgbClr val="10BAA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844083"/>
            <a:endParaRPr lang="ko-KR" altLang="en-US" sz="1662" b="1" dirty="0">
              <a:solidFill>
                <a:prstClr val="white"/>
              </a:solidFill>
              <a:latin typeface="맑은 고딕"/>
              <a:ea typeface="맑은 고딕" panose="020B0503020000020004" pitchFamily="50" charset="-127"/>
            </a:endParaRPr>
          </a:p>
        </p:txBody>
      </p:sp>
      <p:sp>
        <p:nvSpPr>
          <p:cNvPr id="510" name="모서리가 둥근 직사각형 509"/>
          <p:cNvSpPr/>
          <p:nvPr/>
        </p:nvSpPr>
        <p:spPr>
          <a:xfrm>
            <a:off x="5945226" y="4746549"/>
            <a:ext cx="922551" cy="434643"/>
          </a:xfrm>
          <a:prstGeom prst="roundRect">
            <a:avLst/>
          </a:prstGeom>
          <a:noFill/>
          <a:ln w="9525">
            <a:solidFill>
              <a:srgbClr val="10BAA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844083"/>
            <a:endParaRPr lang="ko-KR" altLang="en-US" sz="1662" b="1" dirty="0">
              <a:solidFill>
                <a:prstClr val="white"/>
              </a:solidFill>
              <a:latin typeface="맑은 고딕"/>
              <a:ea typeface="맑은 고딕" panose="020B0503020000020004" pitchFamily="50" charset="-127"/>
            </a:endParaRPr>
          </a:p>
        </p:txBody>
      </p:sp>
      <p:sp>
        <p:nvSpPr>
          <p:cNvPr id="511" name="모서리가 둥근 직사각형 510"/>
          <p:cNvSpPr/>
          <p:nvPr/>
        </p:nvSpPr>
        <p:spPr>
          <a:xfrm>
            <a:off x="6913764" y="4746549"/>
            <a:ext cx="922551" cy="434643"/>
          </a:xfrm>
          <a:prstGeom prst="roundRect">
            <a:avLst/>
          </a:prstGeom>
          <a:noFill/>
          <a:ln w="9525">
            <a:solidFill>
              <a:srgbClr val="10BAA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844083"/>
            <a:endParaRPr lang="ko-KR" altLang="en-US" sz="1662" b="1" dirty="0">
              <a:solidFill>
                <a:prstClr val="white"/>
              </a:solidFill>
              <a:latin typeface="맑은 고딕"/>
              <a:ea typeface="맑은 고딕" panose="020B0503020000020004" pitchFamily="50" charset="-127"/>
            </a:endParaRPr>
          </a:p>
        </p:txBody>
      </p:sp>
      <p:sp>
        <p:nvSpPr>
          <p:cNvPr id="512" name="모서리가 둥근 직사각형 511"/>
          <p:cNvSpPr/>
          <p:nvPr/>
        </p:nvSpPr>
        <p:spPr>
          <a:xfrm>
            <a:off x="4976688" y="4746549"/>
            <a:ext cx="922551" cy="434643"/>
          </a:xfrm>
          <a:prstGeom prst="roundRect">
            <a:avLst/>
          </a:prstGeom>
          <a:noFill/>
          <a:ln w="9525">
            <a:solidFill>
              <a:srgbClr val="10BAA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844083"/>
            <a:endParaRPr lang="ko-KR" altLang="en-US" sz="1662" b="1" dirty="0">
              <a:solidFill>
                <a:prstClr val="white"/>
              </a:solidFill>
              <a:latin typeface="맑은 고딕"/>
              <a:ea typeface="맑은 고딕" panose="020B0503020000020004" pitchFamily="50" charset="-127"/>
            </a:endParaRPr>
          </a:p>
        </p:txBody>
      </p:sp>
      <p:sp>
        <p:nvSpPr>
          <p:cNvPr id="513" name="모서리가 둥근 직사각형 512"/>
          <p:cNvSpPr/>
          <p:nvPr/>
        </p:nvSpPr>
        <p:spPr>
          <a:xfrm>
            <a:off x="8850839" y="4746549"/>
            <a:ext cx="922551" cy="434643"/>
          </a:xfrm>
          <a:prstGeom prst="roundRect">
            <a:avLst/>
          </a:prstGeom>
          <a:noFill/>
          <a:ln w="9525">
            <a:solidFill>
              <a:srgbClr val="10BAA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844083"/>
            <a:endParaRPr lang="ko-KR" altLang="en-US" sz="1662" b="1" dirty="0">
              <a:solidFill>
                <a:prstClr val="white"/>
              </a:solidFill>
              <a:latin typeface="맑은 고딕"/>
              <a:ea typeface="맑은 고딕" panose="020B0503020000020004" pitchFamily="50" charset="-127"/>
            </a:endParaRPr>
          </a:p>
        </p:txBody>
      </p:sp>
      <p:sp>
        <p:nvSpPr>
          <p:cNvPr id="514" name="모서리가 둥근 직사각형 513"/>
          <p:cNvSpPr/>
          <p:nvPr/>
        </p:nvSpPr>
        <p:spPr>
          <a:xfrm>
            <a:off x="7882302" y="4746549"/>
            <a:ext cx="922551" cy="434643"/>
          </a:xfrm>
          <a:prstGeom prst="roundRect">
            <a:avLst/>
          </a:prstGeom>
          <a:noFill/>
          <a:ln w="9525">
            <a:solidFill>
              <a:srgbClr val="10BAA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844083"/>
            <a:endParaRPr lang="ko-KR" altLang="en-US" sz="1662" b="1" dirty="0">
              <a:solidFill>
                <a:prstClr val="white"/>
              </a:solidFill>
              <a:latin typeface="맑은 고딕"/>
              <a:ea typeface="맑은 고딕" panose="020B0503020000020004" pitchFamily="50" charset="-127"/>
            </a:endParaRPr>
          </a:p>
        </p:txBody>
      </p:sp>
      <p:sp>
        <p:nvSpPr>
          <p:cNvPr id="516" name="모서리가 둥근 직사각형 515"/>
          <p:cNvSpPr/>
          <p:nvPr/>
        </p:nvSpPr>
        <p:spPr>
          <a:xfrm>
            <a:off x="133998" y="5226605"/>
            <a:ext cx="922551" cy="434643"/>
          </a:xfrm>
          <a:prstGeom prst="roundRect">
            <a:avLst/>
          </a:prstGeom>
          <a:noFill/>
          <a:ln w="9525">
            <a:solidFill>
              <a:srgbClr val="10BAA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844083"/>
            <a:endParaRPr lang="ko-KR" altLang="en-US" sz="1662" b="1" dirty="0">
              <a:solidFill>
                <a:prstClr val="white"/>
              </a:solidFill>
              <a:latin typeface="맑은 고딕"/>
              <a:ea typeface="맑은 고딕" panose="020B0503020000020004" pitchFamily="50" charset="-127"/>
            </a:endParaRPr>
          </a:p>
        </p:txBody>
      </p:sp>
      <p:sp>
        <p:nvSpPr>
          <p:cNvPr id="517" name="모서리가 둥근 직사각형 516"/>
          <p:cNvSpPr/>
          <p:nvPr/>
        </p:nvSpPr>
        <p:spPr>
          <a:xfrm>
            <a:off x="1102536" y="5226605"/>
            <a:ext cx="922551" cy="434643"/>
          </a:xfrm>
          <a:prstGeom prst="roundRect">
            <a:avLst/>
          </a:prstGeom>
          <a:noFill/>
          <a:ln w="9525">
            <a:solidFill>
              <a:srgbClr val="10BAA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844083"/>
            <a:endParaRPr lang="ko-KR" altLang="en-US" sz="1662" b="1" dirty="0">
              <a:solidFill>
                <a:prstClr val="white"/>
              </a:solidFill>
              <a:latin typeface="맑은 고딕"/>
              <a:ea typeface="맑은 고딕" panose="020B0503020000020004" pitchFamily="50" charset="-127"/>
            </a:endParaRPr>
          </a:p>
        </p:txBody>
      </p:sp>
      <p:sp>
        <p:nvSpPr>
          <p:cNvPr id="518" name="모서리가 둥근 직사각형 517"/>
          <p:cNvSpPr/>
          <p:nvPr/>
        </p:nvSpPr>
        <p:spPr>
          <a:xfrm>
            <a:off x="4008150" y="5226605"/>
            <a:ext cx="922551" cy="434643"/>
          </a:xfrm>
          <a:prstGeom prst="roundRect">
            <a:avLst/>
          </a:prstGeom>
          <a:noFill/>
          <a:ln w="9525">
            <a:solidFill>
              <a:srgbClr val="10BAA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844083"/>
            <a:endParaRPr lang="ko-KR" altLang="en-US" sz="1662" b="1" dirty="0">
              <a:solidFill>
                <a:prstClr val="white"/>
              </a:solidFill>
              <a:latin typeface="맑은 고딕"/>
              <a:ea typeface="맑은 고딕" panose="020B0503020000020004" pitchFamily="50" charset="-127"/>
            </a:endParaRPr>
          </a:p>
        </p:txBody>
      </p:sp>
      <p:sp>
        <p:nvSpPr>
          <p:cNvPr id="519" name="모서리가 둥근 직사각형 518"/>
          <p:cNvSpPr/>
          <p:nvPr/>
        </p:nvSpPr>
        <p:spPr>
          <a:xfrm>
            <a:off x="2071074" y="5226605"/>
            <a:ext cx="922551" cy="434643"/>
          </a:xfrm>
          <a:prstGeom prst="roundRect">
            <a:avLst/>
          </a:prstGeom>
          <a:noFill/>
          <a:ln w="9525">
            <a:solidFill>
              <a:srgbClr val="10BAA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844083"/>
            <a:endParaRPr lang="ko-KR" altLang="en-US" sz="1662" b="1" dirty="0">
              <a:solidFill>
                <a:prstClr val="white"/>
              </a:solidFill>
              <a:latin typeface="맑은 고딕"/>
              <a:ea typeface="맑은 고딕" panose="020B0503020000020004" pitchFamily="50" charset="-127"/>
            </a:endParaRPr>
          </a:p>
        </p:txBody>
      </p:sp>
      <p:sp>
        <p:nvSpPr>
          <p:cNvPr id="520" name="모서리가 둥근 직사각형 519"/>
          <p:cNvSpPr/>
          <p:nvPr/>
        </p:nvSpPr>
        <p:spPr>
          <a:xfrm>
            <a:off x="3039612" y="5226605"/>
            <a:ext cx="922551" cy="434643"/>
          </a:xfrm>
          <a:prstGeom prst="roundRect">
            <a:avLst/>
          </a:prstGeom>
          <a:noFill/>
          <a:ln w="9525">
            <a:solidFill>
              <a:srgbClr val="10BAA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844083"/>
            <a:endParaRPr lang="ko-KR" altLang="en-US" sz="1662" b="1" dirty="0">
              <a:solidFill>
                <a:prstClr val="white"/>
              </a:solidFill>
              <a:latin typeface="맑은 고딕"/>
              <a:ea typeface="맑은 고딕" panose="020B0503020000020004" pitchFamily="50" charset="-127"/>
            </a:endParaRPr>
          </a:p>
        </p:txBody>
      </p:sp>
      <p:sp>
        <p:nvSpPr>
          <p:cNvPr id="521" name="모서리가 둥근 직사각형 520"/>
          <p:cNvSpPr/>
          <p:nvPr/>
        </p:nvSpPr>
        <p:spPr>
          <a:xfrm>
            <a:off x="5945226" y="5226605"/>
            <a:ext cx="922551" cy="434643"/>
          </a:xfrm>
          <a:prstGeom prst="roundRect">
            <a:avLst/>
          </a:prstGeom>
          <a:noFill/>
          <a:ln w="9525">
            <a:solidFill>
              <a:srgbClr val="10BAA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844083"/>
            <a:endParaRPr lang="ko-KR" altLang="en-US" sz="1662" b="1" dirty="0">
              <a:solidFill>
                <a:prstClr val="white"/>
              </a:solidFill>
              <a:latin typeface="맑은 고딕"/>
              <a:ea typeface="맑은 고딕" panose="020B0503020000020004" pitchFamily="50" charset="-127"/>
            </a:endParaRPr>
          </a:p>
        </p:txBody>
      </p:sp>
      <p:sp>
        <p:nvSpPr>
          <p:cNvPr id="522" name="모서리가 둥근 직사각형 521"/>
          <p:cNvSpPr/>
          <p:nvPr/>
        </p:nvSpPr>
        <p:spPr>
          <a:xfrm>
            <a:off x="6913764" y="5226605"/>
            <a:ext cx="922551" cy="434643"/>
          </a:xfrm>
          <a:prstGeom prst="roundRect">
            <a:avLst/>
          </a:prstGeom>
          <a:noFill/>
          <a:ln w="9525">
            <a:solidFill>
              <a:srgbClr val="10BAA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844083"/>
            <a:endParaRPr lang="ko-KR" altLang="en-US" sz="1662" b="1" dirty="0">
              <a:solidFill>
                <a:prstClr val="white"/>
              </a:solidFill>
              <a:latin typeface="맑은 고딕"/>
              <a:ea typeface="맑은 고딕" panose="020B0503020000020004" pitchFamily="50" charset="-127"/>
            </a:endParaRPr>
          </a:p>
        </p:txBody>
      </p:sp>
      <p:sp>
        <p:nvSpPr>
          <p:cNvPr id="523" name="모서리가 둥근 직사각형 522"/>
          <p:cNvSpPr/>
          <p:nvPr/>
        </p:nvSpPr>
        <p:spPr>
          <a:xfrm>
            <a:off x="4976688" y="5226605"/>
            <a:ext cx="922551" cy="434643"/>
          </a:xfrm>
          <a:prstGeom prst="roundRect">
            <a:avLst/>
          </a:prstGeom>
          <a:noFill/>
          <a:ln w="9525">
            <a:solidFill>
              <a:srgbClr val="10BAA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844083"/>
            <a:endParaRPr lang="ko-KR" altLang="en-US" sz="1662" b="1" dirty="0">
              <a:solidFill>
                <a:prstClr val="white"/>
              </a:solidFill>
              <a:latin typeface="맑은 고딕"/>
              <a:ea typeface="맑은 고딕" panose="020B0503020000020004" pitchFamily="50" charset="-127"/>
            </a:endParaRPr>
          </a:p>
        </p:txBody>
      </p:sp>
      <p:sp>
        <p:nvSpPr>
          <p:cNvPr id="524" name="모서리가 둥근 직사각형 523"/>
          <p:cNvSpPr/>
          <p:nvPr/>
        </p:nvSpPr>
        <p:spPr>
          <a:xfrm>
            <a:off x="8850839" y="5226605"/>
            <a:ext cx="922551" cy="434643"/>
          </a:xfrm>
          <a:prstGeom prst="roundRect">
            <a:avLst/>
          </a:prstGeom>
          <a:noFill/>
          <a:ln w="9525">
            <a:solidFill>
              <a:srgbClr val="10BAA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844083"/>
            <a:endParaRPr lang="ko-KR" altLang="en-US" sz="1662" b="1" dirty="0">
              <a:solidFill>
                <a:prstClr val="white"/>
              </a:solidFill>
              <a:latin typeface="맑은 고딕"/>
              <a:ea typeface="맑은 고딕" panose="020B0503020000020004" pitchFamily="50" charset="-127"/>
            </a:endParaRPr>
          </a:p>
        </p:txBody>
      </p:sp>
      <p:sp>
        <p:nvSpPr>
          <p:cNvPr id="525" name="모서리가 둥근 직사각형 524"/>
          <p:cNvSpPr/>
          <p:nvPr/>
        </p:nvSpPr>
        <p:spPr>
          <a:xfrm>
            <a:off x="7882302" y="5226605"/>
            <a:ext cx="922551" cy="434643"/>
          </a:xfrm>
          <a:prstGeom prst="roundRect">
            <a:avLst/>
          </a:prstGeom>
          <a:noFill/>
          <a:ln w="9525">
            <a:solidFill>
              <a:srgbClr val="10BAA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844083"/>
            <a:endParaRPr lang="ko-KR" altLang="en-US" sz="1662" b="1" dirty="0">
              <a:solidFill>
                <a:prstClr val="white"/>
              </a:solidFill>
              <a:latin typeface="맑은 고딕"/>
              <a:ea typeface="맑은 고딕" panose="020B0503020000020004" pitchFamily="50" charset="-127"/>
            </a:endParaRPr>
          </a:p>
        </p:txBody>
      </p:sp>
      <p:pic>
        <p:nvPicPr>
          <p:cNvPr id="114" name="그림 9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52260" y="1003178"/>
            <a:ext cx="806050" cy="2452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6" name="그림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63070" y="1035088"/>
            <a:ext cx="892259" cy="2015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7" name="그림 1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86619" y="1019554"/>
            <a:ext cx="867810" cy="2261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8" name="그림 20" descr="제목 없음.png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76080" y="1004948"/>
            <a:ext cx="824945" cy="260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9" name="그림 24" descr="제목 없음.png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91527" y="1039958"/>
            <a:ext cx="857799" cy="1900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0" name="그림 8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02358" y="1024850"/>
            <a:ext cx="883791" cy="2036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1" name="그림 1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76887" y="1030014"/>
            <a:ext cx="856268" cy="19327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2" name="그림 10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68255" y="999322"/>
            <a:ext cx="810525" cy="2546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3" name="그림 2"/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16761" y="1025983"/>
            <a:ext cx="832132" cy="20134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4" name="그림 14"/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48976" y="1487432"/>
            <a:ext cx="849947" cy="2448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5" name="그림 23" descr="제목 없음.png"/>
          <p:cNvPicPr>
            <a:picLocks noChangeAspect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6261" y="1506674"/>
            <a:ext cx="825656" cy="2064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6" name="그림 3"/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67210" y="1523524"/>
            <a:ext cx="884427" cy="1727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7" name="그림 5"/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22062" y="1486634"/>
            <a:ext cx="853259" cy="24649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8" name="그림 23" descr="제목 없음.png"/>
          <p:cNvPicPr>
            <a:picLocks noChangeAspect="1"/>
          </p:cNvPicPr>
          <p:nvPr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83412" y="1497752"/>
            <a:ext cx="847977" cy="22425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9" name="그림 28" descr="제목 없음.png"/>
          <p:cNvPicPr>
            <a:picLocks noChangeAspect="1"/>
          </p:cNvPicPr>
          <p:nvPr/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13006" y="1505933"/>
            <a:ext cx="859987" cy="2078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0" name="그림 15" descr="제목 없음.png"/>
          <p:cNvPicPr>
            <a:picLocks noChangeAspect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43077" y="1498494"/>
            <a:ext cx="866606" cy="22277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1" name="그림 7"/>
          <p:cNvPicPr>
            <a:picLocks noChangeAspect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84389" y="1495583"/>
            <a:ext cx="843956" cy="2285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2" name="그림 5"/>
          <p:cNvPicPr>
            <a:picLocks noChangeAspect="1"/>
          </p:cNvPicPr>
          <p:nvPr/>
        </p:nvPicPr>
        <p:blipFill>
          <a:blip r:embed="rId1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23615" y="1505573"/>
            <a:ext cx="849596" cy="2086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3" name="그림 17"/>
          <p:cNvPicPr>
            <a:picLocks noChangeAspect="1"/>
          </p:cNvPicPr>
          <p:nvPr/>
        </p:nvPicPr>
        <p:blipFill>
          <a:blip r:embed="rId2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58539" y="1502872"/>
            <a:ext cx="842032" cy="2140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4" name="그림 4"/>
          <p:cNvPicPr>
            <a:picLocks noChangeAspect="1"/>
          </p:cNvPicPr>
          <p:nvPr/>
        </p:nvPicPr>
        <p:blipFill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19234" y="1965985"/>
            <a:ext cx="850677" cy="24874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7" name="그림 4"/>
          <p:cNvPicPr>
            <a:picLocks noChangeAspect="1"/>
          </p:cNvPicPr>
          <p:nvPr/>
        </p:nvPicPr>
        <p:blipFill>
          <a:blip r:embed="rId2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31142" y="1985652"/>
            <a:ext cx="872183" cy="2094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8" name="Picture 135"/>
          <p:cNvPicPr>
            <a:picLocks noChangeAspect="1" noChangeArrowheads="1"/>
          </p:cNvPicPr>
          <p:nvPr/>
        </p:nvPicPr>
        <p:blipFill>
          <a:blip r:embed="rId2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9681" y="1972942"/>
            <a:ext cx="805857" cy="23483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9" name="Picture 142"/>
          <p:cNvPicPr>
            <a:picLocks noChangeAspect="1" noChangeArrowheads="1"/>
          </p:cNvPicPr>
          <p:nvPr/>
        </p:nvPicPr>
        <p:blipFill>
          <a:blip r:embed="rId2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99735" y="1989299"/>
            <a:ext cx="837675" cy="2021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0" name="그림 9"/>
          <p:cNvPicPr>
            <a:picLocks noChangeAspect="1"/>
          </p:cNvPicPr>
          <p:nvPr/>
        </p:nvPicPr>
        <p:blipFill>
          <a:blip r:embed="rId2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40047" y="1994998"/>
            <a:ext cx="863571" cy="1907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1" name="Picture 133"/>
          <p:cNvPicPr>
            <a:picLocks noChangeAspect="1" noChangeArrowheads="1"/>
          </p:cNvPicPr>
          <p:nvPr/>
        </p:nvPicPr>
        <p:blipFill>
          <a:blip r:embed="rId2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87252" y="1929273"/>
            <a:ext cx="823029" cy="30554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2" name="Picture 136"/>
          <p:cNvPicPr>
            <a:picLocks noChangeAspect="1" noChangeArrowheads="1"/>
          </p:cNvPicPr>
          <p:nvPr/>
        </p:nvPicPr>
        <p:blipFill>
          <a:blip r:embed="rId2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08885" y="1910474"/>
            <a:ext cx="762516" cy="35826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3" name="그림 6"/>
          <p:cNvPicPr>
            <a:picLocks noChangeAspect="1"/>
          </p:cNvPicPr>
          <p:nvPr/>
        </p:nvPicPr>
        <p:blipFill>
          <a:blip r:embed="rId2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7296" y="2474058"/>
            <a:ext cx="790626" cy="22589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4" name="그림 2"/>
          <p:cNvPicPr>
            <a:picLocks noChangeAspect="1"/>
          </p:cNvPicPr>
          <p:nvPr/>
        </p:nvPicPr>
        <p:blipFill>
          <a:blip r:embed="rId2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91242" y="2472377"/>
            <a:ext cx="858368" cy="19600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5" name="그림 4"/>
          <p:cNvPicPr>
            <a:picLocks noChangeAspect="1"/>
          </p:cNvPicPr>
          <p:nvPr/>
        </p:nvPicPr>
        <p:blipFill>
          <a:blip r:embed="rId3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73391" y="2445092"/>
            <a:ext cx="805389" cy="25005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6" name="그림 5"/>
          <p:cNvPicPr>
            <a:picLocks noChangeAspect="1"/>
          </p:cNvPicPr>
          <p:nvPr/>
        </p:nvPicPr>
        <p:blipFill>
          <a:blip r:embed="rId3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26748" y="2473779"/>
            <a:ext cx="840030" cy="1926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7" name="그림 7"/>
          <p:cNvPicPr>
            <a:picLocks noChangeAspect="1"/>
          </p:cNvPicPr>
          <p:nvPr/>
        </p:nvPicPr>
        <p:blipFill>
          <a:blip r:embed="rId3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65948" y="2478425"/>
            <a:ext cx="885468" cy="2065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8" name="그림 9"/>
          <p:cNvPicPr>
            <a:picLocks noChangeAspect="1"/>
          </p:cNvPicPr>
          <p:nvPr/>
        </p:nvPicPr>
        <p:blipFill>
          <a:blip r:embed="rId3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39188" y="2497158"/>
            <a:ext cx="847890" cy="19351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9" name="그림 10"/>
          <p:cNvPicPr>
            <a:picLocks noChangeAspect="1"/>
          </p:cNvPicPr>
          <p:nvPr/>
        </p:nvPicPr>
        <p:blipFill>
          <a:blip r:embed="rId3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35067" y="2459454"/>
            <a:ext cx="838925" cy="2353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0" name="그림 1"/>
          <p:cNvPicPr>
            <a:picLocks noChangeAspect="1"/>
          </p:cNvPicPr>
          <p:nvPr/>
        </p:nvPicPr>
        <p:blipFill>
          <a:blip r:embed="rId3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19766" y="2412161"/>
            <a:ext cx="773469" cy="302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1" name="그림 7"/>
          <p:cNvPicPr>
            <a:picLocks noChangeAspect="1"/>
          </p:cNvPicPr>
          <p:nvPr/>
        </p:nvPicPr>
        <p:blipFill>
          <a:blip r:embed="rId3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81475" y="2411608"/>
            <a:ext cx="796958" cy="30399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2" name="그림 11"/>
          <p:cNvPicPr>
            <a:picLocks noChangeAspect="1"/>
          </p:cNvPicPr>
          <p:nvPr/>
        </p:nvPicPr>
        <p:blipFill>
          <a:blip r:embed="rId3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37298" y="2449899"/>
            <a:ext cx="811402" cy="2404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" name="그림 1"/>
          <p:cNvPicPr>
            <a:picLocks noChangeAspect="1"/>
          </p:cNvPicPr>
          <p:nvPr/>
        </p:nvPicPr>
        <p:blipFill>
          <a:blip r:embed="rId38"/>
          <a:stretch>
            <a:fillRect/>
          </a:stretch>
        </p:blipFill>
        <p:spPr>
          <a:xfrm>
            <a:off x="2194090" y="1977654"/>
            <a:ext cx="709201" cy="257490"/>
          </a:xfrm>
          <a:prstGeom prst="rect">
            <a:avLst/>
          </a:prstGeom>
        </p:spPr>
      </p:pic>
      <p:pic>
        <p:nvPicPr>
          <p:cNvPr id="154" name="그림 5"/>
          <p:cNvPicPr>
            <a:picLocks noChangeAspect="1"/>
          </p:cNvPicPr>
          <p:nvPr/>
        </p:nvPicPr>
        <p:blipFill>
          <a:blip r:embed="rId3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4851" y="2947834"/>
            <a:ext cx="795603" cy="18774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5" name="그림 10"/>
          <p:cNvPicPr>
            <a:picLocks noChangeAspect="1"/>
          </p:cNvPicPr>
          <p:nvPr/>
        </p:nvPicPr>
        <p:blipFill>
          <a:blip r:embed="rId4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72655" y="2938121"/>
            <a:ext cx="851253" cy="2251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6" name="그림 4"/>
          <p:cNvPicPr>
            <a:picLocks noChangeAspect="1"/>
          </p:cNvPicPr>
          <p:nvPr/>
        </p:nvPicPr>
        <p:blipFill>
          <a:blip r:embed="rId4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42127" y="2964929"/>
            <a:ext cx="881109" cy="1833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7" name="그림 4"/>
          <p:cNvPicPr>
            <a:picLocks noChangeAspect="1"/>
          </p:cNvPicPr>
          <p:nvPr/>
        </p:nvPicPr>
        <p:blipFill>
          <a:blip r:embed="rId4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21578" y="2939157"/>
            <a:ext cx="833758" cy="21337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8" name="그림 6"/>
          <p:cNvPicPr>
            <a:picLocks noChangeAspect="1"/>
          </p:cNvPicPr>
          <p:nvPr/>
        </p:nvPicPr>
        <p:blipFill>
          <a:blip r:embed="rId4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39981" y="2958931"/>
            <a:ext cx="797902" cy="17254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60" name="그림 20"/>
          <p:cNvPicPr>
            <a:picLocks noChangeAspect="1"/>
          </p:cNvPicPr>
          <p:nvPr/>
        </p:nvPicPr>
        <p:blipFill>
          <a:blip r:embed="rId4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27410" y="2939828"/>
            <a:ext cx="795308" cy="1961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61" name="Picture 139"/>
          <p:cNvPicPr>
            <a:picLocks noChangeAspect="1" noChangeArrowheads="1"/>
          </p:cNvPicPr>
          <p:nvPr/>
        </p:nvPicPr>
        <p:blipFill>
          <a:blip r:embed="rId4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87456" y="2951949"/>
            <a:ext cx="846777" cy="2154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그림 2"/>
          <p:cNvPicPr>
            <a:picLocks noChangeAspect="1"/>
          </p:cNvPicPr>
          <p:nvPr/>
        </p:nvPicPr>
        <p:blipFill>
          <a:blip r:embed="rId46"/>
          <a:stretch>
            <a:fillRect/>
          </a:stretch>
        </p:blipFill>
        <p:spPr>
          <a:xfrm>
            <a:off x="4032878" y="2933466"/>
            <a:ext cx="882034" cy="229620"/>
          </a:xfrm>
          <a:prstGeom prst="rect">
            <a:avLst/>
          </a:prstGeom>
        </p:spPr>
      </p:pic>
      <p:pic>
        <p:nvPicPr>
          <p:cNvPr id="186" name="그림 7"/>
          <p:cNvPicPr>
            <a:picLocks noChangeAspect="1"/>
          </p:cNvPicPr>
          <p:nvPr/>
        </p:nvPicPr>
        <p:blipFill>
          <a:blip r:embed="rId4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75160" y="3416390"/>
            <a:ext cx="811914" cy="2443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87" name="그림 16" descr="제목 없음.png"/>
          <p:cNvPicPr>
            <a:picLocks noChangeAspect="1"/>
          </p:cNvPicPr>
          <p:nvPr/>
        </p:nvPicPr>
        <p:blipFill>
          <a:blip r:embed="rId4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498" y="3444086"/>
            <a:ext cx="846222" cy="1723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88" name="그림 19" descr="통영.png"/>
          <p:cNvPicPr>
            <a:picLocks noChangeAspect="1"/>
          </p:cNvPicPr>
          <p:nvPr/>
        </p:nvPicPr>
        <p:blipFill>
          <a:blip r:embed="rId4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01014" y="3409652"/>
            <a:ext cx="857561" cy="2411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89" name="그림 20" descr="제목 없음.png"/>
          <p:cNvPicPr>
            <a:picLocks noChangeAspect="1"/>
          </p:cNvPicPr>
          <p:nvPr/>
        </p:nvPicPr>
        <p:blipFill>
          <a:blip r:embed="rId5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08504" y="3413756"/>
            <a:ext cx="820136" cy="24960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90" name="그림 13"/>
          <p:cNvPicPr>
            <a:picLocks noChangeAspect="1"/>
          </p:cNvPicPr>
          <p:nvPr/>
        </p:nvPicPr>
        <p:blipFill>
          <a:blip r:embed="rId5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91748" y="3423683"/>
            <a:ext cx="845862" cy="21312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91" name="그림 7"/>
          <p:cNvPicPr>
            <a:picLocks noChangeAspect="1"/>
          </p:cNvPicPr>
          <p:nvPr/>
        </p:nvPicPr>
        <p:blipFill>
          <a:blip r:embed="rId5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46332" y="3430769"/>
            <a:ext cx="852340" cy="19895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92" name="그림 9"/>
          <p:cNvPicPr>
            <a:picLocks noChangeAspect="1"/>
          </p:cNvPicPr>
          <p:nvPr/>
        </p:nvPicPr>
        <p:blipFill>
          <a:blip r:embed="rId5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52281" y="3353278"/>
            <a:ext cx="768779" cy="35393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93" name="그림 16" descr="라츠.png"/>
          <p:cNvPicPr>
            <a:picLocks noChangeAspect="1"/>
          </p:cNvPicPr>
          <p:nvPr/>
        </p:nvPicPr>
        <p:blipFill>
          <a:blip r:embed="rId5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38692" y="3406515"/>
            <a:ext cx="809138" cy="24746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94" name="그림 5"/>
          <p:cNvPicPr>
            <a:picLocks noChangeAspect="1"/>
          </p:cNvPicPr>
          <p:nvPr/>
        </p:nvPicPr>
        <p:blipFill>
          <a:blip r:embed="rId5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44402" y="3435231"/>
            <a:ext cx="858653" cy="1900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95" name="Picture 144"/>
          <p:cNvPicPr>
            <a:picLocks noChangeAspect="1" noChangeArrowheads="1"/>
          </p:cNvPicPr>
          <p:nvPr/>
        </p:nvPicPr>
        <p:blipFill>
          <a:blip r:embed="rId5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60538" y="3411519"/>
            <a:ext cx="865330" cy="23745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96" name="그림 8"/>
          <p:cNvPicPr>
            <a:picLocks noChangeAspect="1"/>
          </p:cNvPicPr>
          <p:nvPr/>
        </p:nvPicPr>
        <p:blipFill>
          <a:blip r:embed="rId5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56814" y="3922436"/>
            <a:ext cx="834270" cy="18176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97" name="그림 2"/>
          <p:cNvPicPr>
            <a:picLocks noChangeAspect="1"/>
          </p:cNvPicPr>
          <p:nvPr/>
        </p:nvPicPr>
        <p:blipFill>
          <a:blip r:embed="rId5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7296" y="3922436"/>
            <a:ext cx="829910" cy="18157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98" name="그림 6"/>
          <p:cNvPicPr>
            <a:picLocks noChangeAspect="1"/>
          </p:cNvPicPr>
          <p:nvPr/>
        </p:nvPicPr>
        <p:blipFill>
          <a:blip r:embed="rId5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22062" y="3912121"/>
            <a:ext cx="843272" cy="2022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99" name="Picture 147"/>
          <p:cNvPicPr>
            <a:picLocks noChangeAspect="1" noChangeArrowheads="1"/>
          </p:cNvPicPr>
          <p:nvPr/>
        </p:nvPicPr>
        <p:blipFill>
          <a:blip r:embed="rId6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13706" y="3892826"/>
            <a:ext cx="801175" cy="2608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0" name="Picture 2"/>
          <p:cNvPicPr>
            <a:picLocks noChangeAspect="1" noChangeArrowheads="1"/>
          </p:cNvPicPr>
          <p:nvPr/>
        </p:nvPicPr>
        <p:blipFill>
          <a:blip r:embed="rId6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35729" y="3821081"/>
            <a:ext cx="872279" cy="34455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0" name="Picture 2" descr="대구대학교 로고"/>
          <p:cNvPicPr>
            <a:picLocks noChangeAspect="1" noChangeArrowheads="1"/>
          </p:cNvPicPr>
          <p:nvPr/>
        </p:nvPicPr>
        <p:blipFill>
          <a:blip r:embed="rId6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6158" y="1006849"/>
            <a:ext cx="819380" cy="2407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40928349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텍스트 개체 틀 4"/>
          <p:cNvSpPr>
            <a:spLocks noGrp="1"/>
          </p:cNvSpPr>
          <p:nvPr>
            <p:ph type="body" sz="quarter" idx="10"/>
          </p:nvPr>
        </p:nvSpPr>
        <p:spPr/>
        <p:txBody>
          <a:bodyPr>
            <a:normAutofit/>
          </a:bodyPr>
          <a:lstStyle/>
          <a:p>
            <a:r>
              <a:rPr lang="en-US" altLang="ko-KR" dirty="0">
                <a:latin typeface="+mn-ea"/>
              </a:rPr>
              <a:t>03 </a:t>
            </a:r>
            <a:r>
              <a:rPr lang="ko-KR" altLang="en-US" dirty="0">
                <a:latin typeface="+mn-ea"/>
              </a:rPr>
              <a:t>회사 소개</a:t>
            </a:r>
          </a:p>
        </p:txBody>
      </p:sp>
      <p:sp>
        <p:nvSpPr>
          <p:cNvPr id="6" name="텍스트 개체 틀 5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ko-KR" altLang="en-US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고객사</a:t>
            </a:r>
            <a:r>
              <a:rPr lang="ko-KR" altLang="en-US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</a:t>
            </a:r>
            <a:r>
              <a:rPr lang="en-US" altLang="ko-K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- </a:t>
            </a:r>
            <a:r>
              <a:rPr lang="ko-KR" altLang="en-US" dirty="0">
                <a:solidFill>
                  <a:schemeClr val="tx1">
                    <a:lumMod val="65000"/>
                    <a:lumOff val="35000"/>
                  </a:schemeClr>
                </a:solidFill>
              </a:rPr>
              <a:t>금융 </a:t>
            </a:r>
            <a:r>
              <a:rPr lang="en-US" altLang="ko-K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/ </a:t>
            </a:r>
            <a:r>
              <a:rPr lang="ko-KR" altLang="en-US" dirty="0">
                <a:solidFill>
                  <a:schemeClr val="tx1">
                    <a:lumMod val="65000"/>
                    <a:lumOff val="35000"/>
                  </a:schemeClr>
                </a:solidFill>
              </a:rPr>
              <a:t>기업 </a:t>
            </a:r>
            <a:r>
              <a:rPr lang="en-US" altLang="ko-K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/ </a:t>
            </a:r>
            <a:r>
              <a:rPr lang="ko-KR" altLang="en-US" dirty="0">
                <a:solidFill>
                  <a:schemeClr val="tx1">
                    <a:lumMod val="65000"/>
                    <a:lumOff val="35000"/>
                  </a:schemeClr>
                </a:solidFill>
              </a:rPr>
              <a:t>의료</a:t>
            </a:r>
          </a:p>
        </p:txBody>
      </p:sp>
      <p:sp>
        <p:nvSpPr>
          <p:cNvPr id="329" name="모서리가 둥근 직사각형 328"/>
          <p:cNvSpPr/>
          <p:nvPr/>
        </p:nvSpPr>
        <p:spPr>
          <a:xfrm>
            <a:off x="133998" y="906125"/>
            <a:ext cx="922551" cy="434643"/>
          </a:xfrm>
          <a:prstGeom prst="roundRect">
            <a:avLst/>
          </a:prstGeom>
          <a:noFill/>
          <a:ln w="9525">
            <a:solidFill>
              <a:srgbClr val="10BAA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844083"/>
            <a:endParaRPr lang="ko-KR" altLang="en-US" sz="1662" b="1" dirty="0">
              <a:solidFill>
                <a:prstClr val="white"/>
              </a:solidFill>
              <a:latin typeface="맑은 고딕"/>
              <a:ea typeface="맑은 고딕" panose="020B0503020000020004" pitchFamily="50" charset="-127"/>
            </a:endParaRPr>
          </a:p>
        </p:txBody>
      </p:sp>
      <p:sp>
        <p:nvSpPr>
          <p:cNvPr id="415" name="모서리가 둥근 직사각형 414"/>
          <p:cNvSpPr/>
          <p:nvPr/>
        </p:nvSpPr>
        <p:spPr>
          <a:xfrm>
            <a:off x="1102536" y="906125"/>
            <a:ext cx="922551" cy="434643"/>
          </a:xfrm>
          <a:prstGeom prst="roundRect">
            <a:avLst/>
          </a:prstGeom>
          <a:noFill/>
          <a:ln w="9525">
            <a:solidFill>
              <a:srgbClr val="10BAA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844083"/>
            <a:endParaRPr lang="ko-KR" altLang="en-US" sz="1662" b="1" dirty="0">
              <a:solidFill>
                <a:prstClr val="white"/>
              </a:solidFill>
              <a:latin typeface="맑은 고딕"/>
              <a:ea typeface="맑은 고딕" panose="020B0503020000020004" pitchFamily="50" charset="-127"/>
            </a:endParaRPr>
          </a:p>
        </p:txBody>
      </p:sp>
      <p:sp>
        <p:nvSpPr>
          <p:cNvPr id="416" name="모서리가 둥근 직사각형 415"/>
          <p:cNvSpPr/>
          <p:nvPr/>
        </p:nvSpPr>
        <p:spPr>
          <a:xfrm>
            <a:off x="4008150" y="906125"/>
            <a:ext cx="922551" cy="434643"/>
          </a:xfrm>
          <a:prstGeom prst="roundRect">
            <a:avLst/>
          </a:prstGeom>
          <a:noFill/>
          <a:ln w="9525">
            <a:solidFill>
              <a:srgbClr val="10BAA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844083"/>
            <a:endParaRPr lang="ko-KR" altLang="en-US" sz="1662" b="1" dirty="0">
              <a:solidFill>
                <a:prstClr val="white"/>
              </a:solidFill>
              <a:latin typeface="맑은 고딕"/>
              <a:ea typeface="맑은 고딕" panose="020B0503020000020004" pitchFamily="50" charset="-127"/>
            </a:endParaRPr>
          </a:p>
        </p:txBody>
      </p:sp>
      <p:sp>
        <p:nvSpPr>
          <p:cNvPr id="417" name="모서리가 둥근 직사각형 416"/>
          <p:cNvSpPr/>
          <p:nvPr/>
        </p:nvSpPr>
        <p:spPr>
          <a:xfrm>
            <a:off x="2071074" y="906125"/>
            <a:ext cx="922551" cy="434643"/>
          </a:xfrm>
          <a:prstGeom prst="roundRect">
            <a:avLst/>
          </a:prstGeom>
          <a:noFill/>
          <a:ln w="9525">
            <a:solidFill>
              <a:srgbClr val="10BAA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844083"/>
            <a:endParaRPr lang="ko-KR" altLang="en-US" sz="1662" b="1" dirty="0">
              <a:solidFill>
                <a:prstClr val="white"/>
              </a:solidFill>
              <a:latin typeface="맑은 고딕"/>
              <a:ea typeface="맑은 고딕" panose="020B0503020000020004" pitchFamily="50" charset="-127"/>
            </a:endParaRPr>
          </a:p>
        </p:txBody>
      </p:sp>
      <p:sp>
        <p:nvSpPr>
          <p:cNvPr id="418" name="모서리가 둥근 직사각형 417"/>
          <p:cNvSpPr/>
          <p:nvPr/>
        </p:nvSpPr>
        <p:spPr>
          <a:xfrm>
            <a:off x="3039612" y="906125"/>
            <a:ext cx="922551" cy="434643"/>
          </a:xfrm>
          <a:prstGeom prst="roundRect">
            <a:avLst/>
          </a:prstGeom>
          <a:noFill/>
          <a:ln w="9525">
            <a:solidFill>
              <a:srgbClr val="10BAA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844083"/>
            <a:endParaRPr lang="ko-KR" altLang="en-US" sz="1662" b="1" dirty="0">
              <a:solidFill>
                <a:prstClr val="white"/>
              </a:solidFill>
              <a:latin typeface="맑은 고딕"/>
              <a:ea typeface="맑은 고딕" panose="020B0503020000020004" pitchFamily="50" charset="-127"/>
            </a:endParaRPr>
          </a:p>
        </p:txBody>
      </p:sp>
      <p:sp>
        <p:nvSpPr>
          <p:cNvPr id="419" name="모서리가 둥근 직사각형 418"/>
          <p:cNvSpPr/>
          <p:nvPr/>
        </p:nvSpPr>
        <p:spPr>
          <a:xfrm>
            <a:off x="5945226" y="906125"/>
            <a:ext cx="922551" cy="434643"/>
          </a:xfrm>
          <a:prstGeom prst="roundRect">
            <a:avLst/>
          </a:prstGeom>
          <a:noFill/>
          <a:ln w="9525">
            <a:solidFill>
              <a:srgbClr val="10BAA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844083"/>
            <a:endParaRPr lang="ko-KR" altLang="en-US" sz="1662" b="1" dirty="0">
              <a:solidFill>
                <a:prstClr val="white"/>
              </a:solidFill>
              <a:latin typeface="맑은 고딕"/>
              <a:ea typeface="맑은 고딕" panose="020B0503020000020004" pitchFamily="50" charset="-127"/>
            </a:endParaRPr>
          </a:p>
        </p:txBody>
      </p:sp>
      <p:sp>
        <p:nvSpPr>
          <p:cNvPr id="420" name="모서리가 둥근 직사각형 419"/>
          <p:cNvSpPr/>
          <p:nvPr/>
        </p:nvSpPr>
        <p:spPr>
          <a:xfrm>
            <a:off x="6913764" y="906125"/>
            <a:ext cx="922551" cy="434643"/>
          </a:xfrm>
          <a:prstGeom prst="roundRect">
            <a:avLst/>
          </a:prstGeom>
          <a:noFill/>
          <a:ln w="9525">
            <a:solidFill>
              <a:srgbClr val="10BAA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844083"/>
            <a:endParaRPr lang="ko-KR" altLang="en-US" sz="1662" b="1" dirty="0">
              <a:solidFill>
                <a:prstClr val="white"/>
              </a:solidFill>
              <a:latin typeface="맑은 고딕"/>
              <a:ea typeface="맑은 고딕" panose="020B0503020000020004" pitchFamily="50" charset="-127"/>
            </a:endParaRPr>
          </a:p>
        </p:txBody>
      </p:sp>
      <p:sp>
        <p:nvSpPr>
          <p:cNvPr id="421" name="모서리가 둥근 직사각형 420"/>
          <p:cNvSpPr/>
          <p:nvPr/>
        </p:nvSpPr>
        <p:spPr>
          <a:xfrm>
            <a:off x="4976688" y="906125"/>
            <a:ext cx="922551" cy="434643"/>
          </a:xfrm>
          <a:prstGeom prst="roundRect">
            <a:avLst/>
          </a:prstGeom>
          <a:noFill/>
          <a:ln w="9525">
            <a:solidFill>
              <a:srgbClr val="10BAA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844083"/>
            <a:endParaRPr lang="ko-KR" altLang="en-US" sz="1662" b="1" dirty="0">
              <a:solidFill>
                <a:prstClr val="white"/>
              </a:solidFill>
              <a:latin typeface="맑은 고딕"/>
              <a:ea typeface="맑은 고딕" panose="020B0503020000020004" pitchFamily="50" charset="-127"/>
            </a:endParaRPr>
          </a:p>
        </p:txBody>
      </p:sp>
      <p:sp>
        <p:nvSpPr>
          <p:cNvPr id="422" name="모서리가 둥근 직사각형 421"/>
          <p:cNvSpPr/>
          <p:nvPr/>
        </p:nvSpPr>
        <p:spPr>
          <a:xfrm>
            <a:off x="8850839" y="906125"/>
            <a:ext cx="922551" cy="434643"/>
          </a:xfrm>
          <a:prstGeom prst="roundRect">
            <a:avLst/>
          </a:prstGeom>
          <a:noFill/>
          <a:ln w="9525">
            <a:solidFill>
              <a:srgbClr val="10BAA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844083"/>
            <a:endParaRPr lang="ko-KR" altLang="en-US" sz="1662" b="1" dirty="0">
              <a:solidFill>
                <a:prstClr val="white"/>
              </a:solidFill>
              <a:latin typeface="맑은 고딕"/>
              <a:ea typeface="맑은 고딕" panose="020B0503020000020004" pitchFamily="50" charset="-127"/>
            </a:endParaRPr>
          </a:p>
        </p:txBody>
      </p:sp>
      <p:sp>
        <p:nvSpPr>
          <p:cNvPr id="423" name="모서리가 둥근 직사각형 422"/>
          <p:cNvSpPr/>
          <p:nvPr/>
        </p:nvSpPr>
        <p:spPr>
          <a:xfrm>
            <a:off x="7882302" y="906125"/>
            <a:ext cx="922551" cy="434643"/>
          </a:xfrm>
          <a:prstGeom prst="roundRect">
            <a:avLst/>
          </a:prstGeom>
          <a:noFill/>
          <a:ln w="9525">
            <a:solidFill>
              <a:srgbClr val="10BAA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844083"/>
            <a:endParaRPr lang="ko-KR" altLang="en-US" sz="1662" b="1" dirty="0">
              <a:solidFill>
                <a:prstClr val="white"/>
              </a:solidFill>
              <a:latin typeface="맑은 고딕"/>
              <a:ea typeface="맑은 고딕" panose="020B0503020000020004" pitchFamily="50" charset="-127"/>
            </a:endParaRPr>
          </a:p>
        </p:txBody>
      </p:sp>
      <p:sp>
        <p:nvSpPr>
          <p:cNvPr id="428" name="모서리가 둥근 직사각형 427"/>
          <p:cNvSpPr/>
          <p:nvPr/>
        </p:nvSpPr>
        <p:spPr>
          <a:xfrm>
            <a:off x="133998" y="1386178"/>
            <a:ext cx="922551" cy="434643"/>
          </a:xfrm>
          <a:prstGeom prst="roundRect">
            <a:avLst/>
          </a:prstGeom>
          <a:noFill/>
          <a:ln w="9525">
            <a:solidFill>
              <a:srgbClr val="10BAA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844083"/>
            <a:endParaRPr lang="ko-KR" altLang="en-US" sz="1662" b="1" dirty="0">
              <a:solidFill>
                <a:prstClr val="white"/>
              </a:solidFill>
              <a:latin typeface="맑은 고딕"/>
              <a:ea typeface="맑은 고딕" panose="020B0503020000020004" pitchFamily="50" charset="-127"/>
            </a:endParaRPr>
          </a:p>
        </p:txBody>
      </p:sp>
      <p:sp>
        <p:nvSpPr>
          <p:cNvPr id="429" name="모서리가 둥근 직사각형 428"/>
          <p:cNvSpPr/>
          <p:nvPr/>
        </p:nvSpPr>
        <p:spPr>
          <a:xfrm>
            <a:off x="1102536" y="1386178"/>
            <a:ext cx="922551" cy="434643"/>
          </a:xfrm>
          <a:prstGeom prst="roundRect">
            <a:avLst/>
          </a:prstGeom>
          <a:noFill/>
          <a:ln w="9525">
            <a:solidFill>
              <a:srgbClr val="10BAA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844083"/>
            <a:endParaRPr lang="ko-KR" altLang="en-US" sz="1662" b="1" dirty="0">
              <a:solidFill>
                <a:prstClr val="white"/>
              </a:solidFill>
              <a:latin typeface="맑은 고딕"/>
              <a:ea typeface="맑은 고딕" panose="020B0503020000020004" pitchFamily="50" charset="-127"/>
            </a:endParaRPr>
          </a:p>
        </p:txBody>
      </p:sp>
      <p:sp>
        <p:nvSpPr>
          <p:cNvPr id="430" name="모서리가 둥근 직사각형 429"/>
          <p:cNvSpPr/>
          <p:nvPr/>
        </p:nvSpPr>
        <p:spPr>
          <a:xfrm>
            <a:off x="4008150" y="1386178"/>
            <a:ext cx="922551" cy="434643"/>
          </a:xfrm>
          <a:prstGeom prst="roundRect">
            <a:avLst/>
          </a:prstGeom>
          <a:noFill/>
          <a:ln w="9525">
            <a:solidFill>
              <a:srgbClr val="10BAA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844083"/>
            <a:endParaRPr lang="ko-KR" altLang="en-US" sz="1662" b="1" dirty="0">
              <a:solidFill>
                <a:prstClr val="white"/>
              </a:solidFill>
              <a:latin typeface="맑은 고딕"/>
              <a:ea typeface="맑은 고딕" panose="020B0503020000020004" pitchFamily="50" charset="-127"/>
            </a:endParaRPr>
          </a:p>
        </p:txBody>
      </p:sp>
      <p:sp>
        <p:nvSpPr>
          <p:cNvPr id="431" name="모서리가 둥근 직사각형 430"/>
          <p:cNvSpPr/>
          <p:nvPr/>
        </p:nvSpPr>
        <p:spPr>
          <a:xfrm>
            <a:off x="2071074" y="1386178"/>
            <a:ext cx="922551" cy="434643"/>
          </a:xfrm>
          <a:prstGeom prst="roundRect">
            <a:avLst/>
          </a:prstGeom>
          <a:noFill/>
          <a:ln w="9525">
            <a:solidFill>
              <a:srgbClr val="10BAA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844083"/>
            <a:endParaRPr lang="ko-KR" altLang="en-US" sz="1662" b="1" dirty="0">
              <a:solidFill>
                <a:prstClr val="white"/>
              </a:solidFill>
              <a:latin typeface="맑은 고딕"/>
              <a:ea typeface="맑은 고딕" panose="020B0503020000020004" pitchFamily="50" charset="-127"/>
            </a:endParaRPr>
          </a:p>
        </p:txBody>
      </p:sp>
      <p:sp>
        <p:nvSpPr>
          <p:cNvPr id="432" name="모서리가 둥근 직사각형 431"/>
          <p:cNvSpPr/>
          <p:nvPr/>
        </p:nvSpPr>
        <p:spPr>
          <a:xfrm>
            <a:off x="3039612" y="1386178"/>
            <a:ext cx="922551" cy="434643"/>
          </a:xfrm>
          <a:prstGeom prst="roundRect">
            <a:avLst/>
          </a:prstGeom>
          <a:noFill/>
          <a:ln w="9525">
            <a:solidFill>
              <a:srgbClr val="10BAA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844083"/>
            <a:endParaRPr lang="ko-KR" altLang="en-US" sz="1662" b="1" dirty="0">
              <a:solidFill>
                <a:prstClr val="white"/>
              </a:solidFill>
              <a:latin typeface="맑은 고딕"/>
              <a:ea typeface="맑은 고딕" panose="020B0503020000020004" pitchFamily="50" charset="-127"/>
            </a:endParaRPr>
          </a:p>
        </p:txBody>
      </p:sp>
      <p:sp>
        <p:nvSpPr>
          <p:cNvPr id="433" name="모서리가 둥근 직사각형 432"/>
          <p:cNvSpPr/>
          <p:nvPr/>
        </p:nvSpPr>
        <p:spPr>
          <a:xfrm>
            <a:off x="5945226" y="1386178"/>
            <a:ext cx="922551" cy="434643"/>
          </a:xfrm>
          <a:prstGeom prst="roundRect">
            <a:avLst/>
          </a:prstGeom>
          <a:noFill/>
          <a:ln w="9525">
            <a:solidFill>
              <a:srgbClr val="10BAA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844083"/>
            <a:endParaRPr lang="ko-KR" altLang="en-US" sz="1662" b="1" dirty="0">
              <a:solidFill>
                <a:prstClr val="white"/>
              </a:solidFill>
              <a:latin typeface="맑은 고딕"/>
              <a:ea typeface="맑은 고딕" panose="020B0503020000020004" pitchFamily="50" charset="-127"/>
            </a:endParaRPr>
          </a:p>
        </p:txBody>
      </p:sp>
      <p:sp>
        <p:nvSpPr>
          <p:cNvPr id="434" name="모서리가 둥근 직사각형 433"/>
          <p:cNvSpPr/>
          <p:nvPr/>
        </p:nvSpPr>
        <p:spPr>
          <a:xfrm>
            <a:off x="6913764" y="1386178"/>
            <a:ext cx="922551" cy="434643"/>
          </a:xfrm>
          <a:prstGeom prst="roundRect">
            <a:avLst/>
          </a:prstGeom>
          <a:noFill/>
          <a:ln w="9525">
            <a:solidFill>
              <a:srgbClr val="10BAA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844083"/>
            <a:endParaRPr lang="ko-KR" altLang="en-US" sz="1662" b="1" dirty="0">
              <a:solidFill>
                <a:prstClr val="white"/>
              </a:solidFill>
              <a:latin typeface="맑은 고딕"/>
              <a:ea typeface="맑은 고딕" panose="020B0503020000020004" pitchFamily="50" charset="-127"/>
            </a:endParaRPr>
          </a:p>
        </p:txBody>
      </p:sp>
      <p:sp>
        <p:nvSpPr>
          <p:cNvPr id="435" name="모서리가 둥근 직사각형 434"/>
          <p:cNvSpPr/>
          <p:nvPr/>
        </p:nvSpPr>
        <p:spPr>
          <a:xfrm>
            <a:off x="4976688" y="1386178"/>
            <a:ext cx="922551" cy="434643"/>
          </a:xfrm>
          <a:prstGeom prst="roundRect">
            <a:avLst/>
          </a:prstGeom>
          <a:noFill/>
          <a:ln w="9525">
            <a:solidFill>
              <a:srgbClr val="10BAA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844083"/>
            <a:endParaRPr lang="ko-KR" altLang="en-US" sz="1662" b="1" dirty="0">
              <a:solidFill>
                <a:prstClr val="white"/>
              </a:solidFill>
              <a:latin typeface="맑은 고딕"/>
              <a:ea typeface="맑은 고딕" panose="020B0503020000020004" pitchFamily="50" charset="-127"/>
            </a:endParaRPr>
          </a:p>
        </p:txBody>
      </p:sp>
      <p:sp>
        <p:nvSpPr>
          <p:cNvPr id="436" name="모서리가 둥근 직사각형 435"/>
          <p:cNvSpPr/>
          <p:nvPr/>
        </p:nvSpPr>
        <p:spPr>
          <a:xfrm>
            <a:off x="8850839" y="1386178"/>
            <a:ext cx="922551" cy="434643"/>
          </a:xfrm>
          <a:prstGeom prst="roundRect">
            <a:avLst/>
          </a:prstGeom>
          <a:noFill/>
          <a:ln w="9525">
            <a:solidFill>
              <a:srgbClr val="10BAA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844083"/>
            <a:endParaRPr lang="ko-KR" altLang="en-US" sz="1662" b="1" dirty="0">
              <a:solidFill>
                <a:prstClr val="white"/>
              </a:solidFill>
              <a:latin typeface="맑은 고딕"/>
              <a:ea typeface="맑은 고딕" panose="020B0503020000020004" pitchFamily="50" charset="-127"/>
            </a:endParaRPr>
          </a:p>
        </p:txBody>
      </p:sp>
      <p:sp>
        <p:nvSpPr>
          <p:cNvPr id="437" name="모서리가 둥근 직사각형 436"/>
          <p:cNvSpPr/>
          <p:nvPr/>
        </p:nvSpPr>
        <p:spPr>
          <a:xfrm>
            <a:off x="7882302" y="1386178"/>
            <a:ext cx="922551" cy="434643"/>
          </a:xfrm>
          <a:prstGeom prst="roundRect">
            <a:avLst/>
          </a:prstGeom>
          <a:noFill/>
          <a:ln w="9525">
            <a:solidFill>
              <a:srgbClr val="10BAA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844083"/>
            <a:endParaRPr lang="ko-KR" altLang="en-US" sz="1662" b="1" dirty="0">
              <a:solidFill>
                <a:prstClr val="white"/>
              </a:solidFill>
              <a:latin typeface="맑은 고딕"/>
              <a:ea typeface="맑은 고딕" panose="020B0503020000020004" pitchFamily="50" charset="-127"/>
            </a:endParaRPr>
          </a:p>
        </p:txBody>
      </p:sp>
      <p:sp>
        <p:nvSpPr>
          <p:cNvPr id="439" name="모서리가 둥근 직사각형 438"/>
          <p:cNvSpPr/>
          <p:nvPr/>
        </p:nvSpPr>
        <p:spPr>
          <a:xfrm>
            <a:off x="133998" y="1866231"/>
            <a:ext cx="922551" cy="434643"/>
          </a:xfrm>
          <a:prstGeom prst="roundRect">
            <a:avLst/>
          </a:prstGeom>
          <a:noFill/>
          <a:ln w="9525">
            <a:solidFill>
              <a:srgbClr val="10BAA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844083"/>
            <a:endParaRPr lang="ko-KR" altLang="en-US" sz="1662" b="1" dirty="0">
              <a:solidFill>
                <a:prstClr val="white"/>
              </a:solidFill>
              <a:latin typeface="맑은 고딕"/>
              <a:ea typeface="맑은 고딕" panose="020B0503020000020004" pitchFamily="50" charset="-127"/>
            </a:endParaRPr>
          </a:p>
        </p:txBody>
      </p:sp>
      <p:sp>
        <p:nvSpPr>
          <p:cNvPr id="440" name="모서리가 둥근 직사각형 439"/>
          <p:cNvSpPr/>
          <p:nvPr/>
        </p:nvSpPr>
        <p:spPr>
          <a:xfrm>
            <a:off x="1102536" y="1866231"/>
            <a:ext cx="922551" cy="434643"/>
          </a:xfrm>
          <a:prstGeom prst="roundRect">
            <a:avLst/>
          </a:prstGeom>
          <a:noFill/>
          <a:ln w="9525">
            <a:solidFill>
              <a:srgbClr val="10BAA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844083"/>
            <a:endParaRPr lang="ko-KR" altLang="en-US" sz="1662" b="1" dirty="0">
              <a:solidFill>
                <a:prstClr val="white"/>
              </a:solidFill>
              <a:latin typeface="맑은 고딕"/>
              <a:ea typeface="맑은 고딕" panose="020B0503020000020004" pitchFamily="50" charset="-127"/>
            </a:endParaRPr>
          </a:p>
        </p:txBody>
      </p:sp>
      <p:sp>
        <p:nvSpPr>
          <p:cNvPr id="441" name="모서리가 둥근 직사각형 440"/>
          <p:cNvSpPr/>
          <p:nvPr/>
        </p:nvSpPr>
        <p:spPr>
          <a:xfrm>
            <a:off x="4008150" y="1866231"/>
            <a:ext cx="922551" cy="434643"/>
          </a:xfrm>
          <a:prstGeom prst="roundRect">
            <a:avLst/>
          </a:prstGeom>
          <a:noFill/>
          <a:ln w="9525">
            <a:solidFill>
              <a:srgbClr val="10BAA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844083"/>
            <a:endParaRPr lang="ko-KR" altLang="en-US" sz="1662" b="1" dirty="0">
              <a:solidFill>
                <a:prstClr val="white"/>
              </a:solidFill>
              <a:latin typeface="맑은 고딕"/>
              <a:ea typeface="맑은 고딕" panose="020B0503020000020004" pitchFamily="50" charset="-127"/>
            </a:endParaRPr>
          </a:p>
        </p:txBody>
      </p:sp>
      <p:sp>
        <p:nvSpPr>
          <p:cNvPr id="442" name="모서리가 둥근 직사각형 441"/>
          <p:cNvSpPr/>
          <p:nvPr/>
        </p:nvSpPr>
        <p:spPr>
          <a:xfrm>
            <a:off x="2071074" y="1866231"/>
            <a:ext cx="922551" cy="434643"/>
          </a:xfrm>
          <a:prstGeom prst="roundRect">
            <a:avLst/>
          </a:prstGeom>
          <a:noFill/>
          <a:ln w="9525">
            <a:solidFill>
              <a:srgbClr val="10BAA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844083"/>
            <a:endParaRPr lang="ko-KR" altLang="en-US" sz="1662" b="1" dirty="0">
              <a:solidFill>
                <a:prstClr val="white"/>
              </a:solidFill>
              <a:latin typeface="맑은 고딕"/>
              <a:ea typeface="맑은 고딕" panose="020B0503020000020004" pitchFamily="50" charset="-127"/>
            </a:endParaRPr>
          </a:p>
        </p:txBody>
      </p:sp>
      <p:sp>
        <p:nvSpPr>
          <p:cNvPr id="443" name="모서리가 둥근 직사각형 442"/>
          <p:cNvSpPr/>
          <p:nvPr/>
        </p:nvSpPr>
        <p:spPr>
          <a:xfrm>
            <a:off x="3039612" y="1866231"/>
            <a:ext cx="922551" cy="434643"/>
          </a:xfrm>
          <a:prstGeom prst="roundRect">
            <a:avLst/>
          </a:prstGeom>
          <a:noFill/>
          <a:ln w="9525">
            <a:solidFill>
              <a:srgbClr val="10BAA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844083"/>
            <a:endParaRPr lang="ko-KR" altLang="en-US" sz="1662" b="1" dirty="0">
              <a:solidFill>
                <a:prstClr val="white"/>
              </a:solidFill>
              <a:latin typeface="맑은 고딕"/>
              <a:ea typeface="맑은 고딕" panose="020B0503020000020004" pitchFamily="50" charset="-127"/>
            </a:endParaRPr>
          </a:p>
        </p:txBody>
      </p:sp>
      <p:sp>
        <p:nvSpPr>
          <p:cNvPr id="444" name="모서리가 둥근 직사각형 443"/>
          <p:cNvSpPr/>
          <p:nvPr/>
        </p:nvSpPr>
        <p:spPr>
          <a:xfrm>
            <a:off x="5945226" y="1866231"/>
            <a:ext cx="922551" cy="434643"/>
          </a:xfrm>
          <a:prstGeom prst="roundRect">
            <a:avLst/>
          </a:prstGeom>
          <a:noFill/>
          <a:ln w="9525">
            <a:solidFill>
              <a:srgbClr val="10BAA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844083"/>
            <a:endParaRPr lang="ko-KR" altLang="en-US" sz="1662" b="1" dirty="0">
              <a:solidFill>
                <a:prstClr val="white"/>
              </a:solidFill>
              <a:latin typeface="맑은 고딕"/>
              <a:ea typeface="맑은 고딕" panose="020B0503020000020004" pitchFamily="50" charset="-127"/>
            </a:endParaRPr>
          </a:p>
        </p:txBody>
      </p:sp>
      <p:sp>
        <p:nvSpPr>
          <p:cNvPr id="445" name="모서리가 둥근 직사각형 444"/>
          <p:cNvSpPr/>
          <p:nvPr/>
        </p:nvSpPr>
        <p:spPr>
          <a:xfrm>
            <a:off x="6913764" y="1866231"/>
            <a:ext cx="922551" cy="434643"/>
          </a:xfrm>
          <a:prstGeom prst="roundRect">
            <a:avLst/>
          </a:prstGeom>
          <a:noFill/>
          <a:ln w="9525">
            <a:solidFill>
              <a:srgbClr val="10BAA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844083"/>
            <a:endParaRPr lang="ko-KR" altLang="en-US" sz="1662" b="1" dirty="0">
              <a:solidFill>
                <a:prstClr val="white"/>
              </a:solidFill>
              <a:latin typeface="맑은 고딕"/>
              <a:ea typeface="맑은 고딕" panose="020B0503020000020004" pitchFamily="50" charset="-127"/>
            </a:endParaRPr>
          </a:p>
        </p:txBody>
      </p:sp>
      <p:sp>
        <p:nvSpPr>
          <p:cNvPr id="446" name="모서리가 둥근 직사각형 445"/>
          <p:cNvSpPr/>
          <p:nvPr/>
        </p:nvSpPr>
        <p:spPr>
          <a:xfrm>
            <a:off x="4976688" y="1866231"/>
            <a:ext cx="922551" cy="434643"/>
          </a:xfrm>
          <a:prstGeom prst="roundRect">
            <a:avLst/>
          </a:prstGeom>
          <a:noFill/>
          <a:ln w="9525">
            <a:solidFill>
              <a:srgbClr val="10BAA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844083"/>
            <a:endParaRPr lang="ko-KR" altLang="en-US" sz="1662" b="1" dirty="0">
              <a:solidFill>
                <a:prstClr val="white"/>
              </a:solidFill>
              <a:latin typeface="맑은 고딕"/>
              <a:ea typeface="맑은 고딕" panose="020B0503020000020004" pitchFamily="50" charset="-127"/>
            </a:endParaRPr>
          </a:p>
        </p:txBody>
      </p:sp>
      <p:sp>
        <p:nvSpPr>
          <p:cNvPr id="447" name="모서리가 둥근 직사각형 446"/>
          <p:cNvSpPr/>
          <p:nvPr/>
        </p:nvSpPr>
        <p:spPr>
          <a:xfrm>
            <a:off x="8850839" y="1866231"/>
            <a:ext cx="922551" cy="434643"/>
          </a:xfrm>
          <a:prstGeom prst="roundRect">
            <a:avLst/>
          </a:prstGeom>
          <a:noFill/>
          <a:ln w="9525">
            <a:solidFill>
              <a:srgbClr val="10BAA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844083"/>
            <a:endParaRPr lang="ko-KR" altLang="en-US" sz="1662" b="1" dirty="0">
              <a:solidFill>
                <a:prstClr val="white"/>
              </a:solidFill>
              <a:latin typeface="맑은 고딕"/>
              <a:ea typeface="맑은 고딕" panose="020B0503020000020004" pitchFamily="50" charset="-127"/>
            </a:endParaRPr>
          </a:p>
        </p:txBody>
      </p:sp>
      <p:sp>
        <p:nvSpPr>
          <p:cNvPr id="448" name="모서리가 둥근 직사각형 447"/>
          <p:cNvSpPr/>
          <p:nvPr/>
        </p:nvSpPr>
        <p:spPr>
          <a:xfrm>
            <a:off x="7882302" y="1866231"/>
            <a:ext cx="922551" cy="434643"/>
          </a:xfrm>
          <a:prstGeom prst="roundRect">
            <a:avLst/>
          </a:prstGeom>
          <a:noFill/>
          <a:ln w="9525">
            <a:solidFill>
              <a:srgbClr val="10BAA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844083"/>
            <a:endParaRPr lang="ko-KR" altLang="en-US" sz="1662" b="1" dirty="0">
              <a:solidFill>
                <a:prstClr val="white"/>
              </a:solidFill>
              <a:latin typeface="맑은 고딕"/>
              <a:ea typeface="맑은 고딕" panose="020B0503020000020004" pitchFamily="50" charset="-127"/>
            </a:endParaRPr>
          </a:p>
        </p:txBody>
      </p:sp>
      <p:sp>
        <p:nvSpPr>
          <p:cNvPr id="450" name="모서리가 둥근 직사각형 449"/>
          <p:cNvSpPr/>
          <p:nvPr/>
        </p:nvSpPr>
        <p:spPr>
          <a:xfrm>
            <a:off x="138021" y="2344907"/>
            <a:ext cx="922551" cy="434643"/>
          </a:xfrm>
          <a:prstGeom prst="roundRect">
            <a:avLst/>
          </a:prstGeom>
          <a:noFill/>
          <a:ln w="9525">
            <a:solidFill>
              <a:srgbClr val="10BAA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844083"/>
            <a:endParaRPr lang="ko-KR" altLang="en-US" sz="1662" b="1" dirty="0">
              <a:solidFill>
                <a:prstClr val="white"/>
              </a:solidFill>
              <a:latin typeface="맑은 고딕"/>
              <a:ea typeface="맑은 고딕" panose="020B0503020000020004" pitchFamily="50" charset="-127"/>
            </a:endParaRPr>
          </a:p>
        </p:txBody>
      </p:sp>
      <p:sp>
        <p:nvSpPr>
          <p:cNvPr id="451" name="모서리가 둥근 직사각형 450"/>
          <p:cNvSpPr/>
          <p:nvPr/>
        </p:nvSpPr>
        <p:spPr>
          <a:xfrm>
            <a:off x="1106559" y="2344907"/>
            <a:ext cx="922551" cy="434643"/>
          </a:xfrm>
          <a:prstGeom prst="roundRect">
            <a:avLst/>
          </a:prstGeom>
          <a:noFill/>
          <a:ln w="9525">
            <a:solidFill>
              <a:srgbClr val="10BAA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844083"/>
            <a:endParaRPr lang="ko-KR" altLang="en-US" sz="1662" b="1" dirty="0">
              <a:solidFill>
                <a:prstClr val="white"/>
              </a:solidFill>
              <a:latin typeface="맑은 고딕"/>
              <a:ea typeface="맑은 고딕" panose="020B0503020000020004" pitchFamily="50" charset="-127"/>
            </a:endParaRPr>
          </a:p>
        </p:txBody>
      </p:sp>
      <p:sp>
        <p:nvSpPr>
          <p:cNvPr id="452" name="모서리가 둥근 직사각형 451"/>
          <p:cNvSpPr/>
          <p:nvPr/>
        </p:nvSpPr>
        <p:spPr>
          <a:xfrm>
            <a:off x="4012173" y="2344907"/>
            <a:ext cx="922551" cy="434643"/>
          </a:xfrm>
          <a:prstGeom prst="roundRect">
            <a:avLst/>
          </a:prstGeom>
          <a:noFill/>
          <a:ln w="9525">
            <a:solidFill>
              <a:srgbClr val="10BAA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844083"/>
            <a:endParaRPr lang="ko-KR" altLang="en-US" sz="1662" b="1" dirty="0">
              <a:solidFill>
                <a:prstClr val="white"/>
              </a:solidFill>
              <a:latin typeface="맑은 고딕"/>
              <a:ea typeface="맑은 고딕" panose="020B0503020000020004" pitchFamily="50" charset="-127"/>
            </a:endParaRPr>
          </a:p>
        </p:txBody>
      </p:sp>
      <p:sp>
        <p:nvSpPr>
          <p:cNvPr id="453" name="모서리가 둥근 직사각형 452"/>
          <p:cNvSpPr/>
          <p:nvPr/>
        </p:nvSpPr>
        <p:spPr>
          <a:xfrm>
            <a:off x="2075097" y="2344907"/>
            <a:ext cx="922551" cy="434643"/>
          </a:xfrm>
          <a:prstGeom prst="roundRect">
            <a:avLst/>
          </a:prstGeom>
          <a:noFill/>
          <a:ln w="9525">
            <a:solidFill>
              <a:srgbClr val="10BAA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844083"/>
            <a:endParaRPr lang="ko-KR" altLang="en-US" sz="1662" b="1" dirty="0">
              <a:solidFill>
                <a:prstClr val="white"/>
              </a:solidFill>
              <a:latin typeface="맑은 고딕"/>
              <a:ea typeface="맑은 고딕" panose="020B0503020000020004" pitchFamily="50" charset="-127"/>
            </a:endParaRPr>
          </a:p>
        </p:txBody>
      </p:sp>
      <p:sp>
        <p:nvSpPr>
          <p:cNvPr id="454" name="모서리가 둥근 직사각형 453"/>
          <p:cNvSpPr/>
          <p:nvPr/>
        </p:nvSpPr>
        <p:spPr>
          <a:xfrm>
            <a:off x="3043635" y="2344907"/>
            <a:ext cx="922551" cy="434643"/>
          </a:xfrm>
          <a:prstGeom prst="roundRect">
            <a:avLst/>
          </a:prstGeom>
          <a:noFill/>
          <a:ln w="9525">
            <a:solidFill>
              <a:srgbClr val="10BAA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844083"/>
            <a:endParaRPr lang="ko-KR" altLang="en-US" sz="1662" b="1" dirty="0">
              <a:solidFill>
                <a:prstClr val="white"/>
              </a:solidFill>
              <a:latin typeface="맑은 고딕"/>
              <a:ea typeface="맑은 고딕" panose="020B0503020000020004" pitchFamily="50" charset="-127"/>
            </a:endParaRPr>
          </a:p>
        </p:txBody>
      </p:sp>
      <p:sp>
        <p:nvSpPr>
          <p:cNvPr id="455" name="모서리가 둥근 직사각형 454"/>
          <p:cNvSpPr/>
          <p:nvPr/>
        </p:nvSpPr>
        <p:spPr>
          <a:xfrm>
            <a:off x="5949249" y="2344907"/>
            <a:ext cx="922551" cy="434643"/>
          </a:xfrm>
          <a:prstGeom prst="roundRect">
            <a:avLst/>
          </a:prstGeom>
          <a:noFill/>
          <a:ln w="9525">
            <a:solidFill>
              <a:srgbClr val="10BAA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844083"/>
            <a:endParaRPr lang="ko-KR" altLang="en-US" sz="1662" b="1" dirty="0">
              <a:solidFill>
                <a:prstClr val="white"/>
              </a:solidFill>
              <a:latin typeface="맑은 고딕"/>
              <a:ea typeface="맑은 고딕" panose="020B0503020000020004" pitchFamily="50" charset="-127"/>
            </a:endParaRPr>
          </a:p>
        </p:txBody>
      </p:sp>
      <p:sp>
        <p:nvSpPr>
          <p:cNvPr id="456" name="모서리가 둥근 직사각형 455"/>
          <p:cNvSpPr/>
          <p:nvPr/>
        </p:nvSpPr>
        <p:spPr>
          <a:xfrm>
            <a:off x="6917787" y="2344907"/>
            <a:ext cx="922551" cy="434643"/>
          </a:xfrm>
          <a:prstGeom prst="roundRect">
            <a:avLst/>
          </a:prstGeom>
          <a:noFill/>
          <a:ln w="9525">
            <a:solidFill>
              <a:srgbClr val="10BAA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844083"/>
            <a:endParaRPr lang="ko-KR" altLang="en-US" sz="1662" b="1" dirty="0">
              <a:solidFill>
                <a:prstClr val="white"/>
              </a:solidFill>
              <a:latin typeface="맑은 고딕"/>
              <a:ea typeface="맑은 고딕" panose="020B0503020000020004" pitchFamily="50" charset="-127"/>
            </a:endParaRPr>
          </a:p>
        </p:txBody>
      </p:sp>
      <p:sp>
        <p:nvSpPr>
          <p:cNvPr id="457" name="모서리가 둥근 직사각형 456"/>
          <p:cNvSpPr/>
          <p:nvPr/>
        </p:nvSpPr>
        <p:spPr>
          <a:xfrm>
            <a:off x="4980711" y="2344907"/>
            <a:ext cx="922551" cy="434643"/>
          </a:xfrm>
          <a:prstGeom prst="roundRect">
            <a:avLst/>
          </a:prstGeom>
          <a:noFill/>
          <a:ln w="9525">
            <a:solidFill>
              <a:srgbClr val="10BAA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844083"/>
            <a:endParaRPr lang="ko-KR" altLang="en-US" sz="1662" b="1" dirty="0">
              <a:solidFill>
                <a:prstClr val="white"/>
              </a:solidFill>
              <a:latin typeface="맑은 고딕"/>
              <a:ea typeface="맑은 고딕" panose="020B0503020000020004" pitchFamily="50" charset="-127"/>
            </a:endParaRPr>
          </a:p>
        </p:txBody>
      </p:sp>
      <p:sp>
        <p:nvSpPr>
          <p:cNvPr id="458" name="모서리가 둥근 직사각형 457"/>
          <p:cNvSpPr/>
          <p:nvPr/>
        </p:nvSpPr>
        <p:spPr>
          <a:xfrm>
            <a:off x="8854862" y="2344907"/>
            <a:ext cx="922551" cy="434643"/>
          </a:xfrm>
          <a:prstGeom prst="roundRect">
            <a:avLst/>
          </a:prstGeom>
          <a:noFill/>
          <a:ln w="9525">
            <a:solidFill>
              <a:srgbClr val="10BAA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844083"/>
            <a:endParaRPr lang="ko-KR" altLang="en-US" sz="1662" b="1" dirty="0">
              <a:solidFill>
                <a:prstClr val="white"/>
              </a:solidFill>
              <a:latin typeface="맑은 고딕"/>
              <a:ea typeface="맑은 고딕" panose="020B0503020000020004" pitchFamily="50" charset="-127"/>
            </a:endParaRPr>
          </a:p>
        </p:txBody>
      </p:sp>
      <p:sp>
        <p:nvSpPr>
          <p:cNvPr id="459" name="모서리가 둥근 직사각형 458"/>
          <p:cNvSpPr/>
          <p:nvPr/>
        </p:nvSpPr>
        <p:spPr>
          <a:xfrm>
            <a:off x="7886325" y="2344907"/>
            <a:ext cx="922551" cy="434643"/>
          </a:xfrm>
          <a:prstGeom prst="roundRect">
            <a:avLst/>
          </a:prstGeom>
          <a:noFill/>
          <a:ln w="9525">
            <a:solidFill>
              <a:srgbClr val="10BAA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844083"/>
            <a:endParaRPr lang="ko-KR" altLang="en-US" sz="1662" b="1" dirty="0">
              <a:solidFill>
                <a:prstClr val="white"/>
              </a:solidFill>
              <a:latin typeface="맑은 고딕"/>
              <a:ea typeface="맑은 고딕" panose="020B0503020000020004" pitchFamily="50" charset="-127"/>
            </a:endParaRPr>
          </a:p>
        </p:txBody>
      </p:sp>
      <p:sp>
        <p:nvSpPr>
          <p:cNvPr id="472" name="모서리가 둥근 직사각형 471"/>
          <p:cNvSpPr/>
          <p:nvPr/>
        </p:nvSpPr>
        <p:spPr>
          <a:xfrm>
            <a:off x="133998" y="3810446"/>
            <a:ext cx="922551" cy="434643"/>
          </a:xfrm>
          <a:prstGeom prst="roundRect">
            <a:avLst/>
          </a:prstGeom>
          <a:noFill/>
          <a:ln w="9525">
            <a:solidFill>
              <a:srgbClr val="10BAA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844083"/>
            <a:endParaRPr lang="ko-KR" altLang="en-US" sz="1662" b="1" dirty="0">
              <a:solidFill>
                <a:prstClr val="white"/>
              </a:solidFill>
              <a:latin typeface="맑은 고딕"/>
              <a:ea typeface="맑은 고딕" panose="020B0503020000020004" pitchFamily="50" charset="-127"/>
            </a:endParaRPr>
          </a:p>
        </p:txBody>
      </p:sp>
      <p:sp>
        <p:nvSpPr>
          <p:cNvPr id="473" name="모서리가 둥근 직사각형 472"/>
          <p:cNvSpPr/>
          <p:nvPr/>
        </p:nvSpPr>
        <p:spPr>
          <a:xfrm>
            <a:off x="1102536" y="3810446"/>
            <a:ext cx="922551" cy="434643"/>
          </a:xfrm>
          <a:prstGeom prst="roundRect">
            <a:avLst/>
          </a:prstGeom>
          <a:noFill/>
          <a:ln w="9525">
            <a:solidFill>
              <a:srgbClr val="10BAA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844083"/>
            <a:endParaRPr lang="ko-KR" altLang="en-US" sz="1662" b="1" dirty="0">
              <a:solidFill>
                <a:prstClr val="white"/>
              </a:solidFill>
              <a:latin typeface="맑은 고딕"/>
              <a:ea typeface="맑은 고딕" panose="020B0503020000020004" pitchFamily="50" charset="-127"/>
            </a:endParaRPr>
          </a:p>
        </p:txBody>
      </p:sp>
      <p:sp>
        <p:nvSpPr>
          <p:cNvPr id="474" name="모서리가 둥근 직사각형 473"/>
          <p:cNvSpPr/>
          <p:nvPr/>
        </p:nvSpPr>
        <p:spPr>
          <a:xfrm>
            <a:off x="4008150" y="3810446"/>
            <a:ext cx="922551" cy="434643"/>
          </a:xfrm>
          <a:prstGeom prst="roundRect">
            <a:avLst/>
          </a:prstGeom>
          <a:noFill/>
          <a:ln w="9525">
            <a:solidFill>
              <a:srgbClr val="10BAA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844083"/>
            <a:endParaRPr lang="ko-KR" altLang="en-US" sz="1662" b="1" dirty="0">
              <a:solidFill>
                <a:prstClr val="white"/>
              </a:solidFill>
              <a:latin typeface="맑은 고딕"/>
              <a:ea typeface="맑은 고딕" panose="020B0503020000020004" pitchFamily="50" charset="-127"/>
            </a:endParaRPr>
          </a:p>
        </p:txBody>
      </p:sp>
      <p:sp>
        <p:nvSpPr>
          <p:cNvPr id="475" name="모서리가 둥근 직사각형 474"/>
          <p:cNvSpPr/>
          <p:nvPr/>
        </p:nvSpPr>
        <p:spPr>
          <a:xfrm>
            <a:off x="2071074" y="3810446"/>
            <a:ext cx="922551" cy="434643"/>
          </a:xfrm>
          <a:prstGeom prst="roundRect">
            <a:avLst/>
          </a:prstGeom>
          <a:noFill/>
          <a:ln w="9525">
            <a:solidFill>
              <a:srgbClr val="10BAA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844083"/>
            <a:endParaRPr lang="ko-KR" altLang="en-US" sz="1662" b="1" dirty="0">
              <a:solidFill>
                <a:prstClr val="white"/>
              </a:solidFill>
              <a:latin typeface="맑은 고딕"/>
              <a:ea typeface="맑은 고딕" panose="020B0503020000020004" pitchFamily="50" charset="-127"/>
            </a:endParaRPr>
          </a:p>
        </p:txBody>
      </p:sp>
      <p:sp>
        <p:nvSpPr>
          <p:cNvPr id="476" name="모서리가 둥근 직사각형 475"/>
          <p:cNvSpPr/>
          <p:nvPr/>
        </p:nvSpPr>
        <p:spPr>
          <a:xfrm>
            <a:off x="3039612" y="3810446"/>
            <a:ext cx="922551" cy="434643"/>
          </a:xfrm>
          <a:prstGeom prst="roundRect">
            <a:avLst/>
          </a:prstGeom>
          <a:noFill/>
          <a:ln w="9525">
            <a:solidFill>
              <a:srgbClr val="10BAA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844083"/>
            <a:endParaRPr lang="ko-KR" altLang="en-US" sz="1662" b="1" dirty="0">
              <a:solidFill>
                <a:prstClr val="white"/>
              </a:solidFill>
              <a:latin typeface="맑은 고딕"/>
              <a:ea typeface="맑은 고딕" panose="020B0503020000020004" pitchFamily="50" charset="-127"/>
            </a:endParaRPr>
          </a:p>
        </p:txBody>
      </p:sp>
      <p:sp>
        <p:nvSpPr>
          <p:cNvPr id="477" name="모서리가 둥근 직사각형 476"/>
          <p:cNvSpPr/>
          <p:nvPr/>
        </p:nvSpPr>
        <p:spPr>
          <a:xfrm>
            <a:off x="5945226" y="3810446"/>
            <a:ext cx="922551" cy="434643"/>
          </a:xfrm>
          <a:prstGeom prst="roundRect">
            <a:avLst/>
          </a:prstGeom>
          <a:noFill/>
          <a:ln w="9525">
            <a:solidFill>
              <a:srgbClr val="10BAA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844083"/>
            <a:endParaRPr lang="ko-KR" altLang="en-US" sz="1662" b="1" dirty="0">
              <a:solidFill>
                <a:prstClr val="white"/>
              </a:solidFill>
              <a:latin typeface="맑은 고딕"/>
              <a:ea typeface="맑은 고딕" panose="020B0503020000020004" pitchFamily="50" charset="-127"/>
            </a:endParaRPr>
          </a:p>
        </p:txBody>
      </p:sp>
      <p:sp>
        <p:nvSpPr>
          <p:cNvPr id="478" name="모서리가 둥근 직사각형 477"/>
          <p:cNvSpPr/>
          <p:nvPr/>
        </p:nvSpPr>
        <p:spPr>
          <a:xfrm>
            <a:off x="6913764" y="3810446"/>
            <a:ext cx="922551" cy="434643"/>
          </a:xfrm>
          <a:prstGeom prst="roundRect">
            <a:avLst/>
          </a:prstGeom>
          <a:noFill/>
          <a:ln w="9525">
            <a:solidFill>
              <a:srgbClr val="10BAA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844083"/>
            <a:endParaRPr lang="ko-KR" altLang="en-US" sz="1662" b="1" dirty="0">
              <a:solidFill>
                <a:prstClr val="white"/>
              </a:solidFill>
              <a:latin typeface="맑은 고딕"/>
              <a:ea typeface="맑은 고딕" panose="020B0503020000020004" pitchFamily="50" charset="-127"/>
            </a:endParaRPr>
          </a:p>
        </p:txBody>
      </p:sp>
      <p:sp>
        <p:nvSpPr>
          <p:cNvPr id="479" name="모서리가 둥근 직사각형 478"/>
          <p:cNvSpPr/>
          <p:nvPr/>
        </p:nvSpPr>
        <p:spPr>
          <a:xfrm>
            <a:off x="4976688" y="3810446"/>
            <a:ext cx="922551" cy="434643"/>
          </a:xfrm>
          <a:prstGeom prst="roundRect">
            <a:avLst/>
          </a:prstGeom>
          <a:noFill/>
          <a:ln w="9525">
            <a:solidFill>
              <a:srgbClr val="10BAA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844083"/>
            <a:endParaRPr lang="ko-KR" altLang="en-US" sz="1662" b="1" dirty="0">
              <a:solidFill>
                <a:prstClr val="white"/>
              </a:solidFill>
              <a:latin typeface="맑은 고딕"/>
              <a:ea typeface="맑은 고딕" panose="020B0503020000020004" pitchFamily="50" charset="-127"/>
            </a:endParaRPr>
          </a:p>
        </p:txBody>
      </p:sp>
      <p:sp>
        <p:nvSpPr>
          <p:cNvPr id="480" name="모서리가 둥근 직사각형 479"/>
          <p:cNvSpPr/>
          <p:nvPr/>
        </p:nvSpPr>
        <p:spPr>
          <a:xfrm>
            <a:off x="8850839" y="3810446"/>
            <a:ext cx="922551" cy="434643"/>
          </a:xfrm>
          <a:prstGeom prst="roundRect">
            <a:avLst/>
          </a:prstGeom>
          <a:noFill/>
          <a:ln w="9525">
            <a:solidFill>
              <a:srgbClr val="10BAA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844083"/>
            <a:endParaRPr lang="ko-KR" altLang="en-US" sz="1662" b="1" dirty="0">
              <a:solidFill>
                <a:prstClr val="white"/>
              </a:solidFill>
              <a:latin typeface="맑은 고딕"/>
              <a:ea typeface="맑은 고딕" panose="020B0503020000020004" pitchFamily="50" charset="-127"/>
            </a:endParaRPr>
          </a:p>
        </p:txBody>
      </p:sp>
      <p:sp>
        <p:nvSpPr>
          <p:cNvPr id="481" name="모서리가 둥근 직사각형 480"/>
          <p:cNvSpPr/>
          <p:nvPr/>
        </p:nvSpPr>
        <p:spPr>
          <a:xfrm>
            <a:off x="7882302" y="3810446"/>
            <a:ext cx="922551" cy="434643"/>
          </a:xfrm>
          <a:prstGeom prst="roundRect">
            <a:avLst/>
          </a:prstGeom>
          <a:noFill/>
          <a:ln w="9525">
            <a:solidFill>
              <a:srgbClr val="10BAA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844083"/>
            <a:endParaRPr lang="ko-KR" altLang="en-US" sz="1662" b="1" dirty="0">
              <a:solidFill>
                <a:prstClr val="white"/>
              </a:solidFill>
              <a:latin typeface="맑은 고딕"/>
              <a:ea typeface="맑은 고딕" panose="020B0503020000020004" pitchFamily="50" charset="-127"/>
            </a:endParaRPr>
          </a:p>
        </p:txBody>
      </p:sp>
      <p:sp>
        <p:nvSpPr>
          <p:cNvPr id="483" name="모서리가 둥근 직사각형 482"/>
          <p:cNvSpPr/>
          <p:nvPr/>
        </p:nvSpPr>
        <p:spPr>
          <a:xfrm>
            <a:off x="133998" y="4290499"/>
            <a:ext cx="922551" cy="434643"/>
          </a:xfrm>
          <a:prstGeom prst="roundRect">
            <a:avLst/>
          </a:prstGeom>
          <a:noFill/>
          <a:ln w="9525">
            <a:solidFill>
              <a:srgbClr val="10BAA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844083"/>
            <a:endParaRPr lang="ko-KR" altLang="en-US" sz="1662" b="1" dirty="0">
              <a:solidFill>
                <a:prstClr val="white"/>
              </a:solidFill>
              <a:latin typeface="맑은 고딕"/>
              <a:ea typeface="맑은 고딕" panose="020B0503020000020004" pitchFamily="50" charset="-127"/>
            </a:endParaRPr>
          </a:p>
        </p:txBody>
      </p:sp>
      <p:sp>
        <p:nvSpPr>
          <p:cNvPr id="484" name="모서리가 둥근 직사각형 483"/>
          <p:cNvSpPr/>
          <p:nvPr/>
        </p:nvSpPr>
        <p:spPr>
          <a:xfrm>
            <a:off x="1102536" y="4290499"/>
            <a:ext cx="922551" cy="434643"/>
          </a:xfrm>
          <a:prstGeom prst="roundRect">
            <a:avLst/>
          </a:prstGeom>
          <a:noFill/>
          <a:ln w="9525">
            <a:solidFill>
              <a:srgbClr val="10BAA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844083"/>
            <a:endParaRPr lang="ko-KR" altLang="en-US" sz="1662" b="1" dirty="0">
              <a:solidFill>
                <a:prstClr val="white"/>
              </a:solidFill>
              <a:latin typeface="맑은 고딕"/>
              <a:ea typeface="맑은 고딕" panose="020B0503020000020004" pitchFamily="50" charset="-127"/>
            </a:endParaRPr>
          </a:p>
        </p:txBody>
      </p:sp>
      <p:sp>
        <p:nvSpPr>
          <p:cNvPr id="485" name="모서리가 둥근 직사각형 484"/>
          <p:cNvSpPr/>
          <p:nvPr/>
        </p:nvSpPr>
        <p:spPr>
          <a:xfrm>
            <a:off x="4008150" y="4290499"/>
            <a:ext cx="922551" cy="434643"/>
          </a:xfrm>
          <a:prstGeom prst="roundRect">
            <a:avLst/>
          </a:prstGeom>
          <a:noFill/>
          <a:ln w="9525">
            <a:solidFill>
              <a:srgbClr val="10BAA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844083"/>
            <a:endParaRPr lang="ko-KR" altLang="en-US" sz="1662" b="1" dirty="0">
              <a:solidFill>
                <a:prstClr val="white"/>
              </a:solidFill>
              <a:latin typeface="맑은 고딕"/>
              <a:ea typeface="맑은 고딕" panose="020B0503020000020004" pitchFamily="50" charset="-127"/>
            </a:endParaRPr>
          </a:p>
        </p:txBody>
      </p:sp>
      <p:sp>
        <p:nvSpPr>
          <p:cNvPr id="486" name="모서리가 둥근 직사각형 485"/>
          <p:cNvSpPr/>
          <p:nvPr/>
        </p:nvSpPr>
        <p:spPr>
          <a:xfrm>
            <a:off x="2071074" y="4290499"/>
            <a:ext cx="922551" cy="434643"/>
          </a:xfrm>
          <a:prstGeom prst="roundRect">
            <a:avLst/>
          </a:prstGeom>
          <a:noFill/>
          <a:ln w="9525">
            <a:solidFill>
              <a:srgbClr val="10BAA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844083"/>
            <a:endParaRPr lang="ko-KR" altLang="en-US" sz="1662" b="1" dirty="0">
              <a:solidFill>
                <a:prstClr val="white"/>
              </a:solidFill>
              <a:latin typeface="맑은 고딕"/>
              <a:ea typeface="맑은 고딕" panose="020B0503020000020004" pitchFamily="50" charset="-127"/>
            </a:endParaRPr>
          </a:p>
        </p:txBody>
      </p:sp>
      <p:sp>
        <p:nvSpPr>
          <p:cNvPr id="487" name="모서리가 둥근 직사각형 486"/>
          <p:cNvSpPr/>
          <p:nvPr/>
        </p:nvSpPr>
        <p:spPr>
          <a:xfrm>
            <a:off x="3039612" y="4290499"/>
            <a:ext cx="922551" cy="434643"/>
          </a:xfrm>
          <a:prstGeom prst="roundRect">
            <a:avLst/>
          </a:prstGeom>
          <a:noFill/>
          <a:ln w="9525">
            <a:solidFill>
              <a:srgbClr val="10BAA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844083"/>
            <a:endParaRPr lang="ko-KR" altLang="en-US" sz="1662" b="1" dirty="0">
              <a:solidFill>
                <a:prstClr val="white"/>
              </a:solidFill>
              <a:latin typeface="맑은 고딕"/>
              <a:ea typeface="맑은 고딕" panose="020B0503020000020004" pitchFamily="50" charset="-127"/>
            </a:endParaRPr>
          </a:p>
        </p:txBody>
      </p:sp>
      <p:sp>
        <p:nvSpPr>
          <p:cNvPr id="488" name="모서리가 둥근 직사각형 487"/>
          <p:cNvSpPr/>
          <p:nvPr/>
        </p:nvSpPr>
        <p:spPr>
          <a:xfrm>
            <a:off x="5945226" y="4290499"/>
            <a:ext cx="922551" cy="434643"/>
          </a:xfrm>
          <a:prstGeom prst="roundRect">
            <a:avLst/>
          </a:prstGeom>
          <a:noFill/>
          <a:ln w="9525">
            <a:solidFill>
              <a:srgbClr val="10BAA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844083"/>
            <a:endParaRPr lang="ko-KR" altLang="en-US" sz="1662" b="1" dirty="0">
              <a:solidFill>
                <a:prstClr val="white"/>
              </a:solidFill>
              <a:latin typeface="맑은 고딕"/>
              <a:ea typeface="맑은 고딕" panose="020B0503020000020004" pitchFamily="50" charset="-127"/>
            </a:endParaRPr>
          </a:p>
        </p:txBody>
      </p:sp>
      <p:sp>
        <p:nvSpPr>
          <p:cNvPr id="489" name="모서리가 둥근 직사각형 488"/>
          <p:cNvSpPr/>
          <p:nvPr/>
        </p:nvSpPr>
        <p:spPr>
          <a:xfrm>
            <a:off x="6913764" y="4290499"/>
            <a:ext cx="922551" cy="434643"/>
          </a:xfrm>
          <a:prstGeom prst="roundRect">
            <a:avLst/>
          </a:prstGeom>
          <a:noFill/>
          <a:ln w="9525">
            <a:solidFill>
              <a:srgbClr val="10BAA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844083"/>
            <a:endParaRPr lang="ko-KR" altLang="en-US" sz="1662" b="1" dirty="0">
              <a:solidFill>
                <a:prstClr val="white"/>
              </a:solidFill>
              <a:latin typeface="맑은 고딕"/>
              <a:ea typeface="맑은 고딕" panose="020B0503020000020004" pitchFamily="50" charset="-127"/>
            </a:endParaRPr>
          </a:p>
        </p:txBody>
      </p:sp>
      <p:sp>
        <p:nvSpPr>
          <p:cNvPr id="490" name="모서리가 둥근 직사각형 489"/>
          <p:cNvSpPr/>
          <p:nvPr/>
        </p:nvSpPr>
        <p:spPr>
          <a:xfrm>
            <a:off x="4976688" y="4290499"/>
            <a:ext cx="922551" cy="434643"/>
          </a:xfrm>
          <a:prstGeom prst="roundRect">
            <a:avLst/>
          </a:prstGeom>
          <a:noFill/>
          <a:ln w="9525">
            <a:solidFill>
              <a:srgbClr val="10BAA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844083"/>
            <a:endParaRPr lang="ko-KR" altLang="en-US" sz="1662" b="1" dirty="0">
              <a:solidFill>
                <a:prstClr val="white"/>
              </a:solidFill>
              <a:latin typeface="맑은 고딕"/>
              <a:ea typeface="맑은 고딕" panose="020B0503020000020004" pitchFamily="50" charset="-127"/>
            </a:endParaRPr>
          </a:p>
        </p:txBody>
      </p:sp>
      <p:sp>
        <p:nvSpPr>
          <p:cNvPr id="491" name="모서리가 둥근 직사각형 490"/>
          <p:cNvSpPr/>
          <p:nvPr/>
        </p:nvSpPr>
        <p:spPr>
          <a:xfrm>
            <a:off x="8850839" y="4290499"/>
            <a:ext cx="922551" cy="434643"/>
          </a:xfrm>
          <a:prstGeom prst="roundRect">
            <a:avLst/>
          </a:prstGeom>
          <a:noFill/>
          <a:ln w="9525">
            <a:solidFill>
              <a:srgbClr val="10BAA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844083"/>
            <a:endParaRPr lang="ko-KR" altLang="en-US" sz="1662" b="1" dirty="0">
              <a:solidFill>
                <a:prstClr val="white"/>
              </a:solidFill>
              <a:latin typeface="맑은 고딕"/>
              <a:ea typeface="맑은 고딕" panose="020B0503020000020004" pitchFamily="50" charset="-127"/>
            </a:endParaRPr>
          </a:p>
        </p:txBody>
      </p:sp>
      <p:sp>
        <p:nvSpPr>
          <p:cNvPr id="492" name="모서리가 둥근 직사각형 491"/>
          <p:cNvSpPr/>
          <p:nvPr/>
        </p:nvSpPr>
        <p:spPr>
          <a:xfrm>
            <a:off x="7882302" y="4290499"/>
            <a:ext cx="922551" cy="434643"/>
          </a:xfrm>
          <a:prstGeom prst="roundRect">
            <a:avLst/>
          </a:prstGeom>
          <a:noFill/>
          <a:ln w="9525">
            <a:solidFill>
              <a:srgbClr val="10BAA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844083"/>
            <a:endParaRPr lang="ko-KR" altLang="en-US" sz="1662" b="1" dirty="0">
              <a:solidFill>
                <a:prstClr val="white"/>
              </a:solidFill>
              <a:latin typeface="맑은 고딕"/>
              <a:ea typeface="맑은 고딕" panose="020B0503020000020004" pitchFamily="50" charset="-127"/>
            </a:endParaRPr>
          </a:p>
        </p:txBody>
      </p:sp>
      <p:sp>
        <p:nvSpPr>
          <p:cNvPr id="494" name="모서리가 둥근 직사각형 493"/>
          <p:cNvSpPr/>
          <p:nvPr/>
        </p:nvSpPr>
        <p:spPr>
          <a:xfrm>
            <a:off x="133998" y="4770552"/>
            <a:ext cx="922551" cy="434643"/>
          </a:xfrm>
          <a:prstGeom prst="roundRect">
            <a:avLst/>
          </a:prstGeom>
          <a:noFill/>
          <a:ln w="9525">
            <a:solidFill>
              <a:srgbClr val="10BAA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844083"/>
            <a:endParaRPr lang="ko-KR" altLang="en-US" sz="1662" b="1" dirty="0">
              <a:solidFill>
                <a:prstClr val="white"/>
              </a:solidFill>
              <a:latin typeface="맑은 고딕"/>
              <a:ea typeface="맑은 고딕" panose="020B0503020000020004" pitchFamily="50" charset="-127"/>
            </a:endParaRPr>
          </a:p>
        </p:txBody>
      </p:sp>
      <p:sp>
        <p:nvSpPr>
          <p:cNvPr id="495" name="모서리가 둥근 직사각형 494"/>
          <p:cNvSpPr/>
          <p:nvPr/>
        </p:nvSpPr>
        <p:spPr>
          <a:xfrm>
            <a:off x="1102536" y="4770552"/>
            <a:ext cx="922551" cy="434643"/>
          </a:xfrm>
          <a:prstGeom prst="roundRect">
            <a:avLst/>
          </a:prstGeom>
          <a:noFill/>
          <a:ln w="9525">
            <a:solidFill>
              <a:srgbClr val="10BAA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844083"/>
            <a:endParaRPr lang="ko-KR" altLang="en-US" sz="1662" b="1" dirty="0">
              <a:solidFill>
                <a:prstClr val="white"/>
              </a:solidFill>
              <a:latin typeface="맑은 고딕"/>
              <a:ea typeface="맑은 고딕" panose="020B0503020000020004" pitchFamily="50" charset="-127"/>
            </a:endParaRPr>
          </a:p>
        </p:txBody>
      </p:sp>
      <p:sp>
        <p:nvSpPr>
          <p:cNvPr id="496" name="모서리가 둥근 직사각형 495"/>
          <p:cNvSpPr/>
          <p:nvPr/>
        </p:nvSpPr>
        <p:spPr>
          <a:xfrm>
            <a:off x="4008150" y="4770552"/>
            <a:ext cx="922551" cy="434643"/>
          </a:xfrm>
          <a:prstGeom prst="roundRect">
            <a:avLst/>
          </a:prstGeom>
          <a:noFill/>
          <a:ln w="9525">
            <a:solidFill>
              <a:srgbClr val="10BAA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844083"/>
            <a:endParaRPr lang="ko-KR" altLang="en-US" sz="1662" b="1" dirty="0">
              <a:solidFill>
                <a:prstClr val="white"/>
              </a:solidFill>
              <a:latin typeface="맑은 고딕"/>
              <a:ea typeface="맑은 고딕" panose="020B0503020000020004" pitchFamily="50" charset="-127"/>
            </a:endParaRPr>
          </a:p>
        </p:txBody>
      </p:sp>
      <p:sp>
        <p:nvSpPr>
          <p:cNvPr id="497" name="모서리가 둥근 직사각형 496"/>
          <p:cNvSpPr/>
          <p:nvPr/>
        </p:nvSpPr>
        <p:spPr>
          <a:xfrm>
            <a:off x="2071074" y="4770552"/>
            <a:ext cx="922551" cy="434643"/>
          </a:xfrm>
          <a:prstGeom prst="roundRect">
            <a:avLst/>
          </a:prstGeom>
          <a:noFill/>
          <a:ln w="9525">
            <a:solidFill>
              <a:srgbClr val="10BAA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844083"/>
            <a:endParaRPr lang="ko-KR" altLang="en-US" sz="1662" b="1" dirty="0">
              <a:solidFill>
                <a:prstClr val="white"/>
              </a:solidFill>
              <a:latin typeface="맑은 고딕"/>
              <a:ea typeface="맑은 고딕" panose="020B0503020000020004" pitchFamily="50" charset="-127"/>
            </a:endParaRPr>
          </a:p>
        </p:txBody>
      </p:sp>
      <p:sp>
        <p:nvSpPr>
          <p:cNvPr id="498" name="모서리가 둥근 직사각형 497"/>
          <p:cNvSpPr/>
          <p:nvPr/>
        </p:nvSpPr>
        <p:spPr>
          <a:xfrm>
            <a:off x="3039612" y="4770552"/>
            <a:ext cx="922551" cy="434643"/>
          </a:xfrm>
          <a:prstGeom prst="roundRect">
            <a:avLst/>
          </a:prstGeom>
          <a:noFill/>
          <a:ln w="9525">
            <a:solidFill>
              <a:srgbClr val="10BAA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844083"/>
            <a:endParaRPr lang="ko-KR" altLang="en-US" sz="1662" b="1" dirty="0">
              <a:solidFill>
                <a:prstClr val="white"/>
              </a:solidFill>
              <a:latin typeface="맑은 고딕"/>
              <a:ea typeface="맑은 고딕" panose="020B0503020000020004" pitchFamily="50" charset="-127"/>
            </a:endParaRPr>
          </a:p>
        </p:txBody>
      </p:sp>
      <p:sp>
        <p:nvSpPr>
          <p:cNvPr id="499" name="모서리가 둥근 직사각형 498"/>
          <p:cNvSpPr/>
          <p:nvPr/>
        </p:nvSpPr>
        <p:spPr>
          <a:xfrm>
            <a:off x="5945226" y="4770552"/>
            <a:ext cx="922551" cy="434643"/>
          </a:xfrm>
          <a:prstGeom prst="roundRect">
            <a:avLst/>
          </a:prstGeom>
          <a:noFill/>
          <a:ln w="9525">
            <a:solidFill>
              <a:srgbClr val="10BAA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844083"/>
            <a:endParaRPr lang="ko-KR" altLang="en-US" sz="1662" b="1" dirty="0">
              <a:solidFill>
                <a:prstClr val="white"/>
              </a:solidFill>
              <a:latin typeface="맑은 고딕"/>
              <a:ea typeface="맑은 고딕" panose="020B0503020000020004" pitchFamily="50" charset="-127"/>
            </a:endParaRPr>
          </a:p>
        </p:txBody>
      </p:sp>
      <p:sp>
        <p:nvSpPr>
          <p:cNvPr id="500" name="모서리가 둥근 직사각형 499"/>
          <p:cNvSpPr/>
          <p:nvPr/>
        </p:nvSpPr>
        <p:spPr>
          <a:xfrm>
            <a:off x="6913764" y="4770552"/>
            <a:ext cx="922551" cy="434643"/>
          </a:xfrm>
          <a:prstGeom prst="roundRect">
            <a:avLst/>
          </a:prstGeom>
          <a:noFill/>
          <a:ln w="9525">
            <a:solidFill>
              <a:srgbClr val="10BAA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844083"/>
            <a:endParaRPr lang="ko-KR" altLang="en-US" sz="1662" b="1" dirty="0">
              <a:solidFill>
                <a:prstClr val="white"/>
              </a:solidFill>
              <a:latin typeface="맑은 고딕"/>
              <a:ea typeface="맑은 고딕" panose="020B0503020000020004" pitchFamily="50" charset="-127"/>
            </a:endParaRPr>
          </a:p>
        </p:txBody>
      </p:sp>
      <p:sp>
        <p:nvSpPr>
          <p:cNvPr id="501" name="모서리가 둥근 직사각형 500"/>
          <p:cNvSpPr/>
          <p:nvPr/>
        </p:nvSpPr>
        <p:spPr>
          <a:xfrm>
            <a:off x="4976688" y="4770552"/>
            <a:ext cx="922551" cy="434643"/>
          </a:xfrm>
          <a:prstGeom prst="roundRect">
            <a:avLst/>
          </a:prstGeom>
          <a:noFill/>
          <a:ln w="9525">
            <a:solidFill>
              <a:srgbClr val="10BAA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844083"/>
            <a:endParaRPr lang="ko-KR" altLang="en-US" sz="1662" b="1" dirty="0">
              <a:solidFill>
                <a:prstClr val="white"/>
              </a:solidFill>
              <a:latin typeface="맑은 고딕"/>
              <a:ea typeface="맑은 고딕" panose="020B0503020000020004" pitchFamily="50" charset="-127"/>
            </a:endParaRPr>
          </a:p>
        </p:txBody>
      </p:sp>
      <p:sp>
        <p:nvSpPr>
          <p:cNvPr id="502" name="모서리가 둥근 직사각형 501"/>
          <p:cNvSpPr/>
          <p:nvPr/>
        </p:nvSpPr>
        <p:spPr>
          <a:xfrm>
            <a:off x="8850839" y="4770552"/>
            <a:ext cx="922551" cy="434643"/>
          </a:xfrm>
          <a:prstGeom prst="roundRect">
            <a:avLst/>
          </a:prstGeom>
          <a:noFill/>
          <a:ln w="9525">
            <a:solidFill>
              <a:srgbClr val="10BAA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844083"/>
            <a:endParaRPr lang="ko-KR" altLang="en-US" sz="1662" b="1" dirty="0">
              <a:solidFill>
                <a:prstClr val="white"/>
              </a:solidFill>
              <a:latin typeface="맑은 고딕"/>
              <a:ea typeface="맑은 고딕" panose="020B0503020000020004" pitchFamily="50" charset="-127"/>
            </a:endParaRPr>
          </a:p>
        </p:txBody>
      </p:sp>
      <p:sp>
        <p:nvSpPr>
          <p:cNvPr id="503" name="모서리가 둥근 직사각형 502"/>
          <p:cNvSpPr/>
          <p:nvPr/>
        </p:nvSpPr>
        <p:spPr>
          <a:xfrm>
            <a:off x="7882302" y="4770552"/>
            <a:ext cx="922551" cy="434643"/>
          </a:xfrm>
          <a:prstGeom prst="roundRect">
            <a:avLst/>
          </a:prstGeom>
          <a:noFill/>
          <a:ln w="9525">
            <a:solidFill>
              <a:srgbClr val="10BAA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844083"/>
            <a:endParaRPr lang="ko-KR" altLang="en-US" sz="1662" b="1" dirty="0">
              <a:solidFill>
                <a:prstClr val="white"/>
              </a:solidFill>
              <a:latin typeface="맑은 고딕"/>
              <a:ea typeface="맑은 고딕" panose="020B0503020000020004" pitchFamily="50" charset="-127"/>
            </a:endParaRPr>
          </a:p>
        </p:txBody>
      </p:sp>
      <p:sp>
        <p:nvSpPr>
          <p:cNvPr id="505" name="모서리가 둥근 직사각형 504"/>
          <p:cNvSpPr/>
          <p:nvPr/>
        </p:nvSpPr>
        <p:spPr>
          <a:xfrm>
            <a:off x="133998" y="5250605"/>
            <a:ext cx="922551" cy="434643"/>
          </a:xfrm>
          <a:prstGeom prst="roundRect">
            <a:avLst/>
          </a:prstGeom>
          <a:noFill/>
          <a:ln w="9525">
            <a:solidFill>
              <a:srgbClr val="10BAA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844083"/>
            <a:endParaRPr lang="ko-KR" altLang="en-US" sz="1662" b="1" dirty="0">
              <a:solidFill>
                <a:prstClr val="white"/>
              </a:solidFill>
              <a:latin typeface="맑은 고딕"/>
              <a:ea typeface="맑은 고딕" panose="020B0503020000020004" pitchFamily="50" charset="-127"/>
            </a:endParaRPr>
          </a:p>
        </p:txBody>
      </p:sp>
      <p:sp>
        <p:nvSpPr>
          <p:cNvPr id="506" name="모서리가 둥근 직사각형 505"/>
          <p:cNvSpPr/>
          <p:nvPr/>
        </p:nvSpPr>
        <p:spPr>
          <a:xfrm>
            <a:off x="1102536" y="5250605"/>
            <a:ext cx="922551" cy="434643"/>
          </a:xfrm>
          <a:prstGeom prst="roundRect">
            <a:avLst/>
          </a:prstGeom>
          <a:noFill/>
          <a:ln w="9525">
            <a:solidFill>
              <a:srgbClr val="10BAA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844083"/>
            <a:endParaRPr lang="ko-KR" altLang="en-US" sz="1662" b="1" dirty="0">
              <a:solidFill>
                <a:prstClr val="white"/>
              </a:solidFill>
              <a:latin typeface="맑은 고딕"/>
              <a:ea typeface="맑은 고딕" panose="020B0503020000020004" pitchFamily="50" charset="-127"/>
            </a:endParaRPr>
          </a:p>
        </p:txBody>
      </p:sp>
      <p:sp>
        <p:nvSpPr>
          <p:cNvPr id="507" name="모서리가 둥근 직사각형 506"/>
          <p:cNvSpPr/>
          <p:nvPr/>
        </p:nvSpPr>
        <p:spPr>
          <a:xfrm>
            <a:off x="4008150" y="5250605"/>
            <a:ext cx="922551" cy="434643"/>
          </a:xfrm>
          <a:prstGeom prst="roundRect">
            <a:avLst/>
          </a:prstGeom>
          <a:noFill/>
          <a:ln w="9525">
            <a:solidFill>
              <a:srgbClr val="10BAA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844083"/>
            <a:endParaRPr lang="ko-KR" altLang="en-US" sz="1662" b="1" dirty="0">
              <a:solidFill>
                <a:prstClr val="white"/>
              </a:solidFill>
              <a:latin typeface="맑은 고딕"/>
              <a:ea typeface="맑은 고딕" panose="020B0503020000020004" pitchFamily="50" charset="-127"/>
            </a:endParaRPr>
          </a:p>
        </p:txBody>
      </p:sp>
      <p:sp>
        <p:nvSpPr>
          <p:cNvPr id="508" name="모서리가 둥근 직사각형 507"/>
          <p:cNvSpPr/>
          <p:nvPr/>
        </p:nvSpPr>
        <p:spPr>
          <a:xfrm>
            <a:off x="2071074" y="5250605"/>
            <a:ext cx="922551" cy="434643"/>
          </a:xfrm>
          <a:prstGeom prst="roundRect">
            <a:avLst/>
          </a:prstGeom>
          <a:noFill/>
          <a:ln w="9525">
            <a:solidFill>
              <a:srgbClr val="10BAA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844083"/>
            <a:endParaRPr lang="ko-KR" altLang="en-US" sz="1662" b="1" dirty="0">
              <a:solidFill>
                <a:prstClr val="white"/>
              </a:solidFill>
              <a:latin typeface="맑은 고딕"/>
              <a:ea typeface="맑은 고딕" panose="020B0503020000020004" pitchFamily="50" charset="-127"/>
            </a:endParaRPr>
          </a:p>
        </p:txBody>
      </p:sp>
      <p:sp>
        <p:nvSpPr>
          <p:cNvPr id="509" name="모서리가 둥근 직사각형 508"/>
          <p:cNvSpPr/>
          <p:nvPr/>
        </p:nvSpPr>
        <p:spPr>
          <a:xfrm>
            <a:off x="3039612" y="5250605"/>
            <a:ext cx="922551" cy="434643"/>
          </a:xfrm>
          <a:prstGeom prst="roundRect">
            <a:avLst/>
          </a:prstGeom>
          <a:noFill/>
          <a:ln w="9525">
            <a:solidFill>
              <a:srgbClr val="10BAA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844083"/>
            <a:endParaRPr lang="ko-KR" altLang="en-US" sz="1662" b="1" dirty="0">
              <a:solidFill>
                <a:prstClr val="white"/>
              </a:solidFill>
              <a:latin typeface="맑은 고딕"/>
              <a:ea typeface="맑은 고딕" panose="020B0503020000020004" pitchFamily="50" charset="-127"/>
            </a:endParaRPr>
          </a:p>
        </p:txBody>
      </p:sp>
      <p:sp>
        <p:nvSpPr>
          <p:cNvPr id="510" name="모서리가 둥근 직사각형 509"/>
          <p:cNvSpPr/>
          <p:nvPr/>
        </p:nvSpPr>
        <p:spPr>
          <a:xfrm>
            <a:off x="5945226" y="5250605"/>
            <a:ext cx="922551" cy="434643"/>
          </a:xfrm>
          <a:prstGeom prst="roundRect">
            <a:avLst/>
          </a:prstGeom>
          <a:noFill/>
          <a:ln w="9525">
            <a:solidFill>
              <a:srgbClr val="10BAA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844083"/>
            <a:endParaRPr lang="ko-KR" altLang="en-US" sz="1662" b="1" dirty="0">
              <a:solidFill>
                <a:prstClr val="white"/>
              </a:solidFill>
              <a:latin typeface="맑은 고딕"/>
              <a:ea typeface="맑은 고딕" panose="020B0503020000020004" pitchFamily="50" charset="-127"/>
            </a:endParaRPr>
          </a:p>
        </p:txBody>
      </p:sp>
      <p:sp>
        <p:nvSpPr>
          <p:cNvPr id="511" name="모서리가 둥근 직사각형 510"/>
          <p:cNvSpPr/>
          <p:nvPr/>
        </p:nvSpPr>
        <p:spPr>
          <a:xfrm>
            <a:off x="6913764" y="5250605"/>
            <a:ext cx="922551" cy="434643"/>
          </a:xfrm>
          <a:prstGeom prst="roundRect">
            <a:avLst/>
          </a:prstGeom>
          <a:noFill/>
          <a:ln w="9525">
            <a:solidFill>
              <a:srgbClr val="10BAA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844083"/>
            <a:endParaRPr lang="ko-KR" altLang="en-US" sz="1662" b="1" dirty="0">
              <a:solidFill>
                <a:prstClr val="white"/>
              </a:solidFill>
              <a:latin typeface="맑은 고딕"/>
              <a:ea typeface="맑은 고딕" panose="020B0503020000020004" pitchFamily="50" charset="-127"/>
            </a:endParaRPr>
          </a:p>
        </p:txBody>
      </p:sp>
      <p:sp>
        <p:nvSpPr>
          <p:cNvPr id="512" name="모서리가 둥근 직사각형 511"/>
          <p:cNvSpPr/>
          <p:nvPr/>
        </p:nvSpPr>
        <p:spPr>
          <a:xfrm>
            <a:off x="4976688" y="5250605"/>
            <a:ext cx="922551" cy="434643"/>
          </a:xfrm>
          <a:prstGeom prst="roundRect">
            <a:avLst/>
          </a:prstGeom>
          <a:noFill/>
          <a:ln w="9525">
            <a:solidFill>
              <a:srgbClr val="10BAA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844083"/>
            <a:endParaRPr lang="ko-KR" altLang="en-US" sz="1662" b="1" dirty="0">
              <a:solidFill>
                <a:prstClr val="white"/>
              </a:solidFill>
              <a:latin typeface="맑은 고딕"/>
              <a:ea typeface="맑은 고딕" panose="020B0503020000020004" pitchFamily="50" charset="-127"/>
            </a:endParaRPr>
          </a:p>
        </p:txBody>
      </p:sp>
      <p:sp>
        <p:nvSpPr>
          <p:cNvPr id="513" name="모서리가 둥근 직사각형 512"/>
          <p:cNvSpPr/>
          <p:nvPr/>
        </p:nvSpPr>
        <p:spPr>
          <a:xfrm>
            <a:off x="8850839" y="5250605"/>
            <a:ext cx="922551" cy="434643"/>
          </a:xfrm>
          <a:prstGeom prst="roundRect">
            <a:avLst/>
          </a:prstGeom>
          <a:noFill/>
          <a:ln w="9525">
            <a:solidFill>
              <a:srgbClr val="10BAA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844083"/>
            <a:endParaRPr lang="ko-KR" altLang="en-US" sz="1662" b="1" dirty="0">
              <a:solidFill>
                <a:prstClr val="white"/>
              </a:solidFill>
              <a:latin typeface="맑은 고딕"/>
              <a:ea typeface="맑은 고딕" panose="020B0503020000020004" pitchFamily="50" charset="-127"/>
            </a:endParaRPr>
          </a:p>
        </p:txBody>
      </p:sp>
      <p:sp>
        <p:nvSpPr>
          <p:cNvPr id="514" name="모서리가 둥근 직사각형 513"/>
          <p:cNvSpPr/>
          <p:nvPr/>
        </p:nvSpPr>
        <p:spPr>
          <a:xfrm>
            <a:off x="7882302" y="5250605"/>
            <a:ext cx="922551" cy="434643"/>
          </a:xfrm>
          <a:prstGeom prst="roundRect">
            <a:avLst/>
          </a:prstGeom>
          <a:noFill/>
          <a:ln w="9525">
            <a:solidFill>
              <a:srgbClr val="10BAA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844083"/>
            <a:endParaRPr lang="ko-KR" altLang="en-US" sz="1662" b="1" dirty="0">
              <a:solidFill>
                <a:prstClr val="white"/>
              </a:solidFill>
              <a:latin typeface="맑은 고딕"/>
              <a:ea typeface="맑은 고딕" panose="020B0503020000020004" pitchFamily="50" charset="-127"/>
            </a:endParaRPr>
          </a:p>
        </p:txBody>
      </p:sp>
      <p:sp>
        <p:nvSpPr>
          <p:cNvPr id="516" name="모서리가 둥근 직사각형 515"/>
          <p:cNvSpPr/>
          <p:nvPr/>
        </p:nvSpPr>
        <p:spPr>
          <a:xfrm>
            <a:off x="133998" y="5730661"/>
            <a:ext cx="922551" cy="434643"/>
          </a:xfrm>
          <a:prstGeom prst="roundRect">
            <a:avLst/>
          </a:prstGeom>
          <a:noFill/>
          <a:ln w="9525">
            <a:solidFill>
              <a:srgbClr val="10BAA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844083"/>
            <a:endParaRPr lang="ko-KR" altLang="en-US" sz="1662" b="1" dirty="0">
              <a:solidFill>
                <a:prstClr val="white"/>
              </a:solidFill>
              <a:latin typeface="맑은 고딕"/>
              <a:ea typeface="맑은 고딕" panose="020B0503020000020004" pitchFamily="50" charset="-127"/>
            </a:endParaRPr>
          </a:p>
        </p:txBody>
      </p:sp>
      <p:sp>
        <p:nvSpPr>
          <p:cNvPr id="517" name="모서리가 둥근 직사각형 516"/>
          <p:cNvSpPr/>
          <p:nvPr/>
        </p:nvSpPr>
        <p:spPr>
          <a:xfrm>
            <a:off x="1102536" y="5730661"/>
            <a:ext cx="922551" cy="434643"/>
          </a:xfrm>
          <a:prstGeom prst="roundRect">
            <a:avLst/>
          </a:prstGeom>
          <a:noFill/>
          <a:ln w="9525">
            <a:solidFill>
              <a:srgbClr val="10BAA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844083"/>
            <a:endParaRPr lang="ko-KR" altLang="en-US" sz="1662" b="1" dirty="0">
              <a:solidFill>
                <a:prstClr val="white"/>
              </a:solidFill>
              <a:latin typeface="맑은 고딕"/>
              <a:ea typeface="맑은 고딕" panose="020B0503020000020004" pitchFamily="50" charset="-127"/>
            </a:endParaRPr>
          </a:p>
        </p:txBody>
      </p:sp>
      <p:sp>
        <p:nvSpPr>
          <p:cNvPr id="518" name="모서리가 둥근 직사각형 517"/>
          <p:cNvSpPr/>
          <p:nvPr/>
        </p:nvSpPr>
        <p:spPr>
          <a:xfrm>
            <a:off x="4008150" y="5730661"/>
            <a:ext cx="922551" cy="434643"/>
          </a:xfrm>
          <a:prstGeom prst="roundRect">
            <a:avLst/>
          </a:prstGeom>
          <a:noFill/>
          <a:ln w="9525">
            <a:solidFill>
              <a:srgbClr val="10BAA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844083"/>
            <a:endParaRPr lang="ko-KR" altLang="en-US" sz="1662" b="1" dirty="0">
              <a:solidFill>
                <a:prstClr val="white"/>
              </a:solidFill>
              <a:latin typeface="맑은 고딕"/>
              <a:ea typeface="맑은 고딕" panose="020B0503020000020004" pitchFamily="50" charset="-127"/>
            </a:endParaRPr>
          </a:p>
        </p:txBody>
      </p:sp>
      <p:sp>
        <p:nvSpPr>
          <p:cNvPr id="519" name="모서리가 둥근 직사각형 518"/>
          <p:cNvSpPr/>
          <p:nvPr/>
        </p:nvSpPr>
        <p:spPr>
          <a:xfrm>
            <a:off x="2071074" y="5730661"/>
            <a:ext cx="922551" cy="434643"/>
          </a:xfrm>
          <a:prstGeom prst="roundRect">
            <a:avLst/>
          </a:prstGeom>
          <a:noFill/>
          <a:ln w="9525">
            <a:solidFill>
              <a:srgbClr val="10BAA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844083"/>
            <a:endParaRPr lang="ko-KR" altLang="en-US" sz="1662" b="1" dirty="0">
              <a:solidFill>
                <a:prstClr val="white"/>
              </a:solidFill>
              <a:latin typeface="맑은 고딕"/>
              <a:ea typeface="맑은 고딕" panose="020B0503020000020004" pitchFamily="50" charset="-127"/>
            </a:endParaRPr>
          </a:p>
        </p:txBody>
      </p:sp>
      <p:sp>
        <p:nvSpPr>
          <p:cNvPr id="520" name="모서리가 둥근 직사각형 519"/>
          <p:cNvSpPr/>
          <p:nvPr/>
        </p:nvSpPr>
        <p:spPr>
          <a:xfrm>
            <a:off x="3039612" y="5730661"/>
            <a:ext cx="922551" cy="434643"/>
          </a:xfrm>
          <a:prstGeom prst="roundRect">
            <a:avLst/>
          </a:prstGeom>
          <a:noFill/>
          <a:ln w="9525">
            <a:solidFill>
              <a:srgbClr val="10BAA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844083"/>
            <a:endParaRPr lang="ko-KR" altLang="en-US" sz="1662" b="1" dirty="0">
              <a:solidFill>
                <a:prstClr val="white"/>
              </a:solidFill>
              <a:latin typeface="맑은 고딕"/>
              <a:ea typeface="맑은 고딕" panose="020B0503020000020004" pitchFamily="50" charset="-127"/>
            </a:endParaRPr>
          </a:p>
        </p:txBody>
      </p:sp>
      <p:sp>
        <p:nvSpPr>
          <p:cNvPr id="521" name="모서리가 둥근 직사각형 520"/>
          <p:cNvSpPr/>
          <p:nvPr/>
        </p:nvSpPr>
        <p:spPr>
          <a:xfrm>
            <a:off x="5945226" y="5730661"/>
            <a:ext cx="922551" cy="434643"/>
          </a:xfrm>
          <a:prstGeom prst="roundRect">
            <a:avLst/>
          </a:prstGeom>
          <a:noFill/>
          <a:ln w="9525">
            <a:solidFill>
              <a:srgbClr val="10BAA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844083"/>
            <a:endParaRPr lang="ko-KR" altLang="en-US" sz="1662" b="1" dirty="0">
              <a:solidFill>
                <a:prstClr val="white"/>
              </a:solidFill>
              <a:latin typeface="맑은 고딕"/>
              <a:ea typeface="맑은 고딕" panose="020B0503020000020004" pitchFamily="50" charset="-127"/>
            </a:endParaRPr>
          </a:p>
        </p:txBody>
      </p:sp>
      <p:sp>
        <p:nvSpPr>
          <p:cNvPr id="522" name="모서리가 둥근 직사각형 521"/>
          <p:cNvSpPr/>
          <p:nvPr/>
        </p:nvSpPr>
        <p:spPr>
          <a:xfrm>
            <a:off x="6913764" y="5730661"/>
            <a:ext cx="922551" cy="434643"/>
          </a:xfrm>
          <a:prstGeom prst="roundRect">
            <a:avLst/>
          </a:prstGeom>
          <a:noFill/>
          <a:ln w="9525">
            <a:solidFill>
              <a:srgbClr val="10BAA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844083"/>
            <a:endParaRPr lang="ko-KR" altLang="en-US" sz="1662" b="1" dirty="0">
              <a:solidFill>
                <a:prstClr val="white"/>
              </a:solidFill>
              <a:latin typeface="맑은 고딕"/>
              <a:ea typeface="맑은 고딕" panose="020B0503020000020004" pitchFamily="50" charset="-127"/>
            </a:endParaRPr>
          </a:p>
        </p:txBody>
      </p:sp>
      <p:sp>
        <p:nvSpPr>
          <p:cNvPr id="523" name="모서리가 둥근 직사각형 522"/>
          <p:cNvSpPr/>
          <p:nvPr/>
        </p:nvSpPr>
        <p:spPr>
          <a:xfrm>
            <a:off x="4976688" y="5730661"/>
            <a:ext cx="922551" cy="434643"/>
          </a:xfrm>
          <a:prstGeom prst="roundRect">
            <a:avLst/>
          </a:prstGeom>
          <a:noFill/>
          <a:ln w="9525">
            <a:solidFill>
              <a:srgbClr val="10BAA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844083"/>
            <a:endParaRPr lang="ko-KR" altLang="en-US" sz="1662" b="1" dirty="0">
              <a:solidFill>
                <a:prstClr val="white"/>
              </a:solidFill>
              <a:latin typeface="맑은 고딕"/>
              <a:ea typeface="맑은 고딕" panose="020B0503020000020004" pitchFamily="50" charset="-127"/>
            </a:endParaRPr>
          </a:p>
        </p:txBody>
      </p:sp>
      <p:sp>
        <p:nvSpPr>
          <p:cNvPr id="524" name="모서리가 둥근 직사각형 523"/>
          <p:cNvSpPr/>
          <p:nvPr/>
        </p:nvSpPr>
        <p:spPr>
          <a:xfrm>
            <a:off x="8850839" y="5730661"/>
            <a:ext cx="922551" cy="434643"/>
          </a:xfrm>
          <a:prstGeom prst="roundRect">
            <a:avLst/>
          </a:prstGeom>
          <a:noFill/>
          <a:ln w="9525">
            <a:solidFill>
              <a:srgbClr val="10BAA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844083"/>
            <a:endParaRPr lang="ko-KR" altLang="en-US" sz="1662" b="1" dirty="0">
              <a:solidFill>
                <a:prstClr val="white"/>
              </a:solidFill>
              <a:latin typeface="맑은 고딕"/>
              <a:ea typeface="맑은 고딕" panose="020B0503020000020004" pitchFamily="50" charset="-127"/>
            </a:endParaRPr>
          </a:p>
        </p:txBody>
      </p:sp>
      <p:sp>
        <p:nvSpPr>
          <p:cNvPr id="525" name="모서리가 둥근 직사각형 524"/>
          <p:cNvSpPr/>
          <p:nvPr/>
        </p:nvSpPr>
        <p:spPr>
          <a:xfrm>
            <a:off x="7882302" y="5730661"/>
            <a:ext cx="922551" cy="434643"/>
          </a:xfrm>
          <a:prstGeom prst="roundRect">
            <a:avLst/>
          </a:prstGeom>
          <a:noFill/>
          <a:ln w="9525">
            <a:solidFill>
              <a:srgbClr val="10BAA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844083"/>
            <a:endParaRPr lang="ko-KR" altLang="en-US" sz="1662" b="1" dirty="0">
              <a:solidFill>
                <a:prstClr val="white"/>
              </a:solidFill>
              <a:latin typeface="맑은 고딕"/>
              <a:ea typeface="맑은 고딕" panose="020B0503020000020004" pitchFamily="50" charset="-127"/>
            </a:endParaRPr>
          </a:p>
        </p:txBody>
      </p:sp>
      <p:pic>
        <p:nvPicPr>
          <p:cNvPr id="114" name="그림 25" descr="제목 없음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93945" y="1540222"/>
            <a:ext cx="899758" cy="15746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5" name="그림 8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5875" y="1508796"/>
            <a:ext cx="863760" cy="2223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9" name="Picture 141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2429" y="2440564"/>
            <a:ext cx="870622" cy="26810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1" name="Picture 13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14766" y="3936374"/>
            <a:ext cx="780655" cy="2172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2" name="Picture 141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51161" y="964469"/>
            <a:ext cx="813932" cy="33168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3" name="Picture 139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77962" y="1478607"/>
            <a:ext cx="866128" cy="2811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4" name="그림 12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40346" y="2446018"/>
            <a:ext cx="830531" cy="2146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5" name="그림 3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34502" y="2423883"/>
            <a:ext cx="760919" cy="284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8" name="그림 7"/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12555" y="970112"/>
            <a:ext cx="864391" cy="3066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0" name="그림 2"/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95133" y="1512226"/>
            <a:ext cx="837097" cy="2047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1" name="그림 3"/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77402" y="1044565"/>
            <a:ext cx="873716" cy="19674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2" name="그림 7"/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89916" y="1483846"/>
            <a:ext cx="839909" cy="2422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3" name="그림 24" descr="제목 없음.png"/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49589" y="1010178"/>
            <a:ext cx="865962" cy="24875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5" name="그림 5"/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66497" y="2432871"/>
            <a:ext cx="760548" cy="2728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1" name="그림 25" descr="제목 없음.png"/>
          <p:cNvPicPr>
            <a:picLocks noChangeAspect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46997" y="1970050"/>
            <a:ext cx="785434" cy="23633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2" name="Picture 147"/>
          <p:cNvPicPr>
            <a:picLocks noChangeAspect="1" noChangeArrowheads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3565" y="1981904"/>
            <a:ext cx="888379" cy="2076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6" name="그림 1"/>
          <p:cNvPicPr>
            <a:picLocks noChangeAspect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35227" y="1496402"/>
            <a:ext cx="886216" cy="2294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7" name="그림 17" descr="제목 없음.png"/>
          <p:cNvPicPr>
            <a:picLocks noChangeAspect="1"/>
          </p:cNvPicPr>
          <p:nvPr/>
        </p:nvPicPr>
        <p:blipFill>
          <a:blip r:embed="rId1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67821" y="2456502"/>
            <a:ext cx="848764" cy="2386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8" name="그림 4"/>
          <p:cNvPicPr>
            <a:picLocks noChangeAspect="1"/>
          </p:cNvPicPr>
          <p:nvPr/>
        </p:nvPicPr>
        <p:blipFill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46009" y="2467939"/>
            <a:ext cx="887752" cy="2099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9" name="그림 17" descr="제목 없음.png"/>
          <p:cNvPicPr>
            <a:picLocks noChangeAspect="1"/>
          </p:cNvPicPr>
          <p:nvPr/>
        </p:nvPicPr>
        <p:blipFill>
          <a:blip r:embed="rId2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67794" y="1976649"/>
            <a:ext cx="810125" cy="2353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0" name="그림 6"/>
          <p:cNvPicPr>
            <a:picLocks noChangeAspect="1"/>
          </p:cNvPicPr>
          <p:nvPr/>
        </p:nvPicPr>
        <p:blipFill>
          <a:blip r:embed="rId2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4291" y="1034884"/>
            <a:ext cx="788249" cy="18865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1" name="그림 11"/>
          <p:cNvPicPr>
            <a:picLocks noChangeAspect="1"/>
          </p:cNvPicPr>
          <p:nvPr/>
        </p:nvPicPr>
        <p:blipFill>
          <a:blip r:embed="rId2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25716" y="1987820"/>
            <a:ext cx="842472" cy="2064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4" name="그림 16"/>
          <p:cNvPicPr>
            <a:picLocks noChangeAspect="1"/>
          </p:cNvPicPr>
          <p:nvPr/>
        </p:nvPicPr>
        <p:blipFill>
          <a:blip r:embed="rId2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92479" y="987001"/>
            <a:ext cx="837097" cy="23900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5" name="그림 10"/>
          <p:cNvPicPr>
            <a:picLocks noChangeAspect="1"/>
          </p:cNvPicPr>
          <p:nvPr/>
        </p:nvPicPr>
        <p:blipFill>
          <a:blip r:embed="rId2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89280" y="3937944"/>
            <a:ext cx="760289" cy="22361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그림 2"/>
          <p:cNvPicPr>
            <a:picLocks noChangeAspect="1"/>
          </p:cNvPicPr>
          <p:nvPr/>
        </p:nvPicPr>
        <p:blipFill>
          <a:blip r:embed="rId26"/>
          <a:stretch>
            <a:fillRect/>
          </a:stretch>
        </p:blipFill>
        <p:spPr>
          <a:xfrm>
            <a:off x="2118362" y="2422021"/>
            <a:ext cx="827973" cy="282123"/>
          </a:xfrm>
          <a:prstGeom prst="rect">
            <a:avLst/>
          </a:prstGeom>
        </p:spPr>
      </p:pic>
      <p:pic>
        <p:nvPicPr>
          <p:cNvPr id="4" name="그림 3"/>
          <p:cNvPicPr>
            <a:picLocks noChangeAspect="1"/>
          </p:cNvPicPr>
          <p:nvPr/>
        </p:nvPicPr>
        <p:blipFill>
          <a:blip r:embed="rId27"/>
          <a:stretch>
            <a:fillRect/>
          </a:stretch>
        </p:blipFill>
        <p:spPr>
          <a:xfrm>
            <a:off x="1172065" y="2430079"/>
            <a:ext cx="805799" cy="282287"/>
          </a:xfrm>
          <a:prstGeom prst="rect">
            <a:avLst/>
          </a:prstGeom>
        </p:spPr>
      </p:pic>
      <p:pic>
        <p:nvPicPr>
          <p:cNvPr id="7" name="그림 6"/>
          <p:cNvPicPr>
            <a:picLocks noChangeAspect="1"/>
          </p:cNvPicPr>
          <p:nvPr/>
        </p:nvPicPr>
        <p:blipFill>
          <a:blip r:embed="rId28"/>
          <a:stretch>
            <a:fillRect/>
          </a:stretch>
        </p:blipFill>
        <p:spPr>
          <a:xfrm>
            <a:off x="2096687" y="1071404"/>
            <a:ext cx="868769" cy="140124"/>
          </a:xfrm>
          <a:prstGeom prst="rect">
            <a:avLst/>
          </a:prstGeom>
        </p:spPr>
      </p:pic>
      <p:pic>
        <p:nvPicPr>
          <p:cNvPr id="8" name="그림 7"/>
          <p:cNvPicPr>
            <a:picLocks noChangeAspect="1"/>
          </p:cNvPicPr>
          <p:nvPr/>
        </p:nvPicPr>
        <p:blipFill>
          <a:blip r:embed="rId29"/>
          <a:stretch>
            <a:fillRect/>
          </a:stretch>
        </p:blipFill>
        <p:spPr>
          <a:xfrm>
            <a:off x="1146514" y="1065693"/>
            <a:ext cx="869395" cy="145797"/>
          </a:xfrm>
          <a:prstGeom prst="rect">
            <a:avLst/>
          </a:prstGeom>
        </p:spPr>
      </p:pic>
      <p:pic>
        <p:nvPicPr>
          <p:cNvPr id="9" name="그림 8"/>
          <p:cNvPicPr>
            <a:picLocks noChangeAspect="1"/>
          </p:cNvPicPr>
          <p:nvPr/>
        </p:nvPicPr>
        <p:blipFill>
          <a:blip r:embed="rId30"/>
          <a:stretch>
            <a:fillRect/>
          </a:stretch>
        </p:blipFill>
        <p:spPr>
          <a:xfrm>
            <a:off x="1152486" y="1496195"/>
            <a:ext cx="830696" cy="235000"/>
          </a:xfrm>
          <a:prstGeom prst="rect">
            <a:avLst/>
          </a:prstGeom>
        </p:spPr>
      </p:pic>
      <p:pic>
        <p:nvPicPr>
          <p:cNvPr id="1026" name="Picture 2" descr="[새내기 증권사 여의도 상륙작전]2011년 국내 톱 5 투자은행 ‘꿈’ - 한국스탠다드차타드증권"/>
          <p:cNvPicPr>
            <a:picLocks noChangeAspect="1" noChangeArrowheads="1"/>
          </p:cNvPicPr>
          <p:nvPr/>
        </p:nvPicPr>
        <p:blipFill>
          <a:blip r:embed="rId3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01662" y="1483245"/>
            <a:ext cx="891876" cy="25817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그림 9"/>
          <p:cNvPicPr>
            <a:picLocks noChangeAspect="1"/>
          </p:cNvPicPr>
          <p:nvPr/>
        </p:nvPicPr>
        <p:blipFill>
          <a:blip r:embed="rId32"/>
          <a:stretch>
            <a:fillRect/>
          </a:stretch>
        </p:blipFill>
        <p:spPr>
          <a:xfrm>
            <a:off x="4049872" y="1955533"/>
            <a:ext cx="850806" cy="237436"/>
          </a:xfrm>
          <a:prstGeom prst="rect">
            <a:avLst/>
          </a:prstGeom>
        </p:spPr>
      </p:pic>
      <p:pic>
        <p:nvPicPr>
          <p:cNvPr id="11" name="그림 10"/>
          <p:cNvPicPr>
            <a:picLocks noChangeAspect="1"/>
          </p:cNvPicPr>
          <p:nvPr/>
        </p:nvPicPr>
        <p:blipFill>
          <a:blip r:embed="rId33"/>
          <a:stretch>
            <a:fillRect/>
          </a:stretch>
        </p:blipFill>
        <p:spPr>
          <a:xfrm>
            <a:off x="4991050" y="1506734"/>
            <a:ext cx="880963" cy="218536"/>
          </a:xfrm>
          <a:prstGeom prst="rect">
            <a:avLst/>
          </a:prstGeom>
        </p:spPr>
      </p:pic>
      <p:pic>
        <p:nvPicPr>
          <p:cNvPr id="12" name="그림 11"/>
          <p:cNvPicPr>
            <a:picLocks noChangeAspect="1"/>
          </p:cNvPicPr>
          <p:nvPr/>
        </p:nvPicPr>
        <p:blipFill>
          <a:blip r:embed="rId34"/>
          <a:stretch>
            <a:fillRect/>
          </a:stretch>
        </p:blipFill>
        <p:spPr>
          <a:xfrm>
            <a:off x="8877962" y="2015486"/>
            <a:ext cx="852131" cy="166269"/>
          </a:xfrm>
          <a:prstGeom prst="rect">
            <a:avLst/>
          </a:prstGeom>
        </p:spPr>
      </p:pic>
      <p:pic>
        <p:nvPicPr>
          <p:cNvPr id="13" name="그림 12"/>
          <p:cNvPicPr>
            <a:picLocks noChangeAspect="1"/>
          </p:cNvPicPr>
          <p:nvPr/>
        </p:nvPicPr>
        <p:blipFill>
          <a:blip r:embed="rId35"/>
          <a:stretch>
            <a:fillRect/>
          </a:stretch>
        </p:blipFill>
        <p:spPr>
          <a:xfrm>
            <a:off x="6972442" y="1468815"/>
            <a:ext cx="791117" cy="307429"/>
          </a:xfrm>
          <a:prstGeom prst="rect">
            <a:avLst/>
          </a:prstGeom>
        </p:spPr>
      </p:pic>
      <p:pic>
        <p:nvPicPr>
          <p:cNvPr id="1028" name="Picture 4" descr="아우디폭스바겐코리아, 글로벌 지침 따라 조직명·직함 변경"/>
          <p:cNvPicPr>
            <a:picLocks noChangeAspect="1" noChangeArrowheads="1"/>
          </p:cNvPicPr>
          <p:nvPr/>
        </p:nvPicPr>
        <p:blipFill>
          <a:blip r:embed="rId3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66820" y="3931351"/>
            <a:ext cx="892662" cy="24250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" name="그림 14"/>
          <p:cNvPicPr>
            <a:picLocks noChangeAspect="1"/>
          </p:cNvPicPr>
          <p:nvPr/>
        </p:nvPicPr>
        <p:blipFill>
          <a:blip r:embed="rId37"/>
          <a:stretch>
            <a:fillRect/>
          </a:stretch>
        </p:blipFill>
        <p:spPr>
          <a:xfrm>
            <a:off x="6972442" y="4388092"/>
            <a:ext cx="794704" cy="309700"/>
          </a:xfrm>
          <a:prstGeom prst="rect">
            <a:avLst/>
          </a:prstGeom>
        </p:spPr>
      </p:pic>
      <p:pic>
        <p:nvPicPr>
          <p:cNvPr id="16" name="그림 15"/>
          <p:cNvPicPr>
            <a:picLocks noChangeAspect="1"/>
          </p:cNvPicPr>
          <p:nvPr/>
        </p:nvPicPr>
        <p:blipFill>
          <a:blip r:embed="rId38"/>
          <a:stretch>
            <a:fillRect/>
          </a:stretch>
        </p:blipFill>
        <p:spPr>
          <a:xfrm>
            <a:off x="3131029" y="3918413"/>
            <a:ext cx="765303" cy="253139"/>
          </a:xfrm>
          <a:prstGeom prst="rect">
            <a:avLst/>
          </a:prstGeom>
        </p:spPr>
      </p:pic>
      <p:pic>
        <p:nvPicPr>
          <p:cNvPr id="17" name="그림 16"/>
          <p:cNvPicPr>
            <a:picLocks noChangeAspect="1"/>
          </p:cNvPicPr>
          <p:nvPr/>
        </p:nvPicPr>
        <p:blipFill>
          <a:blip r:embed="rId39"/>
          <a:stretch>
            <a:fillRect/>
          </a:stretch>
        </p:blipFill>
        <p:spPr>
          <a:xfrm>
            <a:off x="6924994" y="2469397"/>
            <a:ext cx="905738" cy="191251"/>
          </a:xfrm>
          <a:prstGeom prst="rect">
            <a:avLst/>
          </a:prstGeom>
        </p:spPr>
      </p:pic>
      <p:pic>
        <p:nvPicPr>
          <p:cNvPr id="1030" name="Picture 6" descr="미래기업포커스]레몬헬스케어, 전 세계인의 일상 속 헬스케어 서비스로 진화 - 전자신문"/>
          <p:cNvPicPr>
            <a:picLocks noChangeAspect="1" noChangeArrowheads="1"/>
          </p:cNvPicPr>
          <p:nvPr/>
        </p:nvPicPr>
        <p:blipFill>
          <a:blip r:embed="rId4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33450" y="3958271"/>
            <a:ext cx="821222" cy="19005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2" name="Picture 8" descr="하나금융투자 조직개편 단행…IB그룹 확대 - 매일경제"/>
          <p:cNvPicPr>
            <a:picLocks noChangeAspect="1" noChangeArrowheads="1"/>
          </p:cNvPicPr>
          <p:nvPr/>
        </p:nvPicPr>
        <p:blipFill>
          <a:blip r:embed="rId4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54581" y="1987820"/>
            <a:ext cx="826546" cy="2300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9" name="그림 18"/>
          <p:cNvPicPr>
            <a:picLocks noChangeAspect="1"/>
          </p:cNvPicPr>
          <p:nvPr/>
        </p:nvPicPr>
        <p:blipFill>
          <a:blip r:embed="rId42"/>
          <a:stretch>
            <a:fillRect/>
          </a:stretch>
        </p:blipFill>
        <p:spPr>
          <a:xfrm>
            <a:off x="4076045" y="982737"/>
            <a:ext cx="829772" cy="314949"/>
          </a:xfrm>
          <a:prstGeom prst="rect">
            <a:avLst/>
          </a:prstGeom>
        </p:spPr>
      </p:pic>
      <p:pic>
        <p:nvPicPr>
          <p:cNvPr id="172" name="그림 4"/>
          <p:cNvPicPr>
            <a:picLocks noChangeAspect="1"/>
          </p:cNvPicPr>
          <p:nvPr/>
        </p:nvPicPr>
        <p:blipFill>
          <a:blip r:embed="rId4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62559" y="4839936"/>
            <a:ext cx="611279" cy="2974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73" name="그림 24" descr="제목 없음.png"/>
          <p:cNvPicPr>
            <a:picLocks noChangeAspect="1"/>
          </p:cNvPicPr>
          <p:nvPr/>
        </p:nvPicPr>
        <p:blipFill>
          <a:blip r:embed="rId4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89931" y="4890680"/>
            <a:ext cx="840967" cy="194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74" name="Picture 142"/>
          <p:cNvPicPr>
            <a:picLocks noChangeAspect="1" noChangeArrowheads="1"/>
          </p:cNvPicPr>
          <p:nvPr/>
        </p:nvPicPr>
        <p:blipFill>
          <a:blip r:embed="rId4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5589" y="3916646"/>
            <a:ext cx="743063" cy="25667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75" name="Picture 140"/>
          <p:cNvPicPr>
            <a:picLocks noChangeAspect="1" noChangeArrowheads="1"/>
          </p:cNvPicPr>
          <p:nvPr/>
        </p:nvPicPr>
        <p:blipFill>
          <a:blip r:embed="rId4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26937" y="4851270"/>
            <a:ext cx="895482" cy="26206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76" name="Picture 3"/>
          <p:cNvPicPr>
            <a:picLocks noChangeAspect="1" noChangeArrowheads="1"/>
          </p:cNvPicPr>
          <p:nvPr/>
        </p:nvPicPr>
        <p:blipFill>
          <a:blip r:embed="rId4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8425" y="4434067"/>
            <a:ext cx="889265" cy="1643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77" name="그림 176"/>
          <p:cNvPicPr>
            <a:picLocks noChangeAspect="1"/>
          </p:cNvPicPr>
          <p:nvPr/>
        </p:nvPicPr>
        <p:blipFill>
          <a:blip r:embed="rId48"/>
          <a:stretch>
            <a:fillRect/>
          </a:stretch>
        </p:blipFill>
        <p:spPr>
          <a:xfrm>
            <a:off x="1157393" y="4393768"/>
            <a:ext cx="772438" cy="269094"/>
          </a:xfrm>
          <a:prstGeom prst="rect">
            <a:avLst/>
          </a:prstGeom>
        </p:spPr>
      </p:pic>
      <p:pic>
        <p:nvPicPr>
          <p:cNvPr id="20" name="그림 19"/>
          <p:cNvPicPr>
            <a:picLocks noChangeAspect="1"/>
          </p:cNvPicPr>
          <p:nvPr/>
        </p:nvPicPr>
        <p:blipFill>
          <a:blip r:embed="rId49"/>
          <a:stretch>
            <a:fillRect/>
          </a:stretch>
        </p:blipFill>
        <p:spPr>
          <a:xfrm>
            <a:off x="3060901" y="4402860"/>
            <a:ext cx="867053" cy="238161"/>
          </a:xfrm>
          <a:prstGeom prst="rect">
            <a:avLst/>
          </a:prstGeom>
        </p:spPr>
      </p:pic>
      <p:pic>
        <p:nvPicPr>
          <p:cNvPr id="180" name="그림 179"/>
          <p:cNvPicPr>
            <a:picLocks noChangeAspect="1"/>
          </p:cNvPicPr>
          <p:nvPr/>
        </p:nvPicPr>
        <p:blipFill>
          <a:blip r:embed="rId50"/>
          <a:stretch>
            <a:fillRect/>
          </a:stretch>
        </p:blipFill>
        <p:spPr>
          <a:xfrm>
            <a:off x="1139789" y="3938989"/>
            <a:ext cx="860996" cy="211988"/>
          </a:xfrm>
          <a:prstGeom prst="rect">
            <a:avLst/>
          </a:prstGeom>
        </p:spPr>
      </p:pic>
      <p:pic>
        <p:nvPicPr>
          <p:cNvPr id="181" name="그림 180"/>
          <p:cNvPicPr>
            <a:picLocks noChangeAspect="1"/>
          </p:cNvPicPr>
          <p:nvPr/>
        </p:nvPicPr>
        <p:blipFill>
          <a:blip r:embed="rId51"/>
          <a:stretch>
            <a:fillRect/>
          </a:stretch>
        </p:blipFill>
        <p:spPr>
          <a:xfrm>
            <a:off x="2163849" y="3953577"/>
            <a:ext cx="734442" cy="195086"/>
          </a:xfrm>
          <a:prstGeom prst="rect">
            <a:avLst/>
          </a:prstGeom>
        </p:spPr>
      </p:pic>
      <p:pic>
        <p:nvPicPr>
          <p:cNvPr id="22" name="그림 21"/>
          <p:cNvPicPr>
            <a:picLocks noChangeAspect="1"/>
          </p:cNvPicPr>
          <p:nvPr/>
        </p:nvPicPr>
        <p:blipFill>
          <a:blip r:embed="rId52"/>
          <a:stretch>
            <a:fillRect/>
          </a:stretch>
        </p:blipFill>
        <p:spPr>
          <a:xfrm>
            <a:off x="2095924" y="4423935"/>
            <a:ext cx="866543" cy="202041"/>
          </a:xfrm>
          <a:prstGeom prst="rect">
            <a:avLst/>
          </a:prstGeom>
        </p:spPr>
      </p:pic>
      <p:pic>
        <p:nvPicPr>
          <p:cNvPr id="23" name="그림 22"/>
          <p:cNvPicPr>
            <a:picLocks noChangeAspect="1"/>
          </p:cNvPicPr>
          <p:nvPr/>
        </p:nvPicPr>
        <p:blipFill>
          <a:blip r:embed="rId53"/>
          <a:stretch>
            <a:fillRect/>
          </a:stretch>
        </p:blipFill>
        <p:spPr>
          <a:xfrm>
            <a:off x="6997802" y="3934493"/>
            <a:ext cx="787977" cy="220983"/>
          </a:xfrm>
          <a:prstGeom prst="rect">
            <a:avLst/>
          </a:prstGeom>
        </p:spPr>
      </p:pic>
      <p:pic>
        <p:nvPicPr>
          <p:cNvPr id="184" name="그림 9"/>
          <p:cNvPicPr>
            <a:picLocks noChangeAspect="1"/>
          </p:cNvPicPr>
          <p:nvPr/>
        </p:nvPicPr>
        <p:blipFill>
          <a:blip r:embed="rId5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15315" y="3962573"/>
            <a:ext cx="852873" cy="16482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85" name="그림 24" descr="제목 없음.png"/>
          <p:cNvPicPr>
            <a:picLocks noChangeAspect="1"/>
          </p:cNvPicPr>
          <p:nvPr/>
        </p:nvPicPr>
        <p:blipFill>
          <a:blip r:embed="rId5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75735" y="4398104"/>
            <a:ext cx="807511" cy="26133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86" name="그림 9"/>
          <p:cNvPicPr>
            <a:picLocks noChangeAspect="1"/>
          </p:cNvPicPr>
          <p:nvPr/>
        </p:nvPicPr>
        <p:blipFill>
          <a:blip r:embed="rId5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21837" y="4413645"/>
            <a:ext cx="849846" cy="2118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87" name="그림 29" descr="제목 없음.png"/>
          <p:cNvPicPr>
            <a:picLocks noChangeAspect="1"/>
          </p:cNvPicPr>
          <p:nvPr/>
        </p:nvPicPr>
        <p:blipFill>
          <a:blip r:embed="rId5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34936" y="4395039"/>
            <a:ext cx="754428" cy="24245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88" name="그림 18" descr="제목 없음.png"/>
          <p:cNvPicPr>
            <a:picLocks noChangeAspect="1"/>
          </p:cNvPicPr>
          <p:nvPr/>
        </p:nvPicPr>
        <p:blipFill>
          <a:blip r:embed="rId5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3440" y="4853590"/>
            <a:ext cx="699439" cy="27165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89" name="그림 188"/>
          <p:cNvPicPr>
            <a:picLocks noChangeAspect="1"/>
          </p:cNvPicPr>
          <p:nvPr/>
        </p:nvPicPr>
        <p:blipFill>
          <a:blip r:embed="rId59"/>
          <a:stretch>
            <a:fillRect/>
          </a:stretch>
        </p:blipFill>
        <p:spPr>
          <a:xfrm>
            <a:off x="7963444" y="4426341"/>
            <a:ext cx="754833" cy="188706"/>
          </a:xfrm>
          <a:prstGeom prst="rect">
            <a:avLst/>
          </a:prstGeom>
        </p:spPr>
      </p:pic>
      <p:pic>
        <p:nvPicPr>
          <p:cNvPr id="190" name="그림 14" descr="제목 없음.png"/>
          <p:cNvPicPr>
            <a:picLocks noChangeAspect="1"/>
          </p:cNvPicPr>
          <p:nvPr/>
        </p:nvPicPr>
        <p:blipFill>
          <a:blip r:embed="rId6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06093" y="4423781"/>
            <a:ext cx="809077" cy="18910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91" name="그림 10"/>
          <p:cNvPicPr>
            <a:picLocks noChangeAspect="1"/>
          </p:cNvPicPr>
          <p:nvPr/>
        </p:nvPicPr>
        <p:blipFill>
          <a:blip r:embed="rId6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35828" y="4829412"/>
            <a:ext cx="606646" cy="3248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4" name="그림 23"/>
          <p:cNvPicPr>
            <a:picLocks noChangeAspect="1"/>
          </p:cNvPicPr>
          <p:nvPr/>
        </p:nvPicPr>
        <p:blipFill>
          <a:blip r:embed="rId62"/>
          <a:stretch>
            <a:fillRect/>
          </a:stretch>
        </p:blipFill>
        <p:spPr>
          <a:xfrm>
            <a:off x="5985810" y="4876245"/>
            <a:ext cx="838565" cy="231184"/>
          </a:xfrm>
          <a:prstGeom prst="rect">
            <a:avLst/>
          </a:prstGeom>
        </p:spPr>
      </p:pic>
      <p:pic>
        <p:nvPicPr>
          <p:cNvPr id="193" name="Picture 2"/>
          <p:cNvPicPr>
            <a:picLocks noChangeAspect="1" noChangeArrowheads="1"/>
          </p:cNvPicPr>
          <p:nvPr/>
        </p:nvPicPr>
        <p:blipFill>
          <a:blip r:embed="rId6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03712" y="4823187"/>
            <a:ext cx="742652" cy="3285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94" name="Picture 140"/>
          <p:cNvPicPr>
            <a:picLocks noChangeAspect="1" noChangeArrowheads="1"/>
          </p:cNvPicPr>
          <p:nvPr/>
        </p:nvPicPr>
        <p:blipFill>
          <a:blip r:embed="rId6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08002" y="5377950"/>
            <a:ext cx="862567" cy="2024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95" name="그림 2"/>
          <p:cNvPicPr>
            <a:picLocks noChangeAspect="1"/>
          </p:cNvPicPr>
          <p:nvPr/>
        </p:nvPicPr>
        <p:blipFill>
          <a:blip r:embed="rId6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65126" y="5375231"/>
            <a:ext cx="795939" cy="23040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96" name="그림 14"/>
          <p:cNvPicPr>
            <a:picLocks noChangeAspect="1"/>
          </p:cNvPicPr>
          <p:nvPr/>
        </p:nvPicPr>
        <p:blipFill>
          <a:blip r:embed="rId6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27258" y="5363615"/>
            <a:ext cx="803872" cy="2079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97" name="그림 2"/>
          <p:cNvPicPr>
            <a:picLocks noChangeAspect="1"/>
          </p:cNvPicPr>
          <p:nvPr/>
        </p:nvPicPr>
        <p:blipFill>
          <a:blip r:embed="rId6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03193" y="5364724"/>
            <a:ext cx="823888" cy="2157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98" name="그림 30" descr="제목 없음.png"/>
          <p:cNvPicPr>
            <a:picLocks noChangeAspect="1"/>
          </p:cNvPicPr>
          <p:nvPr/>
        </p:nvPicPr>
        <p:blipFill>
          <a:blip r:embed="rId6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45802" y="5376717"/>
            <a:ext cx="790373" cy="20604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99" name="그림 7"/>
          <p:cNvPicPr>
            <a:picLocks noChangeAspect="1"/>
          </p:cNvPicPr>
          <p:nvPr/>
        </p:nvPicPr>
        <p:blipFill>
          <a:blip r:embed="rId6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68309" y="5363593"/>
            <a:ext cx="829984" cy="21878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1" name="그림 16"/>
          <p:cNvPicPr>
            <a:picLocks noChangeAspect="1"/>
          </p:cNvPicPr>
          <p:nvPr/>
        </p:nvPicPr>
        <p:blipFill>
          <a:blip r:embed="rId7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0923" y="5379417"/>
            <a:ext cx="815254" cy="19395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5" name="그림 24"/>
          <p:cNvPicPr>
            <a:picLocks noChangeAspect="1"/>
          </p:cNvPicPr>
          <p:nvPr/>
        </p:nvPicPr>
        <p:blipFill>
          <a:blip r:embed="rId71"/>
          <a:stretch>
            <a:fillRect/>
          </a:stretch>
        </p:blipFill>
        <p:spPr>
          <a:xfrm>
            <a:off x="1140056" y="5329195"/>
            <a:ext cx="831414" cy="277463"/>
          </a:xfrm>
          <a:prstGeom prst="rect">
            <a:avLst/>
          </a:prstGeom>
        </p:spPr>
      </p:pic>
      <p:pic>
        <p:nvPicPr>
          <p:cNvPr id="26" name="그림 25"/>
          <p:cNvPicPr>
            <a:picLocks noChangeAspect="1"/>
          </p:cNvPicPr>
          <p:nvPr/>
        </p:nvPicPr>
        <p:blipFill>
          <a:blip r:embed="rId72"/>
          <a:stretch>
            <a:fillRect/>
          </a:stretch>
        </p:blipFill>
        <p:spPr>
          <a:xfrm>
            <a:off x="8939174" y="5380517"/>
            <a:ext cx="765512" cy="210860"/>
          </a:xfrm>
          <a:prstGeom prst="rect">
            <a:avLst/>
          </a:prstGeom>
        </p:spPr>
      </p:pic>
      <p:pic>
        <p:nvPicPr>
          <p:cNvPr id="27" name="그림 26"/>
          <p:cNvPicPr>
            <a:picLocks noChangeAspect="1"/>
          </p:cNvPicPr>
          <p:nvPr/>
        </p:nvPicPr>
        <p:blipFill>
          <a:blip r:embed="rId73"/>
          <a:stretch>
            <a:fillRect/>
          </a:stretch>
        </p:blipFill>
        <p:spPr>
          <a:xfrm>
            <a:off x="7898934" y="1029563"/>
            <a:ext cx="881035" cy="188793"/>
          </a:xfrm>
          <a:prstGeom prst="rect">
            <a:avLst/>
          </a:prstGeom>
        </p:spPr>
      </p:pic>
      <p:pic>
        <p:nvPicPr>
          <p:cNvPr id="28" name="그림 27"/>
          <p:cNvPicPr>
            <a:picLocks noChangeAspect="1"/>
          </p:cNvPicPr>
          <p:nvPr/>
        </p:nvPicPr>
        <p:blipFill>
          <a:blip r:embed="rId74"/>
          <a:stretch>
            <a:fillRect/>
          </a:stretch>
        </p:blipFill>
        <p:spPr>
          <a:xfrm>
            <a:off x="5042866" y="2013777"/>
            <a:ext cx="828234" cy="148094"/>
          </a:xfrm>
          <a:prstGeom prst="rect">
            <a:avLst/>
          </a:prstGeom>
        </p:spPr>
      </p:pic>
      <p:pic>
        <p:nvPicPr>
          <p:cNvPr id="29" name="그림 28"/>
          <p:cNvPicPr>
            <a:picLocks noChangeAspect="1"/>
          </p:cNvPicPr>
          <p:nvPr/>
        </p:nvPicPr>
        <p:blipFill>
          <a:blip r:embed="rId75"/>
          <a:stretch>
            <a:fillRect/>
          </a:stretch>
        </p:blipFill>
        <p:spPr>
          <a:xfrm>
            <a:off x="6045192" y="1952196"/>
            <a:ext cx="740862" cy="288648"/>
          </a:xfrm>
          <a:prstGeom prst="rect">
            <a:avLst/>
          </a:prstGeom>
        </p:spPr>
      </p:pic>
      <p:pic>
        <p:nvPicPr>
          <p:cNvPr id="30" name="그림 29"/>
          <p:cNvPicPr>
            <a:picLocks noChangeAspect="1"/>
          </p:cNvPicPr>
          <p:nvPr/>
        </p:nvPicPr>
        <p:blipFill>
          <a:blip r:embed="rId76"/>
          <a:stretch>
            <a:fillRect/>
          </a:stretch>
        </p:blipFill>
        <p:spPr>
          <a:xfrm>
            <a:off x="5959736" y="5384341"/>
            <a:ext cx="905607" cy="170285"/>
          </a:xfrm>
          <a:prstGeom prst="rect">
            <a:avLst/>
          </a:prstGeom>
        </p:spPr>
      </p:pic>
      <p:pic>
        <p:nvPicPr>
          <p:cNvPr id="2" name="그림 1"/>
          <p:cNvPicPr>
            <a:picLocks noChangeAspect="1"/>
          </p:cNvPicPr>
          <p:nvPr/>
        </p:nvPicPr>
        <p:blipFill>
          <a:blip r:embed="rId77"/>
          <a:stretch>
            <a:fillRect/>
          </a:stretch>
        </p:blipFill>
        <p:spPr>
          <a:xfrm>
            <a:off x="8872223" y="2481205"/>
            <a:ext cx="888918" cy="144255"/>
          </a:xfrm>
          <a:prstGeom prst="rect">
            <a:avLst/>
          </a:prstGeom>
        </p:spPr>
      </p:pic>
      <p:pic>
        <p:nvPicPr>
          <p:cNvPr id="18" name="그림 17"/>
          <p:cNvPicPr>
            <a:picLocks noChangeAspect="1"/>
          </p:cNvPicPr>
          <p:nvPr/>
        </p:nvPicPr>
        <p:blipFill>
          <a:blip r:embed="rId78"/>
          <a:stretch>
            <a:fillRect/>
          </a:stretch>
        </p:blipFill>
        <p:spPr>
          <a:xfrm>
            <a:off x="1176619" y="4863595"/>
            <a:ext cx="791938" cy="273756"/>
          </a:xfrm>
          <a:prstGeom prst="rect">
            <a:avLst/>
          </a:prstGeom>
        </p:spPr>
      </p:pic>
      <p:pic>
        <p:nvPicPr>
          <p:cNvPr id="21" name="그림 20"/>
          <p:cNvPicPr>
            <a:picLocks noChangeAspect="1"/>
          </p:cNvPicPr>
          <p:nvPr/>
        </p:nvPicPr>
        <p:blipFill>
          <a:blip r:embed="rId79"/>
          <a:stretch>
            <a:fillRect/>
          </a:stretch>
        </p:blipFill>
        <p:spPr>
          <a:xfrm>
            <a:off x="3061570" y="2024507"/>
            <a:ext cx="860540" cy="137364"/>
          </a:xfrm>
          <a:prstGeom prst="rect">
            <a:avLst/>
          </a:prstGeom>
        </p:spPr>
      </p:pic>
      <p:sp>
        <p:nvSpPr>
          <p:cNvPr id="200" name="모서리가 둥근 직사각형 199"/>
          <p:cNvSpPr/>
          <p:nvPr/>
        </p:nvSpPr>
        <p:spPr>
          <a:xfrm>
            <a:off x="138021" y="2826083"/>
            <a:ext cx="922551" cy="434643"/>
          </a:xfrm>
          <a:prstGeom prst="roundRect">
            <a:avLst/>
          </a:prstGeom>
          <a:noFill/>
          <a:ln w="9525">
            <a:solidFill>
              <a:srgbClr val="486AB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844083"/>
            <a:endParaRPr lang="ko-KR" altLang="en-US" sz="1662" b="1" dirty="0">
              <a:solidFill>
                <a:prstClr val="white"/>
              </a:solidFill>
              <a:latin typeface="맑은 고딕"/>
              <a:ea typeface="맑은 고딕" panose="020B0503020000020004" pitchFamily="50" charset="-127"/>
            </a:endParaRPr>
          </a:p>
        </p:txBody>
      </p:sp>
      <p:sp>
        <p:nvSpPr>
          <p:cNvPr id="202" name="모서리가 둥근 직사각형 201"/>
          <p:cNvSpPr/>
          <p:nvPr/>
        </p:nvSpPr>
        <p:spPr>
          <a:xfrm>
            <a:off x="1106559" y="2826083"/>
            <a:ext cx="922551" cy="434643"/>
          </a:xfrm>
          <a:prstGeom prst="roundRect">
            <a:avLst/>
          </a:prstGeom>
          <a:noFill/>
          <a:ln w="9525">
            <a:solidFill>
              <a:srgbClr val="10BAA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844083"/>
            <a:endParaRPr lang="ko-KR" altLang="en-US" sz="1662" b="1" dirty="0">
              <a:solidFill>
                <a:prstClr val="white"/>
              </a:solidFill>
              <a:latin typeface="맑은 고딕"/>
              <a:ea typeface="맑은 고딕" panose="020B0503020000020004" pitchFamily="50" charset="-127"/>
            </a:endParaRPr>
          </a:p>
        </p:txBody>
      </p:sp>
      <p:sp>
        <p:nvSpPr>
          <p:cNvPr id="203" name="모서리가 둥근 직사각형 202"/>
          <p:cNvSpPr/>
          <p:nvPr/>
        </p:nvSpPr>
        <p:spPr>
          <a:xfrm>
            <a:off x="4012173" y="2826083"/>
            <a:ext cx="922551" cy="434643"/>
          </a:xfrm>
          <a:prstGeom prst="roundRect">
            <a:avLst/>
          </a:prstGeom>
          <a:noFill/>
          <a:ln w="9525">
            <a:solidFill>
              <a:srgbClr val="486AB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844083"/>
            <a:endParaRPr lang="ko-KR" altLang="en-US" sz="1662" b="1" dirty="0">
              <a:solidFill>
                <a:prstClr val="white"/>
              </a:solidFill>
              <a:latin typeface="맑은 고딕"/>
              <a:ea typeface="맑은 고딕" panose="020B0503020000020004" pitchFamily="50" charset="-127"/>
            </a:endParaRPr>
          </a:p>
        </p:txBody>
      </p:sp>
      <p:sp>
        <p:nvSpPr>
          <p:cNvPr id="204" name="모서리가 둥근 직사각형 203"/>
          <p:cNvSpPr/>
          <p:nvPr/>
        </p:nvSpPr>
        <p:spPr>
          <a:xfrm>
            <a:off x="2075097" y="2826083"/>
            <a:ext cx="922551" cy="434643"/>
          </a:xfrm>
          <a:prstGeom prst="roundRect">
            <a:avLst/>
          </a:prstGeom>
          <a:noFill/>
          <a:ln w="9525">
            <a:solidFill>
              <a:srgbClr val="10BAA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844083"/>
            <a:endParaRPr lang="ko-KR" altLang="en-US" sz="1662" b="1" dirty="0">
              <a:solidFill>
                <a:prstClr val="white"/>
              </a:solidFill>
              <a:latin typeface="맑은 고딕"/>
              <a:ea typeface="맑은 고딕" panose="020B0503020000020004" pitchFamily="50" charset="-127"/>
            </a:endParaRPr>
          </a:p>
        </p:txBody>
      </p:sp>
      <p:sp>
        <p:nvSpPr>
          <p:cNvPr id="205" name="모서리가 둥근 직사각형 204"/>
          <p:cNvSpPr/>
          <p:nvPr/>
        </p:nvSpPr>
        <p:spPr>
          <a:xfrm>
            <a:off x="3043635" y="2826083"/>
            <a:ext cx="922551" cy="434643"/>
          </a:xfrm>
          <a:prstGeom prst="roundRect">
            <a:avLst/>
          </a:prstGeom>
          <a:noFill/>
          <a:ln w="9525">
            <a:solidFill>
              <a:srgbClr val="486AB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844083"/>
            <a:endParaRPr lang="ko-KR" altLang="en-US" sz="1662" b="1" dirty="0">
              <a:solidFill>
                <a:prstClr val="white"/>
              </a:solidFill>
              <a:latin typeface="맑은 고딕"/>
              <a:ea typeface="맑은 고딕" panose="020B0503020000020004" pitchFamily="50" charset="-127"/>
            </a:endParaRPr>
          </a:p>
        </p:txBody>
      </p:sp>
      <p:sp>
        <p:nvSpPr>
          <p:cNvPr id="206" name="모서리가 둥근 직사각형 205"/>
          <p:cNvSpPr/>
          <p:nvPr/>
        </p:nvSpPr>
        <p:spPr>
          <a:xfrm>
            <a:off x="5949249" y="2826083"/>
            <a:ext cx="922551" cy="434643"/>
          </a:xfrm>
          <a:prstGeom prst="roundRect">
            <a:avLst/>
          </a:prstGeom>
          <a:noFill/>
          <a:ln w="9525">
            <a:solidFill>
              <a:srgbClr val="486AB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844083"/>
            <a:endParaRPr lang="ko-KR" altLang="en-US" sz="1662" b="1" dirty="0">
              <a:solidFill>
                <a:prstClr val="white"/>
              </a:solidFill>
              <a:latin typeface="맑은 고딕"/>
              <a:ea typeface="맑은 고딕" panose="020B0503020000020004" pitchFamily="50" charset="-127"/>
            </a:endParaRPr>
          </a:p>
        </p:txBody>
      </p:sp>
      <p:sp>
        <p:nvSpPr>
          <p:cNvPr id="207" name="모서리가 둥근 직사각형 206"/>
          <p:cNvSpPr/>
          <p:nvPr/>
        </p:nvSpPr>
        <p:spPr>
          <a:xfrm>
            <a:off x="6917787" y="2826083"/>
            <a:ext cx="922551" cy="434643"/>
          </a:xfrm>
          <a:prstGeom prst="roundRect">
            <a:avLst/>
          </a:prstGeom>
          <a:noFill/>
          <a:ln w="9525">
            <a:solidFill>
              <a:srgbClr val="10BAA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844083"/>
            <a:endParaRPr lang="ko-KR" altLang="en-US" sz="1662" b="1" dirty="0">
              <a:solidFill>
                <a:prstClr val="white"/>
              </a:solidFill>
              <a:latin typeface="맑은 고딕"/>
              <a:ea typeface="맑은 고딕" panose="020B0503020000020004" pitchFamily="50" charset="-127"/>
            </a:endParaRPr>
          </a:p>
        </p:txBody>
      </p:sp>
      <p:sp>
        <p:nvSpPr>
          <p:cNvPr id="208" name="모서리가 둥근 직사각형 207"/>
          <p:cNvSpPr/>
          <p:nvPr/>
        </p:nvSpPr>
        <p:spPr>
          <a:xfrm>
            <a:off x="4980711" y="2826083"/>
            <a:ext cx="922551" cy="434643"/>
          </a:xfrm>
          <a:prstGeom prst="roundRect">
            <a:avLst/>
          </a:prstGeom>
          <a:noFill/>
          <a:ln w="9525">
            <a:solidFill>
              <a:srgbClr val="10BAA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844083"/>
            <a:endParaRPr lang="ko-KR" altLang="en-US" sz="1662" b="1" dirty="0">
              <a:solidFill>
                <a:prstClr val="white"/>
              </a:solidFill>
              <a:latin typeface="맑은 고딕"/>
              <a:ea typeface="맑은 고딕" panose="020B0503020000020004" pitchFamily="50" charset="-127"/>
            </a:endParaRPr>
          </a:p>
        </p:txBody>
      </p:sp>
      <p:sp>
        <p:nvSpPr>
          <p:cNvPr id="209" name="모서리가 둥근 직사각형 208"/>
          <p:cNvSpPr/>
          <p:nvPr/>
        </p:nvSpPr>
        <p:spPr>
          <a:xfrm>
            <a:off x="8854862" y="2826083"/>
            <a:ext cx="922551" cy="434643"/>
          </a:xfrm>
          <a:prstGeom prst="roundRect">
            <a:avLst/>
          </a:prstGeom>
          <a:noFill/>
          <a:ln w="9525">
            <a:solidFill>
              <a:srgbClr val="10BAA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844083"/>
            <a:endParaRPr lang="ko-KR" altLang="en-US" sz="1662" b="1" dirty="0">
              <a:solidFill>
                <a:prstClr val="white"/>
              </a:solidFill>
              <a:latin typeface="맑은 고딕"/>
              <a:ea typeface="맑은 고딕" panose="020B0503020000020004" pitchFamily="50" charset="-127"/>
            </a:endParaRPr>
          </a:p>
        </p:txBody>
      </p:sp>
      <p:sp>
        <p:nvSpPr>
          <p:cNvPr id="210" name="모서리가 둥근 직사각형 209"/>
          <p:cNvSpPr/>
          <p:nvPr/>
        </p:nvSpPr>
        <p:spPr>
          <a:xfrm>
            <a:off x="7886325" y="2826083"/>
            <a:ext cx="922551" cy="434643"/>
          </a:xfrm>
          <a:prstGeom prst="roundRect">
            <a:avLst/>
          </a:prstGeom>
          <a:noFill/>
          <a:ln w="9525">
            <a:solidFill>
              <a:srgbClr val="10BAA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844083"/>
            <a:endParaRPr lang="ko-KR" altLang="en-US" sz="1662" b="1" dirty="0">
              <a:solidFill>
                <a:prstClr val="white"/>
              </a:solidFill>
              <a:latin typeface="맑은 고딕"/>
              <a:ea typeface="맑은 고딕" panose="020B0503020000020004" pitchFamily="50" charset="-127"/>
            </a:endParaRPr>
          </a:p>
        </p:txBody>
      </p:sp>
      <p:sp>
        <p:nvSpPr>
          <p:cNvPr id="212" name="모서리가 둥근 직사각형 211"/>
          <p:cNvSpPr/>
          <p:nvPr/>
        </p:nvSpPr>
        <p:spPr>
          <a:xfrm>
            <a:off x="138021" y="3313361"/>
            <a:ext cx="922551" cy="434643"/>
          </a:xfrm>
          <a:prstGeom prst="roundRect">
            <a:avLst/>
          </a:prstGeom>
          <a:noFill/>
          <a:ln w="9525">
            <a:solidFill>
              <a:srgbClr val="10BAA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844083"/>
            <a:endParaRPr lang="ko-KR" altLang="en-US" sz="1662" b="1" dirty="0">
              <a:solidFill>
                <a:prstClr val="white"/>
              </a:solidFill>
              <a:latin typeface="맑은 고딕"/>
              <a:ea typeface="맑은 고딕" panose="020B0503020000020004" pitchFamily="50" charset="-127"/>
            </a:endParaRPr>
          </a:p>
        </p:txBody>
      </p:sp>
      <p:sp>
        <p:nvSpPr>
          <p:cNvPr id="213" name="모서리가 둥근 직사각형 212"/>
          <p:cNvSpPr/>
          <p:nvPr/>
        </p:nvSpPr>
        <p:spPr>
          <a:xfrm>
            <a:off x="1106559" y="3313361"/>
            <a:ext cx="922551" cy="434643"/>
          </a:xfrm>
          <a:prstGeom prst="roundRect">
            <a:avLst/>
          </a:prstGeom>
          <a:noFill/>
          <a:ln w="9525">
            <a:solidFill>
              <a:srgbClr val="10BAA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844083"/>
            <a:endParaRPr lang="ko-KR" altLang="en-US" sz="1662" b="1" dirty="0">
              <a:solidFill>
                <a:prstClr val="white"/>
              </a:solidFill>
              <a:latin typeface="맑은 고딕"/>
              <a:ea typeface="맑은 고딕" panose="020B0503020000020004" pitchFamily="50" charset="-127"/>
            </a:endParaRPr>
          </a:p>
        </p:txBody>
      </p:sp>
      <p:sp>
        <p:nvSpPr>
          <p:cNvPr id="214" name="모서리가 둥근 직사각형 213"/>
          <p:cNvSpPr/>
          <p:nvPr/>
        </p:nvSpPr>
        <p:spPr>
          <a:xfrm>
            <a:off x="4012173" y="3313361"/>
            <a:ext cx="922551" cy="434643"/>
          </a:xfrm>
          <a:prstGeom prst="roundRect">
            <a:avLst/>
          </a:prstGeom>
          <a:noFill/>
          <a:ln w="9525">
            <a:solidFill>
              <a:srgbClr val="10BAA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844083"/>
            <a:endParaRPr lang="ko-KR" altLang="en-US" sz="1662" b="1" dirty="0">
              <a:solidFill>
                <a:prstClr val="white"/>
              </a:solidFill>
              <a:latin typeface="맑은 고딕"/>
              <a:ea typeface="맑은 고딕" panose="020B0503020000020004" pitchFamily="50" charset="-127"/>
            </a:endParaRPr>
          </a:p>
        </p:txBody>
      </p:sp>
      <p:sp>
        <p:nvSpPr>
          <p:cNvPr id="215" name="모서리가 둥근 직사각형 214"/>
          <p:cNvSpPr/>
          <p:nvPr/>
        </p:nvSpPr>
        <p:spPr>
          <a:xfrm>
            <a:off x="2075097" y="3313361"/>
            <a:ext cx="922551" cy="434643"/>
          </a:xfrm>
          <a:prstGeom prst="roundRect">
            <a:avLst/>
          </a:prstGeom>
          <a:noFill/>
          <a:ln w="9525">
            <a:solidFill>
              <a:srgbClr val="10BAA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844083"/>
            <a:endParaRPr lang="ko-KR" altLang="en-US" sz="1662" b="1" dirty="0">
              <a:solidFill>
                <a:prstClr val="white"/>
              </a:solidFill>
              <a:latin typeface="맑은 고딕"/>
              <a:ea typeface="맑은 고딕" panose="020B0503020000020004" pitchFamily="50" charset="-127"/>
            </a:endParaRPr>
          </a:p>
        </p:txBody>
      </p:sp>
      <p:sp>
        <p:nvSpPr>
          <p:cNvPr id="216" name="모서리가 둥근 직사각형 215"/>
          <p:cNvSpPr/>
          <p:nvPr/>
        </p:nvSpPr>
        <p:spPr>
          <a:xfrm>
            <a:off x="3043635" y="3313361"/>
            <a:ext cx="922551" cy="434643"/>
          </a:xfrm>
          <a:prstGeom prst="roundRect">
            <a:avLst/>
          </a:prstGeom>
          <a:noFill/>
          <a:ln w="9525">
            <a:solidFill>
              <a:srgbClr val="10BAA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844083"/>
            <a:endParaRPr lang="ko-KR" altLang="en-US" sz="1662" b="1" dirty="0">
              <a:solidFill>
                <a:prstClr val="white"/>
              </a:solidFill>
              <a:latin typeface="맑은 고딕"/>
              <a:ea typeface="맑은 고딕" panose="020B0503020000020004" pitchFamily="50" charset="-127"/>
            </a:endParaRPr>
          </a:p>
        </p:txBody>
      </p:sp>
      <p:sp>
        <p:nvSpPr>
          <p:cNvPr id="217" name="모서리가 둥근 직사각형 216"/>
          <p:cNvSpPr/>
          <p:nvPr/>
        </p:nvSpPr>
        <p:spPr>
          <a:xfrm>
            <a:off x="5949249" y="3313361"/>
            <a:ext cx="922551" cy="434643"/>
          </a:xfrm>
          <a:prstGeom prst="roundRect">
            <a:avLst/>
          </a:prstGeom>
          <a:noFill/>
          <a:ln w="9525">
            <a:solidFill>
              <a:srgbClr val="10BAA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844083"/>
            <a:endParaRPr lang="ko-KR" altLang="en-US" sz="1662" b="1" dirty="0">
              <a:solidFill>
                <a:prstClr val="white"/>
              </a:solidFill>
              <a:latin typeface="맑은 고딕"/>
              <a:ea typeface="맑은 고딕" panose="020B0503020000020004" pitchFamily="50" charset="-127"/>
            </a:endParaRPr>
          </a:p>
        </p:txBody>
      </p:sp>
      <p:sp>
        <p:nvSpPr>
          <p:cNvPr id="218" name="모서리가 둥근 직사각형 217"/>
          <p:cNvSpPr/>
          <p:nvPr/>
        </p:nvSpPr>
        <p:spPr>
          <a:xfrm>
            <a:off x="6917787" y="3313361"/>
            <a:ext cx="922551" cy="434643"/>
          </a:xfrm>
          <a:prstGeom prst="roundRect">
            <a:avLst/>
          </a:prstGeom>
          <a:noFill/>
          <a:ln w="9525">
            <a:solidFill>
              <a:srgbClr val="10BAA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844083"/>
            <a:endParaRPr lang="ko-KR" altLang="en-US" sz="1662" b="1" dirty="0">
              <a:solidFill>
                <a:prstClr val="white"/>
              </a:solidFill>
              <a:latin typeface="맑은 고딕"/>
              <a:ea typeface="맑은 고딕" panose="020B0503020000020004" pitchFamily="50" charset="-127"/>
            </a:endParaRPr>
          </a:p>
        </p:txBody>
      </p:sp>
      <p:sp>
        <p:nvSpPr>
          <p:cNvPr id="219" name="모서리가 둥근 직사각형 218"/>
          <p:cNvSpPr/>
          <p:nvPr/>
        </p:nvSpPr>
        <p:spPr>
          <a:xfrm>
            <a:off x="4980711" y="3313361"/>
            <a:ext cx="922551" cy="434643"/>
          </a:xfrm>
          <a:prstGeom prst="roundRect">
            <a:avLst/>
          </a:prstGeom>
          <a:noFill/>
          <a:ln w="9525">
            <a:solidFill>
              <a:srgbClr val="10BAA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844083"/>
            <a:endParaRPr lang="ko-KR" altLang="en-US" sz="1662" b="1" dirty="0">
              <a:solidFill>
                <a:prstClr val="white"/>
              </a:solidFill>
              <a:latin typeface="맑은 고딕"/>
              <a:ea typeface="맑은 고딕" panose="020B0503020000020004" pitchFamily="50" charset="-127"/>
            </a:endParaRPr>
          </a:p>
        </p:txBody>
      </p:sp>
      <p:sp>
        <p:nvSpPr>
          <p:cNvPr id="220" name="모서리가 둥근 직사각형 219"/>
          <p:cNvSpPr/>
          <p:nvPr/>
        </p:nvSpPr>
        <p:spPr>
          <a:xfrm>
            <a:off x="8854862" y="3313361"/>
            <a:ext cx="922551" cy="434643"/>
          </a:xfrm>
          <a:prstGeom prst="roundRect">
            <a:avLst/>
          </a:prstGeom>
          <a:noFill/>
          <a:ln w="9525">
            <a:solidFill>
              <a:srgbClr val="10BAA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844083"/>
            <a:endParaRPr lang="ko-KR" altLang="en-US" sz="1662" b="1" dirty="0">
              <a:solidFill>
                <a:prstClr val="white"/>
              </a:solidFill>
              <a:latin typeface="맑은 고딕"/>
              <a:ea typeface="맑은 고딕" panose="020B0503020000020004" pitchFamily="50" charset="-127"/>
            </a:endParaRPr>
          </a:p>
        </p:txBody>
      </p:sp>
      <p:sp>
        <p:nvSpPr>
          <p:cNvPr id="221" name="모서리가 둥근 직사각형 220"/>
          <p:cNvSpPr/>
          <p:nvPr/>
        </p:nvSpPr>
        <p:spPr>
          <a:xfrm>
            <a:off x="7886325" y="3313361"/>
            <a:ext cx="922551" cy="434643"/>
          </a:xfrm>
          <a:prstGeom prst="roundRect">
            <a:avLst/>
          </a:prstGeom>
          <a:noFill/>
          <a:ln w="9525">
            <a:solidFill>
              <a:srgbClr val="10BAA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844083"/>
            <a:endParaRPr lang="ko-KR" altLang="en-US" sz="1662" b="1" dirty="0">
              <a:solidFill>
                <a:prstClr val="white"/>
              </a:solidFill>
              <a:latin typeface="맑은 고딕"/>
              <a:ea typeface="맑은 고딕" panose="020B0503020000020004" pitchFamily="50" charset="-127"/>
            </a:endParaRPr>
          </a:p>
        </p:txBody>
      </p:sp>
      <p:pic>
        <p:nvPicPr>
          <p:cNvPr id="31" name="그림 30"/>
          <p:cNvPicPr>
            <a:picLocks noChangeAspect="1"/>
          </p:cNvPicPr>
          <p:nvPr/>
        </p:nvPicPr>
        <p:blipFill>
          <a:blip r:embed="rId80"/>
          <a:stretch>
            <a:fillRect/>
          </a:stretch>
        </p:blipFill>
        <p:spPr>
          <a:xfrm>
            <a:off x="156581" y="2958696"/>
            <a:ext cx="883158" cy="186506"/>
          </a:xfrm>
          <a:prstGeom prst="rect">
            <a:avLst/>
          </a:prstGeom>
        </p:spPr>
      </p:pic>
      <p:pic>
        <p:nvPicPr>
          <p:cNvPr id="34" name="그림 33"/>
          <p:cNvPicPr>
            <a:picLocks noChangeAspect="1"/>
          </p:cNvPicPr>
          <p:nvPr/>
        </p:nvPicPr>
        <p:blipFill>
          <a:blip r:embed="rId81"/>
          <a:stretch>
            <a:fillRect/>
          </a:stretch>
        </p:blipFill>
        <p:spPr>
          <a:xfrm>
            <a:off x="7971598" y="4845076"/>
            <a:ext cx="735374" cy="2961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55963335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6027" y="2577678"/>
            <a:ext cx="9906000" cy="923330"/>
          </a:xfrm>
          <a:prstGeom prst="rect">
            <a:avLst/>
          </a:prstGeom>
          <a:noFill/>
        </p:spPr>
        <p:txBody>
          <a:bodyPr vert="horz" wrap="square" lIns="0" tIns="0" rIns="0" bIns="0" rtlCol="0">
            <a:spAutoFit/>
          </a:bodyPr>
          <a:lstStyle/>
          <a:p>
            <a:pPr indent="-274320" algn="ctr">
              <a:spcAft>
                <a:spcPts val="200"/>
              </a:spcAft>
            </a:pPr>
            <a:r>
              <a:rPr lang="ko-KR" altLang="en-US" sz="6000" b="1" dirty="0">
                <a:ln>
                  <a:solidFill>
                    <a:schemeClr val="bg1">
                      <a:alpha val="40000"/>
                    </a:schemeClr>
                  </a:solidFill>
                </a:ln>
                <a:solidFill>
                  <a:schemeClr val="tx1">
                    <a:lumMod val="65000"/>
                    <a:lumOff val="35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감사합니다</a:t>
            </a:r>
            <a:r>
              <a:rPr lang="en-US" altLang="ko-KR" sz="5400" b="1" dirty="0">
                <a:ln>
                  <a:solidFill>
                    <a:schemeClr val="bg1">
                      <a:alpha val="40000"/>
                    </a:schemeClr>
                  </a:solidFill>
                </a:ln>
                <a:solidFill>
                  <a:schemeClr val="tx1">
                    <a:lumMod val="65000"/>
                    <a:lumOff val="35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 </a:t>
            </a:r>
            <a:endParaRPr lang="ko-KR" altLang="en-US" sz="5400" b="1" dirty="0">
              <a:ln>
                <a:solidFill>
                  <a:schemeClr val="bg1">
                    <a:alpha val="40000"/>
                  </a:schemeClr>
                </a:solidFill>
              </a:ln>
              <a:solidFill>
                <a:schemeClr val="tx1">
                  <a:lumMod val="65000"/>
                  <a:lumOff val="35000"/>
                </a:schemeClr>
              </a:solidFill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  <p:sp>
        <p:nvSpPr>
          <p:cNvPr id="7" name="직사각형 6"/>
          <p:cNvSpPr/>
          <p:nvPr/>
        </p:nvSpPr>
        <p:spPr>
          <a:xfrm>
            <a:off x="2476847" y="4868143"/>
            <a:ext cx="4953000" cy="577081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ko-KR" altLang="en-US" sz="1050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서울시 마포구 월드컵북로 361 DMC 이안상암2단지 </a:t>
            </a:r>
            <a:r>
              <a:rPr lang="ko-KR" altLang="en-US" sz="1050" b="1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한솔교육</a:t>
            </a:r>
            <a:r>
              <a:rPr lang="ko-KR" altLang="en-US" sz="1050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13F</a:t>
            </a:r>
            <a:r>
              <a:rPr lang="en-US" altLang="ko-KR" sz="1050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, 15F</a:t>
            </a:r>
            <a:endParaRPr lang="ko-KR" altLang="en-US" sz="1050" b="1" dirty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pPr algn="ctr"/>
            <a:r>
              <a:rPr lang="ko-KR" altLang="en-US" sz="1050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T 02-868-6055     F 02-868-6058</a:t>
            </a:r>
          </a:p>
          <a:p>
            <a:pPr algn="ctr"/>
            <a:r>
              <a:rPr lang="ko-KR" altLang="en-US" sz="1050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http://www.sgni.co.kr</a:t>
            </a:r>
          </a:p>
        </p:txBody>
      </p:sp>
      <p:pic>
        <p:nvPicPr>
          <p:cNvPr id="9" name="그림 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48413" y="4502870"/>
            <a:ext cx="1009175" cy="3578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6941591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</a:theme>
</file>

<file path=ppt/theme/theme2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22517</TotalTime>
  <Words>3176</Words>
  <Application>Microsoft Office PowerPoint</Application>
  <PresentationFormat>A4 용지(210x297mm)</PresentationFormat>
  <Paragraphs>717</Paragraphs>
  <Slides>33</Slides>
  <Notes>3</Notes>
  <HiddenSlides>0</HiddenSlides>
  <MMClips>0</MMClips>
  <ScaleCrop>false</ScaleCrop>
  <HeadingPairs>
    <vt:vector size="6" baseType="variant">
      <vt:variant>
        <vt:lpstr>사용한 글꼴</vt:lpstr>
      </vt:variant>
      <vt:variant>
        <vt:i4>5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33</vt:i4>
      </vt:variant>
    </vt:vector>
  </HeadingPairs>
  <TitlesOfParts>
    <vt:vector size="39" baseType="lpstr">
      <vt:lpstr>나눔고딕</vt:lpstr>
      <vt:lpstr>맑은 고딕</vt:lpstr>
      <vt:lpstr>Arial</vt:lpstr>
      <vt:lpstr>Arial Black</vt:lpstr>
      <vt:lpstr>Trebuchet MS</vt:lpstr>
      <vt:lpstr>Office 테마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슬라이드 1</dc:title>
  <dc:creator>1000</dc:creator>
  <cp:lastModifiedBy>김종수</cp:lastModifiedBy>
  <cp:revision>1631</cp:revision>
  <cp:lastPrinted>2021-09-23T05:29:16Z</cp:lastPrinted>
  <dcterms:created xsi:type="dcterms:W3CDTF">2013-09-10T04:11:28Z</dcterms:created>
  <dcterms:modified xsi:type="dcterms:W3CDTF">2022-07-05T07:43:07Z</dcterms:modified>
</cp:coreProperties>
</file>