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274" r:id="rId2"/>
    <p:sldId id="629" r:id="rId3"/>
    <p:sldId id="610" r:id="rId4"/>
    <p:sldId id="613" r:id="rId5"/>
    <p:sldId id="611" r:id="rId6"/>
    <p:sldId id="612" r:id="rId7"/>
    <p:sldId id="686" r:id="rId8"/>
    <p:sldId id="614" r:id="rId9"/>
    <p:sldId id="615" r:id="rId10"/>
    <p:sldId id="617" r:id="rId11"/>
    <p:sldId id="616" r:id="rId12"/>
    <p:sldId id="618" r:id="rId13"/>
    <p:sldId id="619" r:id="rId14"/>
    <p:sldId id="631" r:id="rId15"/>
    <p:sldId id="628" r:id="rId16"/>
    <p:sldId id="582" r:id="rId17"/>
    <p:sldId id="624" r:id="rId18"/>
    <p:sldId id="620" r:id="rId19"/>
    <p:sldId id="621" r:id="rId20"/>
    <p:sldId id="679" r:id="rId21"/>
    <p:sldId id="635" r:id="rId22"/>
    <p:sldId id="642" r:id="rId23"/>
    <p:sldId id="677" r:id="rId24"/>
    <p:sldId id="643" r:id="rId25"/>
    <p:sldId id="689" r:id="rId26"/>
    <p:sldId id="690" r:id="rId27"/>
    <p:sldId id="692" r:id="rId28"/>
    <p:sldId id="691" r:id="rId29"/>
    <p:sldId id="327" r:id="rId30"/>
    <p:sldId id="340" r:id="rId31"/>
    <p:sldId id="295" r:id="rId32"/>
    <p:sldId id="512" r:id="rId33"/>
    <p:sldId id="687" r:id="rId34"/>
    <p:sldId id="648" r:id="rId35"/>
    <p:sldId id="650" r:id="rId36"/>
    <p:sldId id="693" r:id="rId37"/>
    <p:sldId id="632" r:id="rId38"/>
    <p:sldId id="652" r:id="rId39"/>
    <p:sldId id="673" r:id="rId40"/>
    <p:sldId id="654" r:id="rId41"/>
    <p:sldId id="678" r:id="rId42"/>
    <p:sldId id="653" r:id="rId43"/>
    <p:sldId id="655" r:id="rId44"/>
    <p:sldId id="695" r:id="rId45"/>
    <p:sldId id="680" r:id="rId46"/>
    <p:sldId id="697" r:id="rId47"/>
    <p:sldId id="698" r:id="rId48"/>
    <p:sldId id="685" r:id="rId49"/>
    <p:sldId id="699" r:id="rId50"/>
    <p:sldId id="700" r:id="rId51"/>
    <p:sldId id="581" r:id="rId52"/>
  </p:sldIdLst>
  <p:sldSz cx="12192000" cy="6858000"/>
  <p:notesSz cx="7315200" cy="12344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232"/>
    <a:srgbClr val="383838"/>
    <a:srgbClr val="3A3A3A"/>
    <a:srgbClr val="434343"/>
    <a:srgbClr val="474747"/>
    <a:srgbClr val="262626"/>
    <a:srgbClr val="3B3B3B"/>
    <a:srgbClr val="343434"/>
    <a:srgbClr val="333333"/>
    <a:srgbClr val="3D3D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19" autoAdjust="0"/>
    <p:restoredTop sz="94644" autoAdjust="0"/>
  </p:normalViewPr>
  <p:slideViewPr>
    <p:cSldViewPr>
      <p:cViewPr varScale="1">
        <p:scale>
          <a:sx n="90" d="100"/>
          <a:sy n="90" d="100"/>
        </p:scale>
        <p:origin x="120" y="6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3780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6"/>
            <a:ext cx="3169648" cy="618469"/>
          </a:xfrm>
          <a:prstGeom prst="rect">
            <a:avLst/>
          </a:prstGeom>
        </p:spPr>
        <p:txBody>
          <a:bodyPr vert="horz" lIns="112073" tIns="56037" rIns="112073" bIns="56037" rtlCol="0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143925" y="6"/>
            <a:ext cx="3169645" cy="618469"/>
          </a:xfrm>
          <a:prstGeom prst="rect">
            <a:avLst/>
          </a:prstGeom>
        </p:spPr>
        <p:txBody>
          <a:bodyPr vert="horz" lIns="112073" tIns="56037" rIns="112073" bIns="56037" rtlCol="0"/>
          <a:lstStyle>
            <a:lvl1pPr algn="r">
              <a:defRPr sz="1700"/>
            </a:lvl1pPr>
          </a:lstStyle>
          <a:p>
            <a:fld id="{F2196ABA-344B-497E-9BEF-32E9DB486B13}" type="datetimeFigureOut">
              <a:rPr lang="ko-KR" altLang="en-US" smtClean="0"/>
              <a:t>2021-06-24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" y="1543050"/>
            <a:ext cx="7412038" cy="41703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12073" tIns="56037" rIns="112073" bIns="5603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32336" y="5941477"/>
            <a:ext cx="5852160" cy="4859639"/>
          </a:xfrm>
          <a:prstGeom prst="rect">
            <a:avLst/>
          </a:prstGeom>
        </p:spPr>
        <p:txBody>
          <a:bodyPr vert="horz" lIns="112073" tIns="56037" rIns="112073" bIns="56037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11725938"/>
            <a:ext cx="3169648" cy="618469"/>
          </a:xfrm>
          <a:prstGeom prst="rect">
            <a:avLst/>
          </a:prstGeom>
        </p:spPr>
        <p:txBody>
          <a:bodyPr vert="horz" lIns="112073" tIns="56037" rIns="112073" bIns="56037" rtlCol="0" anchor="b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143925" y="11725938"/>
            <a:ext cx="3169645" cy="618469"/>
          </a:xfrm>
          <a:prstGeom prst="rect">
            <a:avLst/>
          </a:prstGeom>
        </p:spPr>
        <p:txBody>
          <a:bodyPr vert="horz" lIns="112073" tIns="56037" rIns="112073" bIns="56037" rtlCol="0" anchor="b"/>
          <a:lstStyle>
            <a:lvl1pPr algn="r">
              <a:defRPr sz="1700"/>
            </a:lvl1pPr>
          </a:lstStyle>
          <a:p>
            <a:fld id="{C5478072-AA30-459E-98C8-BB73AA0C34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6607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>
            <a:extLst>
              <a:ext uri="{FF2B5EF4-FFF2-40B4-BE49-F238E27FC236}">
                <a16:creationId xmlns:a16="http://schemas.microsoft.com/office/drawing/2014/main" id="{77DD7234-3404-436C-A063-09279699B61F}"/>
              </a:ext>
            </a:extLst>
          </p:cNvPr>
          <p:cNvGrpSpPr/>
          <p:nvPr userDrawn="1"/>
        </p:nvGrpSpPr>
        <p:grpSpPr>
          <a:xfrm>
            <a:off x="0" y="6662657"/>
            <a:ext cx="12190811" cy="200899"/>
            <a:chOff x="2720" y="55380"/>
            <a:chExt cx="12190811" cy="200899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E2C993C6-9A22-464B-B8A3-7A4D0D479202}"/>
                </a:ext>
              </a:extLst>
            </p:cNvPr>
            <p:cNvSpPr/>
            <p:nvPr/>
          </p:nvSpPr>
          <p:spPr>
            <a:xfrm>
              <a:off x="2720" y="55380"/>
              <a:ext cx="4077056" cy="200899"/>
            </a:xfrm>
            <a:prstGeom prst="rect">
              <a:avLst/>
            </a:prstGeom>
            <a:solidFill>
              <a:srgbClr val="33CCC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1FD32383-8B9B-4019-83D9-F85DF6AD38C9}"/>
                </a:ext>
              </a:extLst>
            </p:cNvPr>
            <p:cNvSpPr/>
            <p:nvPr/>
          </p:nvSpPr>
          <p:spPr>
            <a:xfrm>
              <a:off x="4079775" y="55380"/>
              <a:ext cx="4042387" cy="200899"/>
            </a:xfrm>
            <a:prstGeom prst="rect">
              <a:avLst/>
            </a:prstGeom>
            <a:solidFill>
              <a:srgbClr val="FF33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4BA45E6-F180-4A8F-B42A-1D3BD9B99EB6}"/>
                </a:ext>
              </a:extLst>
            </p:cNvPr>
            <p:cNvSpPr/>
            <p:nvPr/>
          </p:nvSpPr>
          <p:spPr>
            <a:xfrm>
              <a:off x="8122162" y="55380"/>
              <a:ext cx="4071369" cy="20089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62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25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508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13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9390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501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2021-06-24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Picture 5" descr="G:\엠앤에이 솔루션\DANACOID\JPG\CAT5 MAN.JPG">
            <a:extLst>
              <a:ext uri="{FF2B5EF4-FFF2-40B4-BE49-F238E27FC236}">
                <a16:creationId xmlns:a16="http://schemas.microsoft.com/office/drawing/2014/main" id="{B16A9E27-AED7-4576-932D-4C0FDD9E436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7883" y="2"/>
            <a:ext cx="2994117" cy="682154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45999C-1E30-49B3-8D28-457A34DD84F1}"/>
              </a:ext>
            </a:extLst>
          </p:cNvPr>
          <p:cNvSpPr txBox="1"/>
          <p:nvPr userDrawn="1"/>
        </p:nvSpPr>
        <p:spPr>
          <a:xfrm>
            <a:off x="8544272" y="6612891"/>
            <a:ext cx="3156886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Copyright ⓒ SOFTGEAR  All Rights Reserved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B9A683-A92B-4D8F-8CE9-7D647B981213}"/>
              </a:ext>
            </a:extLst>
          </p:cNvPr>
          <p:cNvSpPr txBox="1"/>
          <p:nvPr userDrawn="1"/>
        </p:nvSpPr>
        <p:spPr>
          <a:xfrm>
            <a:off x="1278997" y="6621203"/>
            <a:ext cx="1677378" cy="471888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rgbClr val="259B98"/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www.DANACOID.co.kr</a:t>
            </a:r>
          </a:p>
          <a:p>
            <a:pPr algn="r"/>
            <a:endParaRPr lang="en-US" altLang="ko-KR" sz="1100" dirty="0">
              <a:solidFill>
                <a:srgbClr val="259B98"/>
              </a:solidFill>
              <a:latin typeface="Malgun Gothic"/>
              <a:ea typeface="굴림" pitchFamily="50" charset="-127"/>
              <a:cs typeface="Malgun Gothic"/>
              <a:sym typeface="Century Gothic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958EE75-81F3-4201-A619-B538834AFB61}"/>
              </a:ext>
            </a:extLst>
          </p:cNvPr>
          <p:cNvSpPr txBox="1"/>
          <p:nvPr userDrawn="1"/>
        </p:nvSpPr>
        <p:spPr>
          <a:xfrm>
            <a:off x="5264172" y="6618824"/>
            <a:ext cx="1597163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rgbClr val="AC2100"/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www.SOFTGEAR.tech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798054EC-AC86-4510-8E74-AAA348B475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90" y="64281"/>
            <a:ext cx="1221612" cy="55359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CCDC86A-0475-45C2-A53D-038813CCF6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8368" y="64281"/>
            <a:ext cx="1380569" cy="48190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2021-06-24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B45DC671-AFC7-4A51-B332-30905B56E852}"/>
              </a:ext>
            </a:extLst>
          </p:cNvPr>
          <p:cNvGrpSpPr/>
          <p:nvPr userDrawn="1"/>
        </p:nvGrpSpPr>
        <p:grpSpPr>
          <a:xfrm>
            <a:off x="0" y="6662657"/>
            <a:ext cx="12190811" cy="200899"/>
            <a:chOff x="2720" y="55380"/>
            <a:chExt cx="12190811" cy="20089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D16C1AE-D34C-4812-8D31-A5A0F9B2BD4D}"/>
                </a:ext>
              </a:extLst>
            </p:cNvPr>
            <p:cNvSpPr/>
            <p:nvPr/>
          </p:nvSpPr>
          <p:spPr>
            <a:xfrm>
              <a:off x="2720" y="55380"/>
              <a:ext cx="4077056" cy="200899"/>
            </a:xfrm>
            <a:prstGeom prst="rect">
              <a:avLst/>
            </a:prstGeom>
            <a:solidFill>
              <a:srgbClr val="33CCC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D8880123-0DD4-4657-B5C6-91AF877DC7A9}"/>
                </a:ext>
              </a:extLst>
            </p:cNvPr>
            <p:cNvSpPr/>
            <p:nvPr/>
          </p:nvSpPr>
          <p:spPr>
            <a:xfrm>
              <a:off x="4079775" y="55380"/>
              <a:ext cx="4042387" cy="200899"/>
            </a:xfrm>
            <a:prstGeom prst="rect">
              <a:avLst/>
            </a:prstGeom>
            <a:solidFill>
              <a:srgbClr val="FF33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394F23E1-D9AF-4A2A-A983-AC60E2A7DA61}"/>
                </a:ext>
              </a:extLst>
            </p:cNvPr>
            <p:cNvSpPr/>
            <p:nvPr/>
          </p:nvSpPr>
          <p:spPr>
            <a:xfrm>
              <a:off x="8122162" y="55380"/>
              <a:ext cx="4071369" cy="20089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9" name="Picture 5" descr="G:\엠앤에이 솔루션\DANACOID\JPG\CAT5 MAN.JPG">
            <a:extLst>
              <a:ext uri="{FF2B5EF4-FFF2-40B4-BE49-F238E27FC236}">
                <a16:creationId xmlns:a16="http://schemas.microsoft.com/office/drawing/2014/main" id="{E677B537-AB1D-4102-8E71-71F942FF39A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7883" y="2"/>
            <a:ext cx="2994117" cy="682154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748B7FE-ACF9-478C-9D56-171FAA43B18F}"/>
              </a:ext>
            </a:extLst>
          </p:cNvPr>
          <p:cNvSpPr txBox="1"/>
          <p:nvPr userDrawn="1"/>
        </p:nvSpPr>
        <p:spPr>
          <a:xfrm>
            <a:off x="8544272" y="6612891"/>
            <a:ext cx="3156886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Copyright ⓒ SOFTGEAR  All Rights Reserved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07161C-CBB5-4366-B4C0-F1E75146563D}"/>
              </a:ext>
            </a:extLst>
          </p:cNvPr>
          <p:cNvSpPr txBox="1"/>
          <p:nvPr userDrawn="1"/>
        </p:nvSpPr>
        <p:spPr>
          <a:xfrm>
            <a:off x="5264172" y="6618824"/>
            <a:ext cx="1597163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rgbClr val="AC2100"/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www.SOFTGEAR.tech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71863B5A-2F51-4C34-8745-9D037045A9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990" y="64281"/>
            <a:ext cx="1221612" cy="55359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2021-06-24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B45DC671-AFC7-4A51-B332-30905B56E852}"/>
              </a:ext>
            </a:extLst>
          </p:cNvPr>
          <p:cNvGrpSpPr/>
          <p:nvPr userDrawn="1"/>
        </p:nvGrpSpPr>
        <p:grpSpPr>
          <a:xfrm>
            <a:off x="0" y="6662657"/>
            <a:ext cx="12190811" cy="200899"/>
            <a:chOff x="2720" y="55380"/>
            <a:chExt cx="12190811" cy="200899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D16C1AE-D34C-4812-8D31-A5A0F9B2BD4D}"/>
                </a:ext>
              </a:extLst>
            </p:cNvPr>
            <p:cNvSpPr/>
            <p:nvPr/>
          </p:nvSpPr>
          <p:spPr>
            <a:xfrm>
              <a:off x="2720" y="55380"/>
              <a:ext cx="4077056" cy="200899"/>
            </a:xfrm>
            <a:prstGeom prst="rect">
              <a:avLst/>
            </a:prstGeom>
            <a:solidFill>
              <a:srgbClr val="33CCC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D8880123-0DD4-4657-B5C6-91AF877DC7A9}"/>
                </a:ext>
              </a:extLst>
            </p:cNvPr>
            <p:cNvSpPr/>
            <p:nvPr/>
          </p:nvSpPr>
          <p:spPr>
            <a:xfrm>
              <a:off x="4079775" y="55380"/>
              <a:ext cx="4042387" cy="200899"/>
            </a:xfrm>
            <a:prstGeom prst="rect">
              <a:avLst/>
            </a:prstGeom>
            <a:solidFill>
              <a:srgbClr val="FF33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394F23E1-D9AF-4A2A-A983-AC60E2A7DA61}"/>
                </a:ext>
              </a:extLst>
            </p:cNvPr>
            <p:cNvSpPr/>
            <p:nvPr/>
          </p:nvSpPr>
          <p:spPr>
            <a:xfrm>
              <a:off x="8122162" y="55380"/>
              <a:ext cx="4071369" cy="20089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B748B7FE-ACF9-478C-9D56-171FAA43B18F}"/>
              </a:ext>
            </a:extLst>
          </p:cNvPr>
          <p:cNvSpPr txBox="1"/>
          <p:nvPr userDrawn="1"/>
        </p:nvSpPr>
        <p:spPr>
          <a:xfrm>
            <a:off x="8544272" y="6612891"/>
            <a:ext cx="3156886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Copyright ⓒ SOFTGEAR  All Rights Reserved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07161C-CBB5-4366-B4C0-F1E75146563D}"/>
              </a:ext>
            </a:extLst>
          </p:cNvPr>
          <p:cNvSpPr txBox="1"/>
          <p:nvPr userDrawn="1"/>
        </p:nvSpPr>
        <p:spPr>
          <a:xfrm>
            <a:off x="5264172" y="6618824"/>
            <a:ext cx="1597163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rgbClr val="AC2100"/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www.SOFTGEAR.tech</a:t>
            </a:r>
          </a:p>
        </p:txBody>
      </p:sp>
    </p:spTree>
    <p:extLst>
      <p:ext uri="{BB962C8B-B14F-4D97-AF65-F5344CB8AC3E}">
        <p14:creationId xmlns:p14="http://schemas.microsoft.com/office/powerpoint/2010/main" val="3075097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42BA6B1D-FF18-4F7D-85A2-56C7F1473762}"/>
              </a:ext>
            </a:extLst>
          </p:cNvPr>
          <p:cNvGrpSpPr/>
          <p:nvPr userDrawn="1"/>
        </p:nvGrpSpPr>
        <p:grpSpPr>
          <a:xfrm>
            <a:off x="0" y="6662657"/>
            <a:ext cx="12190811" cy="200899"/>
            <a:chOff x="2720" y="55380"/>
            <a:chExt cx="12190811" cy="2008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0804789D-4021-4754-8F75-678ED65C1479}"/>
                </a:ext>
              </a:extLst>
            </p:cNvPr>
            <p:cNvSpPr/>
            <p:nvPr/>
          </p:nvSpPr>
          <p:spPr>
            <a:xfrm>
              <a:off x="2720" y="55380"/>
              <a:ext cx="4077056" cy="200899"/>
            </a:xfrm>
            <a:prstGeom prst="rect">
              <a:avLst/>
            </a:prstGeom>
            <a:solidFill>
              <a:srgbClr val="33CCC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07662C14-1097-4908-A3A9-322F958FCAA8}"/>
                </a:ext>
              </a:extLst>
            </p:cNvPr>
            <p:cNvSpPr/>
            <p:nvPr/>
          </p:nvSpPr>
          <p:spPr>
            <a:xfrm>
              <a:off x="4079775" y="55380"/>
              <a:ext cx="4042387" cy="200899"/>
            </a:xfrm>
            <a:prstGeom prst="rect">
              <a:avLst/>
            </a:prstGeom>
            <a:solidFill>
              <a:srgbClr val="FF33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5584048-BBEB-481C-A3CC-91F43190FF4C}"/>
                </a:ext>
              </a:extLst>
            </p:cNvPr>
            <p:cNvSpPr/>
            <p:nvPr/>
          </p:nvSpPr>
          <p:spPr>
            <a:xfrm>
              <a:off x="8122162" y="55380"/>
              <a:ext cx="4071369" cy="20089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08641D8-4ED5-4839-9BBE-79EC17D1A375}"/>
              </a:ext>
            </a:extLst>
          </p:cNvPr>
          <p:cNvSpPr txBox="1"/>
          <p:nvPr userDrawn="1"/>
        </p:nvSpPr>
        <p:spPr>
          <a:xfrm>
            <a:off x="8544272" y="6612891"/>
            <a:ext cx="3156886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Copyright ⓒ SOFTGEAR  All Rights Reserved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DE161C-D671-411E-A9A9-F73C7FA6DB4E}"/>
              </a:ext>
            </a:extLst>
          </p:cNvPr>
          <p:cNvSpPr txBox="1"/>
          <p:nvPr userDrawn="1"/>
        </p:nvSpPr>
        <p:spPr>
          <a:xfrm>
            <a:off x="5264172" y="6618824"/>
            <a:ext cx="1597163" cy="302611"/>
          </a:xfrm>
          <a:prstGeom prst="rect">
            <a:avLst/>
          </a:prstGeom>
          <a:noFill/>
        </p:spPr>
        <p:txBody>
          <a:bodyPr wrap="none" lIns="132046" tIns="66022" rIns="132046" bIns="66022" rtlCol="0">
            <a:spAutoFit/>
          </a:bodyPr>
          <a:lstStyle/>
          <a:p>
            <a:pPr algn="r"/>
            <a:r>
              <a:rPr lang="en-US" altLang="ko-KR" sz="1100" dirty="0">
                <a:solidFill>
                  <a:srgbClr val="AC2100"/>
                </a:solidFill>
                <a:latin typeface="Malgun Gothic"/>
                <a:ea typeface="굴림" pitchFamily="50" charset="-127"/>
                <a:cs typeface="Malgun Gothic"/>
                <a:sym typeface="Century Gothic" pitchFamily="34" charset="0"/>
              </a:rPr>
              <a:t>www.SOFTGEAR.tech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p:txStyles>
    <p:titleStyle>
      <a:lvl1pPr algn="ctr" defTabSz="1125444" rtl="0" eaLnBrk="1" latinLnBrk="1" hangingPunct="1">
        <a:spcBef>
          <a:spcPct val="0"/>
        </a:spcBef>
        <a:buNone/>
        <a:defRPr sz="54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2041" indent="-422041" algn="l" defTabSz="1125444" rtl="0" eaLnBrk="1" latinLnBrk="1" hangingPunct="1">
        <a:spcBef>
          <a:spcPct val="20000"/>
        </a:spcBef>
        <a:buFont typeface="Arial" pitchFamily="34" charset="0"/>
        <a:buChar char="•"/>
        <a:defRPr sz="3939" kern="1200">
          <a:solidFill>
            <a:schemeClr val="tx1"/>
          </a:solidFill>
          <a:latin typeface="+mn-lt"/>
          <a:ea typeface="+mn-ea"/>
          <a:cs typeface="+mn-cs"/>
        </a:defRPr>
      </a:lvl1pPr>
      <a:lvl2pPr marL="914423" indent="-351701" algn="l" defTabSz="1125444" rtl="0" eaLnBrk="1" latinLnBrk="1" hangingPunct="1">
        <a:spcBef>
          <a:spcPct val="20000"/>
        </a:spcBef>
        <a:buFont typeface="Arial" pitchFamily="34" charset="0"/>
        <a:buChar char="–"/>
        <a:defRPr sz="3446" kern="1200">
          <a:solidFill>
            <a:schemeClr val="tx1"/>
          </a:solidFill>
          <a:latin typeface="+mn-lt"/>
          <a:ea typeface="+mn-ea"/>
          <a:cs typeface="+mn-cs"/>
        </a:defRPr>
      </a:lvl2pPr>
      <a:lvl3pPr marL="1406804" indent="-281361" algn="l" defTabSz="1125444" rtl="0" eaLnBrk="1" latinLnBrk="1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3pPr>
      <a:lvl4pPr marL="1969526" indent="-281361" algn="l" defTabSz="1125444" rtl="0" eaLnBrk="1" latinLnBrk="1" hangingPunct="1">
        <a:spcBef>
          <a:spcPct val="20000"/>
        </a:spcBef>
        <a:buFont typeface="Arial" pitchFamily="34" charset="0"/>
        <a:buChar char="–"/>
        <a:defRPr sz="2462" kern="1200">
          <a:solidFill>
            <a:schemeClr val="tx1"/>
          </a:solidFill>
          <a:latin typeface="+mn-lt"/>
          <a:ea typeface="+mn-ea"/>
          <a:cs typeface="+mn-cs"/>
        </a:defRPr>
      </a:lvl4pPr>
      <a:lvl5pPr marL="2532248" indent="-281361" algn="l" defTabSz="1125444" rtl="0" eaLnBrk="1" latinLnBrk="1" hangingPunct="1">
        <a:spcBef>
          <a:spcPct val="20000"/>
        </a:spcBef>
        <a:buFont typeface="Arial" pitchFamily="34" charset="0"/>
        <a:buChar char="»"/>
        <a:defRPr sz="2462" kern="1200">
          <a:solidFill>
            <a:schemeClr val="tx1"/>
          </a:solidFill>
          <a:latin typeface="+mn-lt"/>
          <a:ea typeface="+mn-ea"/>
          <a:cs typeface="+mn-cs"/>
        </a:defRPr>
      </a:lvl5pPr>
      <a:lvl6pPr marL="3094970" indent="-281361" algn="l" defTabSz="1125444" rtl="0" eaLnBrk="1" latinLnBrk="1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indent="-281361" algn="l" defTabSz="1125444" rtl="0" eaLnBrk="1" latinLnBrk="1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7pPr>
      <a:lvl8pPr marL="4220413" indent="-281361" algn="l" defTabSz="1125444" rtl="0" eaLnBrk="1" latinLnBrk="1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8pPr>
      <a:lvl9pPr marL="4783135" indent="-281361" algn="l" defTabSz="1125444" rtl="0" eaLnBrk="1" latinLnBrk="1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7" Type="http://schemas.openxmlformats.org/officeDocument/2006/relationships/image" Target="../media/image26.tif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tiff"/><Relationship Id="rId5" Type="http://schemas.openxmlformats.org/officeDocument/2006/relationships/image" Target="../media/image24.tiff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tiff"/><Relationship Id="rId7" Type="http://schemas.openxmlformats.org/officeDocument/2006/relationships/image" Target="../media/image31.tiff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2.tiff"/><Relationship Id="rId10" Type="http://schemas.openxmlformats.org/officeDocument/2006/relationships/image" Target="../media/image34.png"/><Relationship Id="rId4" Type="http://schemas.openxmlformats.org/officeDocument/2006/relationships/image" Target="../media/image29.jpe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18" Type="http://schemas.microsoft.com/office/2007/relationships/hdphoto" Target="../media/hdphoto2.wdp"/><Relationship Id="rId3" Type="http://schemas.openxmlformats.org/officeDocument/2006/relationships/image" Target="../media/image39.jpeg"/><Relationship Id="rId21" Type="http://schemas.openxmlformats.org/officeDocument/2006/relationships/image" Target="../media/image56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17" Type="http://schemas.openxmlformats.org/officeDocument/2006/relationships/image" Target="../media/image53.png"/><Relationship Id="rId2" Type="http://schemas.openxmlformats.org/officeDocument/2006/relationships/image" Target="../media/image38.jpeg"/><Relationship Id="rId16" Type="http://schemas.openxmlformats.org/officeDocument/2006/relationships/image" Target="../media/image52.jpeg"/><Relationship Id="rId20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5" Type="http://schemas.openxmlformats.org/officeDocument/2006/relationships/image" Target="../media/image51.jpeg"/><Relationship Id="rId10" Type="http://schemas.openxmlformats.org/officeDocument/2006/relationships/image" Target="../media/image46.jpeg"/><Relationship Id="rId19" Type="http://schemas.openxmlformats.org/officeDocument/2006/relationships/image" Target="../media/image54.jpeg"/><Relationship Id="rId4" Type="http://schemas.openxmlformats.org/officeDocument/2006/relationships/image" Target="../media/image40.png"/><Relationship Id="rId9" Type="http://schemas.openxmlformats.org/officeDocument/2006/relationships/image" Target="../media/image45.jpeg"/><Relationship Id="rId14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jpeg"/><Relationship Id="rId3" Type="http://schemas.openxmlformats.org/officeDocument/2006/relationships/image" Target="../media/image60.jpeg"/><Relationship Id="rId7" Type="http://schemas.openxmlformats.org/officeDocument/2006/relationships/image" Target="../media/image64.jpg"/><Relationship Id="rId12" Type="http://schemas.openxmlformats.org/officeDocument/2006/relationships/image" Target="../media/image69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11" Type="http://schemas.openxmlformats.org/officeDocument/2006/relationships/image" Target="../media/image68.png"/><Relationship Id="rId5" Type="http://schemas.openxmlformats.org/officeDocument/2006/relationships/image" Target="../media/image62.jpeg"/><Relationship Id="rId15" Type="http://schemas.openxmlformats.org/officeDocument/2006/relationships/image" Target="../media/image72.jpeg"/><Relationship Id="rId10" Type="http://schemas.openxmlformats.org/officeDocument/2006/relationships/image" Target="../media/image67.png"/><Relationship Id="rId4" Type="http://schemas.openxmlformats.org/officeDocument/2006/relationships/image" Target="../media/image61.jpeg"/><Relationship Id="rId9" Type="http://schemas.openxmlformats.org/officeDocument/2006/relationships/image" Target="../media/image66.jpeg"/><Relationship Id="rId14" Type="http://schemas.openxmlformats.org/officeDocument/2006/relationships/image" Target="../media/image7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G"/><Relationship Id="rId7" Type="http://schemas.openxmlformats.org/officeDocument/2006/relationships/image" Target="../media/image78.jpe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5" Type="http://schemas.openxmlformats.org/officeDocument/2006/relationships/image" Target="../media/image76.jpeg"/><Relationship Id="rId10" Type="http://schemas.openxmlformats.org/officeDocument/2006/relationships/image" Target="../media/image81.png"/><Relationship Id="rId4" Type="http://schemas.openxmlformats.org/officeDocument/2006/relationships/image" Target="../media/image75.jpeg"/><Relationship Id="rId9" Type="http://schemas.openxmlformats.org/officeDocument/2006/relationships/image" Target="../media/image8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4.JPG"/><Relationship Id="rId7" Type="http://schemas.openxmlformats.org/officeDocument/2006/relationships/image" Target="../media/image88.jpeg"/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JPG"/><Relationship Id="rId5" Type="http://schemas.openxmlformats.org/officeDocument/2006/relationships/image" Target="../media/image86.jpeg"/><Relationship Id="rId4" Type="http://schemas.openxmlformats.org/officeDocument/2006/relationships/image" Target="../media/image85.JPG"/><Relationship Id="rId9" Type="http://schemas.openxmlformats.org/officeDocument/2006/relationships/image" Target="../media/image7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9.jpeg"/><Relationship Id="rId3" Type="http://schemas.openxmlformats.org/officeDocument/2006/relationships/image" Target="../media/image91.png"/><Relationship Id="rId7" Type="http://schemas.openxmlformats.org/officeDocument/2006/relationships/image" Target="../media/image94.jpeg"/><Relationship Id="rId12" Type="http://schemas.openxmlformats.org/officeDocument/2006/relationships/image" Target="../media/image32.jpe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jpeg"/><Relationship Id="rId11" Type="http://schemas.openxmlformats.org/officeDocument/2006/relationships/image" Target="../media/image98.jpeg"/><Relationship Id="rId5" Type="http://schemas.openxmlformats.org/officeDocument/2006/relationships/image" Target="../media/image37.jpeg"/><Relationship Id="rId10" Type="http://schemas.openxmlformats.org/officeDocument/2006/relationships/image" Target="../media/image97.jpeg"/><Relationship Id="rId4" Type="http://schemas.openxmlformats.org/officeDocument/2006/relationships/image" Target="../media/image92.jpeg"/><Relationship Id="rId9" Type="http://schemas.openxmlformats.org/officeDocument/2006/relationships/image" Target="../media/image9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101.jpg"/><Relationship Id="rId7" Type="http://schemas.openxmlformats.org/officeDocument/2006/relationships/image" Target="../media/image103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2.jpeg"/><Relationship Id="rId5" Type="http://schemas.openxmlformats.org/officeDocument/2006/relationships/image" Target="../media/image71.png"/><Relationship Id="rId10" Type="http://schemas.openxmlformats.org/officeDocument/2006/relationships/image" Target="../media/image105.png"/><Relationship Id="rId4" Type="http://schemas.openxmlformats.org/officeDocument/2006/relationships/image" Target="../media/image70.jpeg"/><Relationship Id="rId9" Type="http://schemas.openxmlformats.org/officeDocument/2006/relationships/image" Target="../media/image7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image" Target="../media/image116.jpeg"/><Relationship Id="rId18" Type="http://schemas.openxmlformats.org/officeDocument/2006/relationships/image" Target="../media/image121.jpeg"/><Relationship Id="rId3" Type="http://schemas.microsoft.com/office/2007/relationships/hdphoto" Target="../media/hdphoto3.wdp"/><Relationship Id="rId21" Type="http://schemas.openxmlformats.org/officeDocument/2006/relationships/image" Target="../media/image123.jpeg"/><Relationship Id="rId7" Type="http://schemas.openxmlformats.org/officeDocument/2006/relationships/image" Target="../media/image111.jpeg"/><Relationship Id="rId12" Type="http://schemas.openxmlformats.org/officeDocument/2006/relationships/image" Target="../media/image115.jpeg"/><Relationship Id="rId17" Type="http://schemas.openxmlformats.org/officeDocument/2006/relationships/image" Target="../media/image120.jpeg"/><Relationship Id="rId2" Type="http://schemas.openxmlformats.org/officeDocument/2006/relationships/image" Target="../media/image107.png"/><Relationship Id="rId16" Type="http://schemas.openxmlformats.org/officeDocument/2006/relationships/image" Target="../media/image119.jpeg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0.jpeg"/><Relationship Id="rId11" Type="http://schemas.openxmlformats.org/officeDocument/2006/relationships/image" Target="../media/image80.jpeg"/><Relationship Id="rId5" Type="http://schemas.openxmlformats.org/officeDocument/2006/relationships/image" Target="../media/image109.jpeg"/><Relationship Id="rId15" Type="http://schemas.openxmlformats.org/officeDocument/2006/relationships/image" Target="../media/image118.jpeg"/><Relationship Id="rId10" Type="http://schemas.openxmlformats.org/officeDocument/2006/relationships/image" Target="../media/image114.jpeg"/><Relationship Id="rId19" Type="http://schemas.openxmlformats.org/officeDocument/2006/relationships/image" Target="../media/image122.jpeg"/><Relationship Id="rId4" Type="http://schemas.openxmlformats.org/officeDocument/2006/relationships/image" Target="../media/image108.jpeg"/><Relationship Id="rId9" Type="http://schemas.openxmlformats.org/officeDocument/2006/relationships/image" Target="../media/image113.jpeg"/><Relationship Id="rId14" Type="http://schemas.openxmlformats.org/officeDocument/2006/relationships/image" Target="../media/image117.jpeg"/><Relationship Id="rId22" Type="http://schemas.openxmlformats.org/officeDocument/2006/relationships/image" Target="../media/image124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129.jpe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jpeg"/><Relationship Id="rId13" Type="http://schemas.openxmlformats.org/officeDocument/2006/relationships/image" Target="../media/image70.jpeg"/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12" Type="http://schemas.openxmlformats.org/officeDocument/2006/relationships/image" Target="../media/image139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4.jpeg"/><Relationship Id="rId11" Type="http://schemas.openxmlformats.org/officeDocument/2006/relationships/image" Target="../media/image138.png"/><Relationship Id="rId5" Type="http://schemas.openxmlformats.org/officeDocument/2006/relationships/image" Target="../media/image133.jpeg"/><Relationship Id="rId10" Type="http://schemas.openxmlformats.org/officeDocument/2006/relationships/image" Target="../media/image67.png"/><Relationship Id="rId4" Type="http://schemas.openxmlformats.org/officeDocument/2006/relationships/image" Target="../media/image132.jpeg"/><Relationship Id="rId9" Type="http://schemas.openxmlformats.org/officeDocument/2006/relationships/image" Target="../media/image137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147.png"/><Relationship Id="rId18" Type="http://schemas.openxmlformats.org/officeDocument/2006/relationships/image" Target="../media/image150.JPG"/><Relationship Id="rId26" Type="http://schemas.openxmlformats.org/officeDocument/2006/relationships/image" Target="../media/image136.jpeg"/><Relationship Id="rId3" Type="http://schemas.openxmlformats.org/officeDocument/2006/relationships/image" Target="../media/image140.jpeg"/><Relationship Id="rId21" Type="http://schemas.openxmlformats.org/officeDocument/2006/relationships/image" Target="../media/image153.png"/><Relationship Id="rId7" Type="http://schemas.openxmlformats.org/officeDocument/2006/relationships/image" Target="../media/image144.png"/><Relationship Id="rId12" Type="http://schemas.microsoft.com/office/2007/relationships/hdphoto" Target="../media/hdphoto7.wdp"/><Relationship Id="rId17" Type="http://schemas.openxmlformats.org/officeDocument/2006/relationships/image" Target="../media/image149.jpeg"/><Relationship Id="rId25" Type="http://schemas.openxmlformats.org/officeDocument/2006/relationships/image" Target="../media/image135.jpeg"/><Relationship Id="rId2" Type="http://schemas.openxmlformats.org/officeDocument/2006/relationships/image" Target="../media/image130.jpeg"/><Relationship Id="rId16" Type="http://schemas.microsoft.com/office/2007/relationships/hdphoto" Target="../media/hdphoto9.wdp"/><Relationship Id="rId20" Type="http://schemas.openxmlformats.org/officeDocument/2006/relationships/image" Target="../media/image152.jpeg"/><Relationship Id="rId29" Type="http://schemas.openxmlformats.org/officeDocument/2006/relationships/image" Target="../media/image13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3.png"/><Relationship Id="rId11" Type="http://schemas.openxmlformats.org/officeDocument/2006/relationships/image" Target="../media/image146.png"/><Relationship Id="rId24" Type="http://schemas.openxmlformats.org/officeDocument/2006/relationships/image" Target="../media/image155.jpeg"/><Relationship Id="rId5" Type="http://schemas.openxmlformats.org/officeDocument/2006/relationships/image" Target="../media/image142.jpeg"/><Relationship Id="rId15" Type="http://schemas.openxmlformats.org/officeDocument/2006/relationships/image" Target="../media/image148.png"/><Relationship Id="rId23" Type="http://schemas.openxmlformats.org/officeDocument/2006/relationships/image" Target="../media/image154.jpeg"/><Relationship Id="rId28" Type="http://schemas.openxmlformats.org/officeDocument/2006/relationships/image" Target="../media/image67.png"/><Relationship Id="rId10" Type="http://schemas.microsoft.com/office/2007/relationships/hdphoto" Target="../media/hdphoto6.wdp"/><Relationship Id="rId19" Type="http://schemas.openxmlformats.org/officeDocument/2006/relationships/image" Target="../media/image151.jpeg"/><Relationship Id="rId31" Type="http://schemas.openxmlformats.org/officeDocument/2006/relationships/image" Target="../media/image70.jpeg"/><Relationship Id="rId4" Type="http://schemas.openxmlformats.org/officeDocument/2006/relationships/image" Target="../media/image141.jpeg"/><Relationship Id="rId9" Type="http://schemas.openxmlformats.org/officeDocument/2006/relationships/image" Target="../media/image145.png"/><Relationship Id="rId14" Type="http://schemas.microsoft.com/office/2007/relationships/hdphoto" Target="../media/hdphoto8.wdp"/><Relationship Id="rId22" Type="http://schemas.microsoft.com/office/2007/relationships/hdphoto" Target="../media/hdphoto10.wdp"/><Relationship Id="rId27" Type="http://schemas.openxmlformats.org/officeDocument/2006/relationships/image" Target="../media/image137.jpeg"/><Relationship Id="rId30" Type="http://schemas.openxmlformats.org/officeDocument/2006/relationships/image" Target="../media/image13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9.png"/><Relationship Id="rId4" Type="http://schemas.openxmlformats.org/officeDocument/2006/relationships/image" Target="../media/image8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6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2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7.jpeg"/><Relationship Id="rId5" Type="http://schemas.openxmlformats.org/officeDocument/2006/relationships/image" Target="../media/image166.png"/><Relationship Id="rId4" Type="http://schemas.openxmlformats.org/officeDocument/2006/relationships/image" Target="../media/image165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jpeg"/><Relationship Id="rId13" Type="http://schemas.openxmlformats.org/officeDocument/2006/relationships/image" Target="../media/image177.jpeg"/><Relationship Id="rId18" Type="http://schemas.openxmlformats.org/officeDocument/2006/relationships/image" Target="../media/image182.JPG"/><Relationship Id="rId3" Type="http://schemas.openxmlformats.org/officeDocument/2006/relationships/image" Target="../media/image169.jpeg"/><Relationship Id="rId7" Type="http://schemas.microsoft.com/office/2007/relationships/hdphoto" Target="../media/hdphoto12.wdp"/><Relationship Id="rId12" Type="http://schemas.openxmlformats.org/officeDocument/2006/relationships/image" Target="../media/image176.JPG"/><Relationship Id="rId17" Type="http://schemas.openxmlformats.org/officeDocument/2006/relationships/image" Target="../media/image181.jpeg"/><Relationship Id="rId2" Type="http://schemas.openxmlformats.org/officeDocument/2006/relationships/image" Target="../media/image168.jpeg"/><Relationship Id="rId16" Type="http://schemas.openxmlformats.org/officeDocument/2006/relationships/image" Target="../media/image180.jpeg"/><Relationship Id="rId20" Type="http://schemas.openxmlformats.org/officeDocument/2006/relationships/image" Target="../media/image1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1.png"/><Relationship Id="rId11" Type="http://schemas.openxmlformats.org/officeDocument/2006/relationships/image" Target="../media/image175.jpeg"/><Relationship Id="rId5" Type="http://schemas.microsoft.com/office/2007/relationships/hdphoto" Target="../media/hdphoto11.wdp"/><Relationship Id="rId15" Type="http://schemas.openxmlformats.org/officeDocument/2006/relationships/image" Target="../media/image179.jpg"/><Relationship Id="rId10" Type="http://schemas.openxmlformats.org/officeDocument/2006/relationships/image" Target="../media/image174.jpeg"/><Relationship Id="rId19" Type="http://schemas.openxmlformats.org/officeDocument/2006/relationships/image" Target="../media/image183.JPG"/><Relationship Id="rId4" Type="http://schemas.openxmlformats.org/officeDocument/2006/relationships/image" Target="../media/image170.png"/><Relationship Id="rId9" Type="http://schemas.openxmlformats.org/officeDocument/2006/relationships/image" Target="../media/image173.jpeg"/><Relationship Id="rId14" Type="http://schemas.openxmlformats.org/officeDocument/2006/relationships/image" Target="../media/image17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G"/><Relationship Id="rId2" Type="http://schemas.openxmlformats.org/officeDocument/2006/relationships/image" Target="../media/image18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G"/><Relationship Id="rId2" Type="http://schemas.openxmlformats.org/officeDocument/2006/relationships/image" Target="../media/image18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JPG"/><Relationship Id="rId2" Type="http://schemas.openxmlformats.org/officeDocument/2006/relationships/image" Target="../media/image19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2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jpeg"/><Relationship Id="rId13" Type="http://schemas.openxmlformats.org/officeDocument/2006/relationships/image" Target="../media/image175.jpeg"/><Relationship Id="rId3" Type="http://schemas.microsoft.com/office/2007/relationships/hdphoto" Target="../media/hdphoto11.wdp"/><Relationship Id="rId7" Type="http://schemas.openxmlformats.org/officeDocument/2006/relationships/image" Target="../media/image196.jpeg"/><Relationship Id="rId12" Type="http://schemas.openxmlformats.org/officeDocument/2006/relationships/image" Target="../media/image200.jpe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5.jpeg"/><Relationship Id="rId11" Type="http://schemas.openxmlformats.org/officeDocument/2006/relationships/image" Target="../media/image199.jpeg"/><Relationship Id="rId5" Type="http://schemas.openxmlformats.org/officeDocument/2006/relationships/image" Target="../media/image194.jpeg"/><Relationship Id="rId10" Type="http://schemas.openxmlformats.org/officeDocument/2006/relationships/image" Target="../media/image198.JPG"/><Relationship Id="rId4" Type="http://schemas.openxmlformats.org/officeDocument/2006/relationships/image" Target="../media/image193.jpeg"/><Relationship Id="rId9" Type="http://schemas.openxmlformats.org/officeDocument/2006/relationships/image" Target="../media/image16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JPG"/><Relationship Id="rId7" Type="http://schemas.openxmlformats.org/officeDocument/2006/relationships/image" Target="../media/image169.jpeg"/><Relationship Id="rId2" Type="http://schemas.openxmlformats.org/officeDocument/2006/relationships/image" Target="../media/image20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5.jpeg"/><Relationship Id="rId5" Type="http://schemas.openxmlformats.org/officeDocument/2006/relationships/image" Target="../media/image204.jpeg"/><Relationship Id="rId4" Type="http://schemas.openxmlformats.org/officeDocument/2006/relationships/image" Target="../media/image203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1.jpeg"/><Relationship Id="rId3" Type="http://schemas.openxmlformats.org/officeDocument/2006/relationships/image" Target="../media/image169.jpeg"/><Relationship Id="rId7" Type="http://schemas.openxmlformats.org/officeDocument/2006/relationships/image" Target="../media/image210.jpeg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9.jpeg"/><Relationship Id="rId5" Type="http://schemas.openxmlformats.org/officeDocument/2006/relationships/image" Target="../media/image208.jpeg"/><Relationship Id="rId4" Type="http://schemas.openxmlformats.org/officeDocument/2006/relationships/image" Target="../media/image207.jp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jpeg"/><Relationship Id="rId3" Type="http://schemas.microsoft.com/office/2007/relationships/hdphoto" Target="../media/hdphoto13.wdp"/><Relationship Id="rId7" Type="http://schemas.openxmlformats.org/officeDocument/2006/relationships/image" Target="../media/image216.jpeg"/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5.jpeg"/><Relationship Id="rId5" Type="http://schemas.openxmlformats.org/officeDocument/2006/relationships/image" Target="../media/image214.jpeg"/><Relationship Id="rId4" Type="http://schemas.openxmlformats.org/officeDocument/2006/relationships/image" Target="../media/image21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jpe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jpeg"/><Relationship Id="rId13" Type="http://schemas.openxmlformats.org/officeDocument/2006/relationships/image" Target="../media/image44.png"/><Relationship Id="rId3" Type="http://schemas.openxmlformats.org/officeDocument/2006/relationships/image" Target="../media/image220.jpeg"/><Relationship Id="rId7" Type="http://schemas.openxmlformats.org/officeDocument/2006/relationships/image" Target="../media/image224.jpeg"/><Relationship Id="rId12" Type="http://schemas.openxmlformats.org/officeDocument/2006/relationships/image" Target="../media/image40.png"/><Relationship Id="rId17" Type="http://schemas.openxmlformats.org/officeDocument/2006/relationships/image" Target="../media/image232.jpeg"/><Relationship Id="rId2" Type="http://schemas.openxmlformats.org/officeDocument/2006/relationships/image" Target="../media/image47.jpeg"/><Relationship Id="rId16" Type="http://schemas.openxmlformats.org/officeDocument/2006/relationships/image" Target="../media/image2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3.jpeg"/><Relationship Id="rId11" Type="http://schemas.openxmlformats.org/officeDocument/2006/relationships/image" Target="../media/image228.jpeg"/><Relationship Id="rId5" Type="http://schemas.openxmlformats.org/officeDocument/2006/relationships/image" Target="../media/image222.png"/><Relationship Id="rId15" Type="http://schemas.openxmlformats.org/officeDocument/2006/relationships/image" Target="../media/image230.jpeg"/><Relationship Id="rId10" Type="http://schemas.openxmlformats.org/officeDocument/2006/relationships/image" Target="../media/image227.jpeg"/><Relationship Id="rId4" Type="http://schemas.openxmlformats.org/officeDocument/2006/relationships/image" Target="../media/image221.jpeg"/><Relationship Id="rId9" Type="http://schemas.openxmlformats.org/officeDocument/2006/relationships/image" Target="../media/image226.jpeg"/><Relationship Id="rId14" Type="http://schemas.openxmlformats.org/officeDocument/2006/relationships/image" Target="../media/image229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jpeg"/><Relationship Id="rId13" Type="http://schemas.openxmlformats.org/officeDocument/2006/relationships/image" Target="../media/image46.jpeg"/><Relationship Id="rId18" Type="http://schemas.openxmlformats.org/officeDocument/2006/relationships/image" Target="../media/image40.png"/><Relationship Id="rId3" Type="http://schemas.openxmlformats.org/officeDocument/2006/relationships/image" Target="../media/image223.jpeg"/><Relationship Id="rId21" Type="http://schemas.openxmlformats.org/officeDocument/2006/relationships/image" Target="../media/image242.jpeg"/><Relationship Id="rId7" Type="http://schemas.openxmlformats.org/officeDocument/2006/relationships/image" Target="../media/image233.png"/><Relationship Id="rId12" Type="http://schemas.openxmlformats.org/officeDocument/2006/relationships/image" Target="../media/image48.jpeg"/><Relationship Id="rId17" Type="http://schemas.openxmlformats.org/officeDocument/2006/relationships/image" Target="../media/image239.jpeg"/><Relationship Id="rId2" Type="http://schemas.openxmlformats.org/officeDocument/2006/relationships/image" Target="../media/image45.jpeg"/><Relationship Id="rId16" Type="http://schemas.openxmlformats.org/officeDocument/2006/relationships/image" Target="../media/image238.jpeg"/><Relationship Id="rId20" Type="http://schemas.openxmlformats.org/officeDocument/2006/relationships/image" Target="../media/image2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11" Type="http://schemas.openxmlformats.org/officeDocument/2006/relationships/image" Target="../media/image235.png"/><Relationship Id="rId5" Type="http://schemas.openxmlformats.org/officeDocument/2006/relationships/image" Target="../media/image220.jpeg"/><Relationship Id="rId15" Type="http://schemas.openxmlformats.org/officeDocument/2006/relationships/image" Target="../media/image237.png"/><Relationship Id="rId23" Type="http://schemas.openxmlformats.org/officeDocument/2006/relationships/image" Target="../media/image244.jpeg"/><Relationship Id="rId10" Type="http://schemas.openxmlformats.org/officeDocument/2006/relationships/image" Target="../media/image44.png"/><Relationship Id="rId19" Type="http://schemas.openxmlformats.org/officeDocument/2006/relationships/image" Target="../media/image240.jpeg"/><Relationship Id="rId4" Type="http://schemas.openxmlformats.org/officeDocument/2006/relationships/image" Target="../media/image224.jpeg"/><Relationship Id="rId9" Type="http://schemas.openxmlformats.org/officeDocument/2006/relationships/image" Target="../media/image234.jpeg"/><Relationship Id="rId14" Type="http://schemas.openxmlformats.org/officeDocument/2006/relationships/image" Target="../media/image236.jpeg"/><Relationship Id="rId22" Type="http://schemas.openxmlformats.org/officeDocument/2006/relationships/image" Target="../media/image243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1.png"/><Relationship Id="rId3" Type="http://schemas.openxmlformats.org/officeDocument/2006/relationships/image" Target="../media/image246.png"/><Relationship Id="rId7" Type="http://schemas.openxmlformats.org/officeDocument/2006/relationships/image" Target="../media/image250.png"/><Relationship Id="rId2" Type="http://schemas.openxmlformats.org/officeDocument/2006/relationships/image" Target="../media/image2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9.png"/><Relationship Id="rId11" Type="http://schemas.openxmlformats.org/officeDocument/2006/relationships/image" Target="../media/image184.png"/><Relationship Id="rId5" Type="http://schemas.openxmlformats.org/officeDocument/2006/relationships/image" Target="../media/image248.png"/><Relationship Id="rId10" Type="http://schemas.openxmlformats.org/officeDocument/2006/relationships/image" Target="../media/image253.png"/><Relationship Id="rId4" Type="http://schemas.openxmlformats.org/officeDocument/2006/relationships/image" Target="../media/image247.png"/><Relationship Id="rId9" Type="http://schemas.openxmlformats.org/officeDocument/2006/relationships/image" Target="../media/image25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5.png"/><Relationship Id="rId2" Type="http://schemas.openxmlformats.org/officeDocument/2006/relationships/image" Target="../media/image25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JPG"/><Relationship Id="rId3" Type="http://schemas.openxmlformats.org/officeDocument/2006/relationships/image" Target="../media/image256.png"/><Relationship Id="rId7" Type="http://schemas.openxmlformats.org/officeDocument/2006/relationships/image" Target="../media/image258.png"/><Relationship Id="rId2" Type="http://schemas.openxmlformats.org/officeDocument/2006/relationships/image" Target="../media/image18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2.png"/><Relationship Id="rId5" Type="http://schemas.openxmlformats.org/officeDocument/2006/relationships/image" Target="../media/image251.png"/><Relationship Id="rId10" Type="http://schemas.openxmlformats.org/officeDocument/2006/relationships/image" Target="../media/image259.jpeg"/><Relationship Id="rId4" Type="http://schemas.openxmlformats.org/officeDocument/2006/relationships/image" Target="../media/image257.png"/><Relationship Id="rId9" Type="http://schemas.openxmlformats.org/officeDocument/2006/relationships/image" Target="../media/image19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png"/><Relationship Id="rId2" Type="http://schemas.openxmlformats.org/officeDocument/2006/relationships/image" Target="../media/image18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2.jpeg"/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5.png"/><Relationship Id="rId5" Type="http://schemas.openxmlformats.org/officeDocument/2006/relationships/image" Target="../media/image264.jpeg"/><Relationship Id="rId4" Type="http://schemas.openxmlformats.org/officeDocument/2006/relationships/image" Target="../media/image26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7.png"/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image" Target="../media/image2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7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271.jpeg"/><Relationship Id="rId7" Type="http://schemas.openxmlformats.org/officeDocument/2006/relationships/image" Target="../media/image274.emf"/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3.jpeg"/><Relationship Id="rId5" Type="http://schemas.microsoft.com/office/2007/relationships/hdphoto" Target="../media/hdphoto14.wdp"/><Relationship Id="rId10" Type="http://schemas.openxmlformats.org/officeDocument/2006/relationships/image" Target="../media/image276.jpeg"/><Relationship Id="rId4" Type="http://schemas.openxmlformats.org/officeDocument/2006/relationships/image" Target="../media/image272.png"/><Relationship Id="rId9" Type="http://schemas.openxmlformats.org/officeDocument/2006/relationships/image" Target="../media/image27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png"/><Relationship Id="rId3" Type="http://schemas.openxmlformats.org/officeDocument/2006/relationships/image" Target="../media/image278.jpeg"/><Relationship Id="rId7" Type="http://schemas.openxmlformats.org/officeDocument/2006/relationships/image" Target="../media/image282.jpeg"/><Relationship Id="rId12" Type="http://schemas.openxmlformats.org/officeDocument/2006/relationships/image" Target="../media/image260.png"/><Relationship Id="rId2" Type="http://schemas.openxmlformats.org/officeDocument/2006/relationships/image" Target="../media/image27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1.jpeg"/><Relationship Id="rId11" Type="http://schemas.openxmlformats.org/officeDocument/2006/relationships/image" Target="../media/image285.png"/><Relationship Id="rId5" Type="http://schemas.openxmlformats.org/officeDocument/2006/relationships/image" Target="../media/image280.jpeg"/><Relationship Id="rId10" Type="http://schemas.openxmlformats.org/officeDocument/2006/relationships/image" Target="../media/image284.jpeg"/><Relationship Id="rId4" Type="http://schemas.openxmlformats.org/officeDocument/2006/relationships/image" Target="../media/image279.jpeg"/><Relationship Id="rId9" Type="http://schemas.openxmlformats.org/officeDocument/2006/relationships/image" Target="../media/image283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2.jpeg"/><Relationship Id="rId3" Type="http://schemas.openxmlformats.org/officeDocument/2006/relationships/image" Target="../media/image287.jpeg"/><Relationship Id="rId7" Type="http://schemas.openxmlformats.org/officeDocument/2006/relationships/image" Target="../media/image291.jpeg"/><Relationship Id="rId2" Type="http://schemas.openxmlformats.org/officeDocument/2006/relationships/image" Target="../media/image2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0.jpeg"/><Relationship Id="rId11" Type="http://schemas.openxmlformats.org/officeDocument/2006/relationships/image" Target="../media/image70.jpeg"/><Relationship Id="rId5" Type="http://schemas.openxmlformats.org/officeDocument/2006/relationships/image" Target="../media/image289.jpeg"/><Relationship Id="rId10" Type="http://schemas.openxmlformats.org/officeDocument/2006/relationships/image" Target="../media/image294.jpeg"/><Relationship Id="rId4" Type="http://schemas.openxmlformats.org/officeDocument/2006/relationships/image" Target="../media/image288.jpeg"/><Relationship Id="rId9" Type="http://schemas.openxmlformats.org/officeDocument/2006/relationships/image" Target="../media/image293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7.jpeg"/><Relationship Id="rId3" Type="http://schemas.openxmlformats.org/officeDocument/2006/relationships/image" Target="../media/image231.jpeg"/><Relationship Id="rId7" Type="http://schemas.openxmlformats.org/officeDocument/2006/relationships/image" Target="../media/image296.png"/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microsoft.com/office/2007/relationships/hdphoto" Target="../media/hdphoto13.wdp"/><Relationship Id="rId4" Type="http://schemas.openxmlformats.org/officeDocument/2006/relationships/image" Target="../media/image212.png"/><Relationship Id="rId9" Type="http://schemas.openxmlformats.org/officeDocument/2006/relationships/image" Target="../media/image298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4.jpeg"/><Relationship Id="rId13" Type="http://schemas.openxmlformats.org/officeDocument/2006/relationships/image" Target="../media/image309.jpeg"/><Relationship Id="rId18" Type="http://schemas.openxmlformats.org/officeDocument/2006/relationships/image" Target="../media/image314.jpeg"/><Relationship Id="rId3" Type="http://schemas.openxmlformats.org/officeDocument/2006/relationships/image" Target="../media/image300.jpeg"/><Relationship Id="rId21" Type="http://schemas.openxmlformats.org/officeDocument/2006/relationships/image" Target="../media/image251.png"/><Relationship Id="rId7" Type="http://schemas.openxmlformats.org/officeDocument/2006/relationships/image" Target="../media/image303.jpeg"/><Relationship Id="rId12" Type="http://schemas.openxmlformats.org/officeDocument/2006/relationships/image" Target="../media/image308.jpeg"/><Relationship Id="rId17" Type="http://schemas.openxmlformats.org/officeDocument/2006/relationships/image" Target="../media/image313.jpeg"/><Relationship Id="rId2" Type="http://schemas.openxmlformats.org/officeDocument/2006/relationships/image" Target="../media/image299.jpeg"/><Relationship Id="rId16" Type="http://schemas.openxmlformats.org/officeDocument/2006/relationships/image" Target="../media/image312.jpeg"/><Relationship Id="rId20" Type="http://schemas.openxmlformats.org/officeDocument/2006/relationships/image" Target="../media/image2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2.png"/><Relationship Id="rId11" Type="http://schemas.openxmlformats.org/officeDocument/2006/relationships/image" Target="../media/image307.jpeg"/><Relationship Id="rId5" Type="http://schemas.openxmlformats.org/officeDocument/2006/relationships/image" Target="../media/image40.png"/><Relationship Id="rId15" Type="http://schemas.openxmlformats.org/officeDocument/2006/relationships/image" Target="../media/image311.jpeg"/><Relationship Id="rId10" Type="http://schemas.openxmlformats.org/officeDocument/2006/relationships/image" Target="../media/image306.jpeg"/><Relationship Id="rId19" Type="http://schemas.openxmlformats.org/officeDocument/2006/relationships/image" Target="../media/image315.jpeg"/><Relationship Id="rId4" Type="http://schemas.openxmlformats.org/officeDocument/2006/relationships/image" Target="../media/image301.jpeg"/><Relationship Id="rId9" Type="http://schemas.openxmlformats.org/officeDocument/2006/relationships/image" Target="../media/image305.jpeg"/><Relationship Id="rId14" Type="http://schemas.openxmlformats.org/officeDocument/2006/relationships/image" Target="../media/image310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3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4.png"/><Relationship Id="rId4" Type="http://schemas.openxmlformats.org/officeDocument/2006/relationships/image" Target="../media/image317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1.png"/><Relationship Id="rId3" Type="http://schemas.openxmlformats.org/officeDocument/2006/relationships/image" Target="../media/image319.png"/><Relationship Id="rId7" Type="http://schemas.openxmlformats.org/officeDocument/2006/relationships/image" Target="../media/image184.png"/><Relationship Id="rId2" Type="http://schemas.openxmlformats.org/officeDocument/2006/relationships/image" Target="../media/image3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7.jpeg"/><Relationship Id="rId5" Type="http://schemas.openxmlformats.org/officeDocument/2006/relationships/image" Target="../media/image320.png"/><Relationship Id="rId4" Type="http://schemas.openxmlformats.org/officeDocument/2006/relationships/image" Target="../media/image70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>
            <a:extLst>
              <a:ext uri="{FF2B5EF4-FFF2-40B4-BE49-F238E27FC236}">
                <a16:creationId xmlns:a16="http://schemas.microsoft.com/office/drawing/2014/main" id="{EF7A3745-2D79-4C0D-A3C9-EB567FEF8D54}"/>
              </a:ext>
            </a:extLst>
          </p:cNvPr>
          <p:cNvGrpSpPr/>
          <p:nvPr/>
        </p:nvGrpSpPr>
        <p:grpSpPr>
          <a:xfrm>
            <a:off x="0" y="6660971"/>
            <a:ext cx="12190811" cy="200899"/>
            <a:chOff x="2720" y="55380"/>
            <a:chExt cx="12190811" cy="200899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B5555A6-284F-46CD-9444-FC63A154EF83}"/>
                </a:ext>
              </a:extLst>
            </p:cNvPr>
            <p:cNvSpPr/>
            <p:nvPr/>
          </p:nvSpPr>
          <p:spPr>
            <a:xfrm>
              <a:off x="2720" y="55380"/>
              <a:ext cx="4077056" cy="200899"/>
            </a:xfrm>
            <a:prstGeom prst="rect">
              <a:avLst/>
            </a:prstGeom>
            <a:solidFill>
              <a:srgbClr val="33CCC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52CAF395-067C-4121-AD6A-2929915D8B43}"/>
                </a:ext>
              </a:extLst>
            </p:cNvPr>
            <p:cNvSpPr/>
            <p:nvPr/>
          </p:nvSpPr>
          <p:spPr>
            <a:xfrm>
              <a:off x="4079775" y="55380"/>
              <a:ext cx="4042387" cy="200899"/>
            </a:xfrm>
            <a:prstGeom prst="rect">
              <a:avLst/>
            </a:prstGeom>
            <a:solidFill>
              <a:srgbClr val="FF330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6B5296E0-6D98-44E8-889B-9DF06B811264}"/>
                </a:ext>
              </a:extLst>
            </p:cNvPr>
            <p:cNvSpPr/>
            <p:nvPr/>
          </p:nvSpPr>
          <p:spPr>
            <a:xfrm>
              <a:off x="8122162" y="55380"/>
              <a:ext cx="4071369" cy="200899"/>
            </a:xfrm>
            <a:prstGeom prst="rect">
              <a:avLst/>
            </a:prstGeom>
            <a:solidFill>
              <a:schemeClr val="tx1">
                <a:lumMod val="50000"/>
                <a:lumOff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idx="4294967295"/>
          </p:nvPr>
        </p:nvSpPr>
        <p:spPr>
          <a:xfrm>
            <a:off x="914400" y="2786325"/>
            <a:ext cx="10363200" cy="1608137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altLang="ko-KR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DANTE</a:t>
            </a:r>
            <a:r>
              <a:rPr lang="ko-KR" alt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네트워크기반 음향 솔루션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3AC0038-C9A2-4F4E-A975-DA0FCF0950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97152"/>
            <a:ext cx="3368824" cy="1542840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3320D06F-8FBF-404E-BF24-16672C5CE3FD}"/>
              </a:ext>
            </a:extLst>
          </p:cNvPr>
          <p:cNvGrpSpPr/>
          <p:nvPr/>
        </p:nvGrpSpPr>
        <p:grpSpPr>
          <a:xfrm>
            <a:off x="8318333" y="5043747"/>
            <a:ext cx="3872478" cy="1282342"/>
            <a:chOff x="6032183" y="5026978"/>
            <a:chExt cx="3872478" cy="1282342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A6BD163D-008D-4D39-B214-FAC74BFE12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1164"/>
            <a:stretch/>
          </p:blipFill>
          <p:spPr>
            <a:xfrm>
              <a:off x="6032183" y="5373534"/>
              <a:ext cx="3872478" cy="935786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046EBF49-E16B-4DD9-8446-FFE774EB73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3514" t="49444" r="29546"/>
            <a:stretch/>
          </p:blipFill>
          <p:spPr>
            <a:xfrm>
              <a:off x="6177136" y="5026978"/>
              <a:ext cx="2304256" cy="1082857"/>
            </a:xfrm>
            <a:prstGeom prst="rect">
              <a:avLst/>
            </a:prstGeom>
          </p:spPr>
        </p:pic>
      </p:grpSp>
      <p:pic>
        <p:nvPicPr>
          <p:cNvPr id="4" name="Picture 4" descr="G:\엠앤에이 솔루션\DANACOID\수신자료\LOGO\大因新logo黑JPG.jpg">
            <a:extLst>
              <a:ext uri="{FF2B5EF4-FFF2-40B4-BE49-F238E27FC236}">
                <a16:creationId xmlns:a16="http://schemas.microsoft.com/office/drawing/2014/main" id="{B153E218-DD45-4F8F-BB22-DF681256C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0832" y="260648"/>
            <a:ext cx="2304256" cy="755224"/>
          </a:xfrm>
          <a:prstGeom prst="rect">
            <a:avLst/>
          </a:prstGeom>
          <a:noFill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0EF34B7-55CC-461C-8D6C-B5D0EC36992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21100" r="6295" b="23915"/>
          <a:stretch/>
        </p:blipFill>
        <p:spPr>
          <a:xfrm>
            <a:off x="119336" y="187824"/>
            <a:ext cx="2664296" cy="81105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6FA57DB-262E-4C9B-B162-9CB0625561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52" y="4908843"/>
            <a:ext cx="2374582" cy="1339001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007AFC8-6E77-4C47-9E11-3FB48EC30E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416" y="4869160"/>
            <a:ext cx="1793672" cy="13746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771953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DCFB33A-A3D3-4FA4-A3AF-3B99A029F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32656"/>
            <a:ext cx="3048000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48FB5C-D18F-43E6-8CE0-133F83481452}"/>
              </a:ext>
            </a:extLst>
          </p:cNvPr>
          <p:cNvSpPr txBox="1"/>
          <p:nvPr/>
        </p:nvSpPr>
        <p:spPr>
          <a:xfrm>
            <a:off x="1959364" y="2492896"/>
            <a:ext cx="8273272" cy="73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1. </a:t>
            </a:r>
            <a:r>
              <a:rPr lang="en-US" altLang="ko-KR" sz="32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Audio&amp;Video</a:t>
            </a: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Over IP (IP/LAN </a:t>
            </a:r>
            <a:r>
              <a:rPr lang="en-US" altLang="ko-KR" sz="32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Sytem</a:t>
            </a: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)</a:t>
            </a:r>
            <a:endParaRPr lang="ko-KR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7C956D-221B-40D2-AE7D-CB048420F4E8}"/>
              </a:ext>
            </a:extLst>
          </p:cNvPr>
          <p:cNvSpPr txBox="1"/>
          <p:nvPr/>
        </p:nvSpPr>
        <p:spPr>
          <a:xfrm>
            <a:off x="767408" y="4221088"/>
            <a:ext cx="10657184" cy="1301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Voice Over IP (VoIP : TCP/IP</a:t>
            </a:r>
            <a:r>
              <a:rPr lang="ko-KR" altLang="en-US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오디오 전송규격</a:t>
            </a:r>
            <a:r>
              <a:rPr lang="en-US" altLang="ko-K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en-US" altLang="ko-K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SIP (Session initial Protocol : VoIP+</a:t>
            </a:r>
            <a:r>
              <a:rPr lang="ko-KR" altLang="en-US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장치제어 </a:t>
            </a:r>
            <a:r>
              <a:rPr lang="en-US" altLang="ko-K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SW</a:t>
            </a:r>
            <a:r>
              <a:rPr lang="ko-KR" altLang="en-US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구현</a:t>
            </a:r>
            <a:r>
              <a:rPr lang="en-US" altLang="ko-KR" sz="2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) </a:t>
            </a:r>
            <a:endParaRPr lang="ko-KR" altLang="en-US" sz="28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5692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표 18">
            <a:extLst>
              <a:ext uri="{FF2B5EF4-FFF2-40B4-BE49-F238E27FC236}">
                <a16:creationId xmlns:a16="http://schemas.microsoft.com/office/drawing/2014/main" id="{F6E69026-2071-41A2-8A16-6C39F6AE37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532057"/>
              </p:ext>
            </p:extLst>
          </p:nvPr>
        </p:nvGraphicFramePr>
        <p:xfrm>
          <a:off x="1257345" y="980728"/>
          <a:ext cx="9591183" cy="5447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5018">
                  <a:extLst>
                    <a:ext uri="{9D8B030D-6E8A-4147-A177-3AD203B41FA5}">
                      <a16:colId xmlns:a16="http://schemas.microsoft.com/office/drawing/2014/main" val="526275024"/>
                    </a:ext>
                  </a:extLst>
                </a:gridCol>
                <a:gridCol w="3563144">
                  <a:extLst>
                    <a:ext uri="{9D8B030D-6E8A-4147-A177-3AD203B41FA5}">
                      <a16:colId xmlns:a16="http://schemas.microsoft.com/office/drawing/2014/main" val="1882587171"/>
                    </a:ext>
                  </a:extLst>
                </a:gridCol>
                <a:gridCol w="3711608">
                  <a:extLst>
                    <a:ext uri="{9D8B030D-6E8A-4147-A177-3AD203B41FA5}">
                      <a16:colId xmlns:a16="http://schemas.microsoft.com/office/drawing/2014/main" val="2552106825"/>
                    </a:ext>
                  </a:extLst>
                </a:gridCol>
                <a:gridCol w="1351413">
                  <a:extLst>
                    <a:ext uri="{9D8B030D-6E8A-4147-A177-3AD203B41FA5}">
                      <a16:colId xmlns:a16="http://schemas.microsoft.com/office/drawing/2014/main" val="2936488297"/>
                    </a:ext>
                  </a:extLst>
                </a:gridCol>
              </a:tblGrid>
              <a:tr h="4687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아날로그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개별회선</a:t>
                      </a:r>
                      <a:r>
                        <a:rPr lang="en-US" altLang="ko-KR" sz="1400" dirty="0"/>
                        <a:t>)</a:t>
                      </a:r>
                      <a:r>
                        <a:rPr lang="ko-KR" altLang="en-US" sz="1400" dirty="0"/>
                        <a:t> 전송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제어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네트워크</a:t>
                      </a:r>
                      <a:r>
                        <a:rPr lang="en-US" altLang="ko-KR" sz="1400" dirty="0"/>
                        <a:t>(IP)</a:t>
                      </a:r>
                      <a:r>
                        <a:rPr lang="ko-KR" altLang="en-US" sz="1400" dirty="0"/>
                        <a:t> 전송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제어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특징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7515934"/>
                  </a:ext>
                </a:extLst>
              </a:tr>
              <a:tr h="24892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/>
                        <a:t>CCTV</a:t>
                      </a:r>
                    </a:p>
                    <a:p>
                      <a:pPr algn="ctr" latinLnBrk="1"/>
                      <a:r>
                        <a:rPr lang="ko-KR" altLang="en-US" sz="1400" dirty="0" err="1"/>
                        <a:t>동축전송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en-US" altLang="ko-KR" sz="1400" dirty="0"/>
                        <a:t>&amp;</a:t>
                      </a:r>
                    </a:p>
                    <a:p>
                      <a:pPr algn="ctr" latinLnBrk="1"/>
                      <a:r>
                        <a:rPr lang="en-US" altLang="ko-KR" sz="1400" dirty="0"/>
                        <a:t>IP</a:t>
                      </a:r>
                      <a:r>
                        <a:rPr lang="ko-KR" altLang="en-US" sz="1400" dirty="0"/>
                        <a:t>카메라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호환성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표준 </a:t>
                      </a:r>
                      <a:r>
                        <a:rPr lang="en-US" altLang="ko-KR" sz="1000" dirty="0" err="1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iP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네트워크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확장성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다수의 개별선로 간소화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 err="1"/>
                        <a:t>손실최소화</a:t>
                      </a:r>
                      <a:endParaRPr lang="en-US" altLang="ko-KR" sz="1200" dirty="0"/>
                    </a:p>
                    <a:p>
                      <a:pPr marL="0" indent="0" algn="l" latinLnBrk="1"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AD/DA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변환 제거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0" indent="0" algn="l" latinLnBrk="1">
                        <a:buFont typeface="Wingdings" panose="05000000000000000000" pitchFamily="2" charset="2"/>
                        <a:buNone/>
                      </a:pP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디지털 원본 데이터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0" indent="0" algn="l" latinLnBrk="1">
                        <a:buFont typeface="Wingdings" panose="05000000000000000000" pitchFamily="2" charset="2"/>
                        <a:buNone/>
                      </a:pPr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설비간소화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유지보수 용이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하드웨어 및 설치자재 감소 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(PoE)</a:t>
                      </a:r>
                      <a:endParaRPr lang="en-US" altLang="ko-KR" sz="12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공간활용성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운영장치 및 선로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000" dirty="0" err="1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단자함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최소화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사용자 중심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소프트웨어 기능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실시간 운영관리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endParaRPr lang="en-US" altLang="ko-KR" sz="1200" dirty="0"/>
                    </a:p>
                    <a:p>
                      <a:pPr marL="171450" indent="-171450" algn="l" latinLnBrk="1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200" dirty="0"/>
                        <a:t>효율성 증가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관리효율 향상</a:t>
                      </a:r>
                      <a:endParaRPr lang="en-US" altLang="ko-KR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algn="l" latinLnBrk="1"/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배선자재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,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설치 인건비 감소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917543"/>
                  </a:ext>
                </a:extLst>
              </a:tr>
              <a:tr h="24892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전화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ko-KR" altLang="en-US" sz="1400" dirty="0"/>
                        <a:t>교환기</a:t>
                      </a:r>
                      <a:endParaRPr lang="en-US" altLang="ko-KR" sz="1400" dirty="0"/>
                    </a:p>
                    <a:p>
                      <a:pPr algn="ctr" latinLnBrk="1"/>
                      <a:r>
                        <a:rPr lang="en-US" altLang="ko-KR" sz="1400" dirty="0"/>
                        <a:t>&amp;</a:t>
                      </a:r>
                    </a:p>
                    <a:p>
                      <a:pPr algn="ctr" latinLnBrk="1"/>
                      <a:r>
                        <a:rPr lang="en-US" altLang="ko-KR" sz="1400" dirty="0"/>
                        <a:t>IP</a:t>
                      </a:r>
                      <a:r>
                        <a:rPr lang="ko-KR" altLang="en-US" sz="1400" dirty="0"/>
                        <a:t>전화기</a:t>
                      </a:r>
                      <a:endParaRPr lang="en-US" altLang="ko-KR" sz="14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0038408"/>
                  </a:ext>
                </a:extLst>
              </a:tr>
            </a:tbl>
          </a:graphicData>
        </a:graphic>
      </p:graphicFrame>
      <p:sp>
        <p:nvSpPr>
          <p:cNvPr id="37" name="직사각형 36">
            <a:extLst>
              <a:ext uri="{FF2B5EF4-FFF2-40B4-BE49-F238E27FC236}">
                <a16:creationId xmlns:a16="http://schemas.microsoft.com/office/drawing/2014/main" id="{730B8792-132F-4C25-ACAE-D8DFB3A69378}"/>
              </a:ext>
            </a:extLst>
          </p:cNvPr>
          <p:cNvSpPr/>
          <p:nvPr/>
        </p:nvSpPr>
        <p:spPr>
          <a:xfrm>
            <a:off x="6371626" y="4019114"/>
            <a:ext cx="2690211" cy="20966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AE0685A1-F242-42E5-9465-A77A28C3BBDC}"/>
              </a:ext>
            </a:extLst>
          </p:cNvPr>
          <p:cNvGrpSpPr/>
          <p:nvPr/>
        </p:nvGrpSpPr>
        <p:grpSpPr>
          <a:xfrm>
            <a:off x="6072889" y="4019114"/>
            <a:ext cx="3175630" cy="2218777"/>
            <a:chOff x="4943900" y="4019114"/>
            <a:chExt cx="3080481" cy="2218777"/>
          </a:xfrm>
        </p:grpSpPr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A6F9CB17-80F7-4D7A-A5BF-E6E3D7B714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42961" y="4019114"/>
              <a:ext cx="2609606" cy="2087685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3897F93D-5217-4B62-92AF-BA761AC01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28803" y="5483734"/>
              <a:ext cx="1195578" cy="718900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id="{36D0139E-C65B-4BCD-A5FC-12F7C03B43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43900" y="5516652"/>
              <a:ext cx="1289936" cy="72123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77F66B31-9686-4EA6-AE0D-6AB82DD33AD7}"/>
              </a:ext>
            </a:extLst>
          </p:cNvPr>
          <p:cNvGrpSpPr/>
          <p:nvPr/>
        </p:nvGrpSpPr>
        <p:grpSpPr>
          <a:xfrm>
            <a:off x="2481481" y="1700808"/>
            <a:ext cx="3168353" cy="2196715"/>
            <a:chOff x="1353994" y="1700808"/>
            <a:chExt cx="3073421" cy="2196715"/>
          </a:xfrm>
        </p:grpSpPr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id="{A02C4992-39B8-49FC-B740-ACC180620D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clrChange>
                <a:clrFrom>
                  <a:srgbClr val="EEEEEE"/>
                </a:clrFrom>
                <a:clrTo>
                  <a:srgbClr val="EEEEE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353994" y="1700808"/>
              <a:ext cx="2973944" cy="1839666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44" name="그림 43">
              <a:extLst>
                <a:ext uri="{FF2B5EF4-FFF2-40B4-BE49-F238E27FC236}">
                  <a16:creationId xmlns:a16="http://schemas.microsoft.com/office/drawing/2014/main" id="{2852FFBD-8123-4119-B8FB-D14EE68D40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591770" y="3284984"/>
              <a:ext cx="835645" cy="612539"/>
            </a:xfrm>
            <a:prstGeom prst="rect">
              <a:avLst/>
            </a:prstGeom>
          </p:spPr>
        </p:pic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A87B7D9A-6DAD-4C3B-A490-F20993210ADF}"/>
              </a:ext>
            </a:extLst>
          </p:cNvPr>
          <p:cNvGrpSpPr/>
          <p:nvPr/>
        </p:nvGrpSpPr>
        <p:grpSpPr>
          <a:xfrm>
            <a:off x="5923103" y="1700808"/>
            <a:ext cx="3399138" cy="2107993"/>
            <a:chOff x="4800154" y="1747400"/>
            <a:chExt cx="3297292" cy="2107993"/>
          </a:xfrm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F8F0C5E4-B15E-4911-962F-DDBBBA943A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clrChange>
                <a:clrFrom>
                  <a:srgbClr val="EEEEEE"/>
                </a:clrFrom>
                <a:clrTo>
                  <a:srgbClr val="EEEEE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01578" y="1747400"/>
              <a:ext cx="3095868" cy="1839666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A0595ED0-21BE-4C52-929A-603640322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00154" y="3300917"/>
              <a:ext cx="819945" cy="55447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40CE1405-9E48-40C2-B110-1ACF84294472}"/>
              </a:ext>
            </a:extLst>
          </p:cNvPr>
          <p:cNvGrpSpPr/>
          <p:nvPr/>
        </p:nvGrpSpPr>
        <p:grpSpPr>
          <a:xfrm>
            <a:off x="2391798" y="4126571"/>
            <a:ext cx="3258035" cy="2219701"/>
            <a:chOff x="1472710" y="4126571"/>
            <a:chExt cx="3160417" cy="2219701"/>
          </a:xfrm>
        </p:grpSpPr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id="{FC61B592-2395-4303-8973-5E0FFF8E302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81052" y="4126571"/>
              <a:ext cx="2669354" cy="1606105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</p:pic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id="{FF7A9778-EE3A-4A71-B5A5-284BEBF7E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72710" y="5385472"/>
              <a:ext cx="930744" cy="72132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1" name="그림 50">
              <a:extLst>
                <a:ext uri="{FF2B5EF4-FFF2-40B4-BE49-F238E27FC236}">
                  <a16:creationId xmlns:a16="http://schemas.microsoft.com/office/drawing/2014/main" id="{435A50D9-664B-4E0F-8952-4FC05332A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26214" y="5335164"/>
              <a:ext cx="1006913" cy="101110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5" name="모서리가 둥근 직사각형 17">
            <a:extLst>
              <a:ext uri="{FF2B5EF4-FFF2-40B4-BE49-F238E27FC236}">
                <a16:creationId xmlns:a16="http://schemas.microsoft.com/office/drawing/2014/main" id="{FD9FBEB9-871F-4CB1-87B4-0E45219018C3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정보통신 관련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분야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장치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전송체계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변화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6577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25C29A8-243B-4408-8E9B-9BAF9B4496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334" y="1328562"/>
            <a:ext cx="1091796" cy="313410"/>
          </a:xfrm>
          <a:prstGeom prst="rect">
            <a:avLst/>
          </a:prstGeom>
        </p:spPr>
      </p:pic>
      <p:pic>
        <p:nvPicPr>
          <p:cNvPr id="5" name="Picture 2" descr="Page2-2.tif">
            <a:extLst>
              <a:ext uri="{FF2B5EF4-FFF2-40B4-BE49-F238E27FC236}">
                <a16:creationId xmlns:a16="http://schemas.microsoft.com/office/drawing/2014/main" id="{30BCBBE2-A1B6-49E1-9E62-BDAADB1D88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2160" y="1268760"/>
            <a:ext cx="4752528" cy="432511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01641C7-54A3-4553-A87F-2CCCE4C777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05041" y="4437601"/>
            <a:ext cx="4752529" cy="1596859"/>
          </a:xfrm>
          <a:prstGeom prst="rect">
            <a:avLst/>
          </a:prstGeom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7BD3D537-C137-46C4-9F68-DCDE570BCF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1424" y="1906606"/>
            <a:ext cx="4344830" cy="1173131"/>
          </a:xfrm>
          <a:prstGeom prst="rect">
            <a:avLst/>
          </a:prstGeom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5BEB2E6F-E243-46EA-B833-19977A4129D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9870" y="3555225"/>
            <a:ext cx="2736304" cy="2567961"/>
          </a:xfrm>
          <a:prstGeom prst="rect">
            <a:avLst/>
          </a:prstGeom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7698A215-C19C-4D60-8BFC-9CDF669F2D1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8002" y="3154140"/>
            <a:ext cx="360040" cy="4578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8FCCE84-66A5-4276-A027-BB0B8257DB9A}"/>
              </a:ext>
            </a:extLst>
          </p:cNvPr>
          <p:cNvSpPr txBox="1"/>
          <p:nvPr/>
        </p:nvSpPr>
        <p:spPr>
          <a:xfrm flipH="1">
            <a:off x="6844756" y="4627552"/>
            <a:ext cx="2083226" cy="241867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범용 네트워크 기반 통합 전송</a:t>
            </a:r>
            <a:r>
              <a:rPr lang="en-US" altLang="ko-KR" sz="900" dirty="0"/>
              <a:t>/</a:t>
            </a:r>
            <a:r>
              <a:rPr lang="ko-KR" altLang="en-US" sz="900" dirty="0"/>
              <a:t>제어</a:t>
            </a:r>
            <a:endParaRPr lang="en-US" altLang="ko-KR" sz="9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FE78A74-7A2B-4657-B7CA-BCA51640A94B}"/>
              </a:ext>
            </a:extLst>
          </p:cNvPr>
          <p:cNvSpPr txBox="1"/>
          <p:nvPr/>
        </p:nvSpPr>
        <p:spPr>
          <a:xfrm flipH="1">
            <a:off x="6817757" y="4944754"/>
            <a:ext cx="2083228" cy="323994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유연한 확장성을 제공하는 </a:t>
            </a:r>
            <a:r>
              <a:rPr lang="en-US" altLang="ko-KR" sz="900" dirty="0"/>
              <a:t>AV </a:t>
            </a:r>
            <a:r>
              <a:rPr lang="ko-KR" altLang="en-US" sz="900" dirty="0"/>
              <a:t>표준 </a:t>
            </a:r>
            <a:endParaRPr lang="en-US" altLang="ko-KR" sz="900" dirty="0"/>
          </a:p>
          <a:p>
            <a:r>
              <a:rPr lang="ko-KR" altLang="en-US" sz="900" dirty="0"/>
              <a:t>네트워크 프로토콜</a:t>
            </a:r>
            <a:endParaRPr lang="en-US" altLang="ko-KR" sz="9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FE37144-5F9A-4E9F-98D7-211839160D99}"/>
              </a:ext>
            </a:extLst>
          </p:cNvPr>
          <p:cNvSpPr txBox="1"/>
          <p:nvPr/>
        </p:nvSpPr>
        <p:spPr>
          <a:xfrm flipH="1">
            <a:off x="6809036" y="5335860"/>
            <a:ext cx="2182483" cy="26626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네트워크 디바이스 정보 활용 최적화</a:t>
            </a:r>
            <a:endParaRPr lang="en-US" altLang="ko-KR" sz="9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8B401C-454E-4398-B980-89368F3A4DB3}"/>
              </a:ext>
            </a:extLst>
          </p:cNvPr>
          <p:cNvSpPr txBox="1"/>
          <p:nvPr/>
        </p:nvSpPr>
        <p:spPr>
          <a:xfrm flipH="1">
            <a:off x="6809036" y="5710327"/>
            <a:ext cx="2182483" cy="26626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최적의 시각적 </a:t>
            </a:r>
            <a:r>
              <a:rPr lang="en-US" altLang="ko-KR" sz="900" dirty="0"/>
              <a:t>GUI </a:t>
            </a:r>
            <a:r>
              <a:rPr lang="ko-KR" altLang="en-US" sz="900" dirty="0"/>
              <a:t>운영 인터페이스</a:t>
            </a:r>
            <a:endParaRPr lang="en-US" altLang="ko-KR" sz="9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DE6BB56-73E0-4C8D-9722-F7A3C7CD5DA4}"/>
              </a:ext>
            </a:extLst>
          </p:cNvPr>
          <p:cNvSpPr txBox="1"/>
          <p:nvPr/>
        </p:nvSpPr>
        <p:spPr>
          <a:xfrm flipH="1">
            <a:off x="9191564" y="4577522"/>
            <a:ext cx="1742150" cy="31650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실시간 디지털 전송</a:t>
            </a:r>
            <a:r>
              <a:rPr lang="en-US" altLang="ko-KR" sz="900" dirty="0"/>
              <a:t>&amp;</a:t>
            </a:r>
            <a:r>
              <a:rPr lang="ko-KR" altLang="en-US" sz="900" dirty="0"/>
              <a:t>분배 </a:t>
            </a:r>
            <a:endParaRPr lang="en-US" altLang="ko-KR" sz="9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0B05B7-52F7-4E64-A483-BC57D5356B0E}"/>
              </a:ext>
            </a:extLst>
          </p:cNvPr>
          <p:cNvSpPr txBox="1"/>
          <p:nvPr/>
        </p:nvSpPr>
        <p:spPr>
          <a:xfrm flipH="1">
            <a:off x="9191564" y="4957169"/>
            <a:ext cx="1923124" cy="31650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ko-KR" altLang="en-US" sz="900" dirty="0"/>
              <a:t>단일화 네트워크 인프라 활용</a:t>
            </a:r>
            <a:endParaRPr lang="en-US" altLang="ko-KR" sz="9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FBB4A2C-45C3-4D1F-9A75-35D6286179E6}"/>
              </a:ext>
            </a:extLst>
          </p:cNvPr>
          <p:cNvSpPr txBox="1"/>
          <p:nvPr/>
        </p:nvSpPr>
        <p:spPr>
          <a:xfrm flipH="1">
            <a:off x="9191564" y="5305991"/>
            <a:ext cx="2017004" cy="316509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900" dirty="0"/>
              <a:t>IP </a:t>
            </a:r>
            <a:r>
              <a:rPr lang="ko-KR" altLang="en-US" sz="900" dirty="0"/>
              <a:t>네트워크 기반 고품질 신호 전송</a:t>
            </a:r>
            <a:r>
              <a:rPr lang="en-US" altLang="ko-KR" sz="900" dirty="0"/>
              <a:t> </a:t>
            </a:r>
          </a:p>
        </p:txBody>
      </p:sp>
      <p:sp>
        <p:nvSpPr>
          <p:cNvPr id="29" name="모서리가 둥근 직사각형 17">
            <a:extLst>
              <a:ext uri="{FF2B5EF4-FFF2-40B4-BE49-F238E27FC236}">
                <a16:creationId xmlns:a16="http://schemas.microsoft.com/office/drawing/2014/main" id="{828A4729-6AC1-4FE1-928B-E813A1BAFC3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개요</a:t>
            </a:r>
          </a:p>
        </p:txBody>
      </p:sp>
    </p:spTree>
    <p:extLst>
      <p:ext uri="{BB962C8B-B14F-4D97-AF65-F5344CB8AC3E}">
        <p14:creationId xmlns:p14="http://schemas.microsoft.com/office/powerpoint/2010/main" val="2990918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>
            <a:extLst>
              <a:ext uri="{FF2B5EF4-FFF2-40B4-BE49-F238E27FC236}">
                <a16:creationId xmlns:a16="http://schemas.microsoft.com/office/drawing/2014/main" id="{B8B420B3-BC0F-422C-8F53-6399CD7E2698}"/>
              </a:ext>
            </a:extLst>
          </p:cNvPr>
          <p:cNvSpPr/>
          <p:nvPr/>
        </p:nvSpPr>
        <p:spPr>
          <a:xfrm>
            <a:off x="3141815" y="1604483"/>
            <a:ext cx="1008112" cy="7063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2" descr="Page2-2.tif">
            <a:extLst>
              <a:ext uri="{FF2B5EF4-FFF2-40B4-BE49-F238E27FC236}">
                <a16:creationId xmlns:a16="http://schemas.microsoft.com/office/drawing/2014/main" id="{D2022353-B1D8-47FF-BC28-7D4B2761BF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5572" y="3231058"/>
            <a:ext cx="144355" cy="83127"/>
          </a:xfrm>
          <a:prstGeom prst="rect">
            <a:avLst/>
          </a:prstGeom>
        </p:spPr>
      </p:pic>
      <p:pic>
        <p:nvPicPr>
          <p:cNvPr id="22" name="Picture 4">
            <a:extLst>
              <a:ext uri="{FF2B5EF4-FFF2-40B4-BE49-F238E27FC236}">
                <a16:creationId xmlns:a16="http://schemas.microsoft.com/office/drawing/2014/main" id="{A2CCCA97-1504-4D1C-853E-0679DA0118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3762" y="4709309"/>
            <a:ext cx="1060117" cy="1477207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FBBAD252-AE37-4FBF-AC5C-9172C2F7A3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8122" y="2522155"/>
            <a:ext cx="1080286" cy="1081056"/>
          </a:xfrm>
          <a:prstGeom prst="rect">
            <a:avLst/>
          </a:prstGeom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F0B2B21A-8E3F-4A13-A826-96E60CA0A6C7}"/>
              </a:ext>
            </a:extLst>
          </p:cNvPr>
          <p:cNvGrpSpPr/>
          <p:nvPr/>
        </p:nvGrpSpPr>
        <p:grpSpPr>
          <a:xfrm>
            <a:off x="1199456" y="1124744"/>
            <a:ext cx="6796534" cy="5264386"/>
            <a:chOff x="632298" y="1124744"/>
            <a:chExt cx="6796534" cy="5264386"/>
          </a:xfrm>
        </p:grpSpPr>
        <p:pic>
          <p:nvPicPr>
            <p:cNvPr id="25" name="Picture 2" descr="Page2-2.tif">
              <a:extLst>
                <a:ext uri="{FF2B5EF4-FFF2-40B4-BE49-F238E27FC236}">
                  <a16:creationId xmlns:a16="http://schemas.microsoft.com/office/drawing/2014/main" id="{32B94BFF-7F20-4726-AA88-C1B1969B8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2298" y="1124744"/>
              <a:ext cx="5145519" cy="4682767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F6D6E903-AAA0-4E27-9087-276716CA78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532"/>
            <a:stretch/>
          </p:blipFill>
          <p:spPr>
            <a:xfrm>
              <a:off x="4664746" y="2794580"/>
              <a:ext cx="1382043" cy="81764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27" name="Picture 4">
              <a:extLst>
                <a:ext uri="{FF2B5EF4-FFF2-40B4-BE49-F238E27FC236}">
                  <a16:creationId xmlns:a16="http://schemas.microsoft.com/office/drawing/2014/main" id="{0CCDACE8-F178-4F63-AADB-68AE89188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9416" y="4536972"/>
              <a:ext cx="4866004" cy="1852158"/>
            </a:xfrm>
            <a:prstGeom prst="rect">
              <a:avLst/>
            </a:prstGeom>
          </p:spPr>
        </p:pic>
        <p:pic>
          <p:nvPicPr>
            <p:cNvPr id="28" name="Picture 10">
              <a:extLst>
                <a:ext uri="{FF2B5EF4-FFF2-40B4-BE49-F238E27FC236}">
                  <a16:creationId xmlns:a16="http://schemas.microsoft.com/office/drawing/2014/main" id="{25111620-73B2-498A-B453-9CB4D11C632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6046789" y="2794580"/>
              <a:ext cx="1382043" cy="81896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9" name="모서리가 둥근 직사각형 17">
              <a:extLst>
                <a:ext uri="{FF2B5EF4-FFF2-40B4-BE49-F238E27FC236}">
                  <a16:creationId xmlns:a16="http://schemas.microsoft.com/office/drawing/2014/main" id="{22F6481E-6F4B-4C07-B825-F0F2FAB4E3F6}"/>
                </a:ext>
              </a:extLst>
            </p:cNvPr>
            <p:cNvSpPr/>
            <p:nvPr/>
          </p:nvSpPr>
          <p:spPr bwMode="auto">
            <a:xfrm rot="16200000">
              <a:off x="5524588" y="2022379"/>
              <a:ext cx="162915" cy="1231044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 Software</a:t>
              </a:r>
              <a:endPara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8C632D7D-2F66-45E0-A6D8-451589854D95}"/>
              </a:ext>
            </a:extLst>
          </p:cNvPr>
          <p:cNvGrpSpPr/>
          <p:nvPr/>
        </p:nvGrpSpPr>
        <p:grpSpPr>
          <a:xfrm>
            <a:off x="4223792" y="921064"/>
            <a:ext cx="6480720" cy="5365369"/>
            <a:chOff x="2497457" y="921064"/>
            <a:chExt cx="6480720" cy="5365369"/>
          </a:xfrm>
        </p:grpSpPr>
        <p:cxnSp>
          <p:nvCxnSpPr>
            <p:cNvPr id="31" name="직선 화살표 연결선 30">
              <a:extLst>
                <a:ext uri="{FF2B5EF4-FFF2-40B4-BE49-F238E27FC236}">
                  <a16:creationId xmlns:a16="http://schemas.microsoft.com/office/drawing/2014/main" id="{2658707D-16B2-4616-BEFA-290B089E317D}"/>
                </a:ext>
              </a:extLst>
            </p:cNvPr>
            <p:cNvCxnSpPr>
              <a:cxnSpLocks/>
              <a:stCxn id="34" idx="1"/>
              <a:endCxn id="28" idx="0"/>
            </p:cNvCxnSpPr>
            <p:nvPr/>
          </p:nvCxnSpPr>
          <p:spPr>
            <a:xfrm flipH="1">
              <a:off x="6010682" y="1701144"/>
              <a:ext cx="210885" cy="109343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화살표 연결선 31">
              <a:extLst>
                <a:ext uri="{FF2B5EF4-FFF2-40B4-BE49-F238E27FC236}">
                  <a16:creationId xmlns:a16="http://schemas.microsoft.com/office/drawing/2014/main" id="{6E98F735-166D-49D5-9DC2-7E0856604045}"/>
                </a:ext>
              </a:extLst>
            </p:cNvPr>
            <p:cNvCxnSpPr>
              <a:cxnSpLocks/>
              <a:stCxn id="35" idx="1"/>
            </p:cNvCxnSpPr>
            <p:nvPr/>
          </p:nvCxnSpPr>
          <p:spPr>
            <a:xfrm flipH="1" flipV="1">
              <a:off x="4729705" y="3612225"/>
              <a:ext cx="1418847" cy="137623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>
              <a:extLst>
                <a:ext uri="{FF2B5EF4-FFF2-40B4-BE49-F238E27FC236}">
                  <a16:creationId xmlns:a16="http://schemas.microsoft.com/office/drawing/2014/main" id="{59BFB8DF-10F7-4D17-9C10-F97CF66604E1}"/>
                </a:ext>
              </a:extLst>
            </p:cNvPr>
            <p:cNvCxnSpPr>
              <a:cxnSpLocks/>
              <a:stCxn id="34" idx="1"/>
            </p:cNvCxnSpPr>
            <p:nvPr/>
          </p:nvCxnSpPr>
          <p:spPr>
            <a:xfrm flipH="1">
              <a:off x="2497457" y="1701144"/>
              <a:ext cx="3724110" cy="13678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3415469E-FC2B-4EEB-AB76-94D9F6242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21567" y="921064"/>
              <a:ext cx="2537500" cy="1560159"/>
            </a:xfrm>
            <a:prstGeom prst="rect">
              <a:avLst/>
            </a:prstGeom>
          </p:spPr>
        </p:pic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4A52E712-9C7A-49E5-9F15-093A33B0D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48552" y="3690493"/>
              <a:ext cx="2829625" cy="2595940"/>
            </a:xfrm>
            <a:prstGeom prst="rect">
              <a:avLst/>
            </a:prstGeom>
          </p:spPr>
        </p:pic>
        <p:cxnSp>
          <p:nvCxnSpPr>
            <p:cNvPr id="53" name="직선 화살표 연결선 52">
              <a:extLst>
                <a:ext uri="{FF2B5EF4-FFF2-40B4-BE49-F238E27FC236}">
                  <a16:creationId xmlns:a16="http://schemas.microsoft.com/office/drawing/2014/main" id="{BD92D1F1-A56A-4625-B137-CA0AA4D64284}"/>
                </a:ext>
              </a:extLst>
            </p:cNvPr>
            <p:cNvCxnSpPr>
              <a:cxnSpLocks/>
              <a:stCxn id="35" idx="1"/>
            </p:cNvCxnSpPr>
            <p:nvPr/>
          </p:nvCxnSpPr>
          <p:spPr>
            <a:xfrm flipH="1" flipV="1">
              <a:off x="2497457" y="3231058"/>
              <a:ext cx="3651095" cy="17574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모서리가 둥근 직사각형 17">
            <a:extLst>
              <a:ext uri="{FF2B5EF4-FFF2-40B4-BE49-F238E27FC236}">
                <a16:creationId xmlns:a16="http://schemas.microsoft.com/office/drawing/2014/main" id="{064B0769-5E1E-413F-9236-2A7FFFAEAA2F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통합운영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개요</a:t>
            </a:r>
          </a:p>
        </p:txBody>
      </p:sp>
    </p:spTree>
    <p:extLst>
      <p:ext uri="{BB962C8B-B14F-4D97-AF65-F5344CB8AC3E}">
        <p14:creationId xmlns:p14="http://schemas.microsoft.com/office/powerpoint/2010/main" val="1772629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C42DBE4-879B-426F-8E9F-0AF9F400E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3232" y="883115"/>
            <a:ext cx="6788416" cy="557022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480D5FE-2D35-4202-93C3-24FEE05F44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95626" y="3770781"/>
            <a:ext cx="1561882" cy="114488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CD72F03-6E3B-4F03-A8CA-C3CC8197F1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73331" y="2539299"/>
            <a:ext cx="1615157" cy="1077091"/>
          </a:xfrm>
          <a:prstGeom prst="rect">
            <a:avLst/>
          </a:prstGeom>
        </p:spPr>
      </p:pic>
      <p:sp>
        <p:nvSpPr>
          <p:cNvPr id="6" name="모서리가 둥근 직사각형 17">
            <a:extLst>
              <a:ext uri="{FF2B5EF4-FFF2-40B4-BE49-F238E27FC236}">
                <a16:creationId xmlns:a16="http://schemas.microsoft.com/office/drawing/2014/main" id="{5398A946-9E2D-41F2-A24B-F37131F3BD31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일반적인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구성</a:t>
            </a:r>
          </a:p>
        </p:txBody>
      </p:sp>
    </p:spTree>
    <p:extLst>
      <p:ext uri="{BB962C8B-B14F-4D97-AF65-F5344CB8AC3E}">
        <p14:creationId xmlns:p14="http://schemas.microsoft.com/office/powerpoint/2010/main" val="510504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17">
            <a:extLst>
              <a:ext uri="{FF2B5EF4-FFF2-40B4-BE49-F238E27FC236}">
                <a16:creationId xmlns:a16="http://schemas.microsoft.com/office/drawing/2014/main" id="{5398A946-9E2D-41F2-A24B-F37131F3BD31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통합운영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구성</a:t>
            </a: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CF9F83B-2F7E-4504-9949-F9BFC14E7115}"/>
              </a:ext>
            </a:extLst>
          </p:cNvPr>
          <p:cNvSpPr/>
          <p:nvPr/>
        </p:nvSpPr>
        <p:spPr>
          <a:xfrm>
            <a:off x="7680176" y="1196752"/>
            <a:ext cx="3384376" cy="2161543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9955BDD-A1D3-4589-8F61-2FF5249AE142}"/>
              </a:ext>
            </a:extLst>
          </p:cNvPr>
          <p:cNvSpPr/>
          <p:nvPr/>
        </p:nvSpPr>
        <p:spPr>
          <a:xfrm>
            <a:off x="9939616" y="2206594"/>
            <a:ext cx="1034347" cy="108215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D12023DD-20EC-412E-A895-77784614C3DA}"/>
              </a:ext>
            </a:extLst>
          </p:cNvPr>
          <p:cNvSpPr/>
          <p:nvPr/>
        </p:nvSpPr>
        <p:spPr>
          <a:xfrm>
            <a:off x="1127448" y="4004965"/>
            <a:ext cx="3384376" cy="2161543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9BE12668-F1D1-49C2-B65B-D2619DC774B9}"/>
              </a:ext>
            </a:extLst>
          </p:cNvPr>
          <p:cNvSpPr/>
          <p:nvPr/>
        </p:nvSpPr>
        <p:spPr>
          <a:xfrm>
            <a:off x="1127448" y="1196752"/>
            <a:ext cx="3384376" cy="2161543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모서리가 둥근 직사각형 17">
            <a:extLst>
              <a:ext uri="{FF2B5EF4-FFF2-40B4-BE49-F238E27FC236}">
                <a16:creationId xmlns:a16="http://schemas.microsoft.com/office/drawing/2014/main" id="{CFA8BAD2-D600-4C89-9EDA-05F3089B1063}"/>
              </a:ext>
            </a:extLst>
          </p:cNvPr>
          <p:cNvSpPr/>
          <p:nvPr/>
        </p:nvSpPr>
        <p:spPr>
          <a:xfrm>
            <a:off x="1568479" y="1100467"/>
            <a:ext cx="1233642" cy="238610"/>
          </a:xfrm>
          <a:prstGeom prst="roundRect">
            <a:avLst>
              <a:gd name="adj" fmla="val 9900"/>
            </a:avLst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영상 입력</a:t>
            </a:r>
          </a:p>
        </p:txBody>
      </p:sp>
      <p:sp>
        <p:nvSpPr>
          <p:cNvPr id="12" name="모서리가 둥근 직사각형 17">
            <a:extLst>
              <a:ext uri="{FF2B5EF4-FFF2-40B4-BE49-F238E27FC236}">
                <a16:creationId xmlns:a16="http://schemas.microsoft.com/office/drawing/2014/main" id="{C300DEE6-65B2-4BD3-9931-C222A822F231}"/>
              </a:ext>
            </a:extLst>
          </p:cNvPr>
          <p:cNvSpPr/>
          <p:nvPr/>
        </p:nvSpPr>
        <p:spPr>
          <a:xfrm>
            <a:off x="1623262" y="3909258"/>
            <a:ext cx="1233642" cy="238610"/>
          </a:xfrm>
          <a:prstGeom prst="roundRect">
            <a:avLst>
              <a:gd name="adj" fmla="val 9900"/>
            </a:avLst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50" b="1" dirty="0">
                <a:solidFill>
                  <a:sysClr val="window" lastClr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화상회의</a:t>
            </a:r>
            <a:endParaRPr kumimoji="0" lang="ko-KR" altLang="en-US" sz="75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17CAF365-D719-4886-A79D-890B9FD2FFBB}"/>
              </a:ext>
            </a:extLst>
          </p:cNvPr>
          <p:cNvSpPr/>
          <p:nvPr/>
        </p:nvSpPr>
        <p:spPr>
          <a:xfrm>
            <a:off x="5295763" y="1930958"/>
            <a:ext cx="1634100" cy="2745491"/>
          </a:xfrm>
          <a:prstGeom prst="round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E40F4992-3928-4B96-9A21-0256883B7C98}"/>
              </a:ext>
            </a:extLst>
          </p:cNvPr>
          <p:cNvSpPr/>
          <p:nvPr/>
        </p:nvSpPr>
        <p:spPr>
          <a:xfrm>
            <a:off x="7717981" y="3925450"/>
            <a:ext cx="3418579" cy="22562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모서리가 둥근 직사각형 17">
            <a:extLst>
              <a:ext uri="{FF2B5EF4-FFF2-40B4-BE49-F238E27FC236}">
                <a16:creationId xmlns:a16="http://schemas.microsoft.com/office/drawing/2014/main" id="{939D75C5-0238-438A-906C-473FB2645C93}"/>
              </a:ext>
            </a:extLst>
          </p:cNvPr>
          <p:cNvSpPr/>
          <p:nvPr/>
        </p:nvSpPr>
        <p:spPr>
          <a:xfrm>
            <a:off x="8115037" y="1069024"/>
            <a:ext cx="1233642" cy="238610"/>
          </a:xfrm>
          <a:prstGeom prst="roundRect">
            <a:avLst>
              <a:gd name="adj" fmla="val 9900"/>
            </a:avLst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50" b="1" dirty="0">
                <a:solidFill>
                  <a:sysClr val="window" lastClr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음향설비</a:t>
            </a:r>
            <a:endParaRPr kumimoji="0" lang="ko-KR" altLang="en-US" sz="75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모서리가 둥근 직사각형 17">
            <a:extLst>
              <a:ext uri="{FF2B5EF4-FFF2-40B4-BE49-F238E27FC236}">
                <a16:creationId xmlns:a16="http://schemas.microsoft.com/office/drawing/2014/main" id="{87A72860-BB9F-48A2-887E-331E4A300079}"/>
              </a:ext>
            </a:extLst>
          </p:cNvPr>
          <p:cNvSpPr/>
          <p:nvPr/>
        </p:nvSpPr>
        <p:spPr>
          <a:xfrm>
            <a:off x="8356923" y="3804341"/>
            <a:ext cx="1233642" cy="238610"/>
          </a:xfrm>
          <a:prstGeom prst="roundRect">
            <a:avLst>
              <a:gd name="adj" fmla="val 9900"/>
            </a:avLst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50" b="1" dirty="0">
                <a:solidFill>
                  <a:sysClr val="window" lastClr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영상 출력</a:t>
            </a:r>
            <a:endParaRPr kumimoji="0" lang="ko-KR" altLang="en-US" sz="75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모서리가 둥근 직사각형 17">
            <a:extLst>
              <a:ext uri="{FF2B5EF4-FFF2-40B4-BE49-F238E27FC236}">
                <a16:creationId xmlns:a16="http://schemas.microsoft.com/office/drawing/2014/main" id="{081F0DA5-D160-41AA-83D6-782AD9862628}"/>
              </a:ext>
            </a:extLst>
          </p:cNvPr>
          <p:cNvSpPr/>
          <p:nvPr/>
        </p:nvSpPr>
        <p:spPr>
          <a:xfrm>
            <a:off x="5520953" y="1811654"/>
            <a:ext cx="1233642" cy="238610"/>
          </a:xfrm>
          <a:prstGeom prst="roundRect">
            <a:avLst>
              <a:gd name="adj" fmla="val 9900"/>
            </a:avLst>
          </a:prstGeom>
          <a:gradFill rotWithShape="1">
            <a:gsLst>
              <a:gs pos="0">
                <a:srgbClr val="4472C4">
                  <a:satMod val="103000"/>
                  <a:lumMod val="102000"/>
                  <a:tint val="94000"/>
                </a:srgbClr>
              </a:gs>
              <a:gs pos="50000">
                <a:srgbClr val="4472C4">
                  <a:satMod val="110000"/>
                  <a:lumMod val="100000"/>
                  <a:shade val="100000"/>
                </a:srgbClr>
              </a:gs>
              <a:gs pos="100000">
                <a:srgbClr val="4472C4">
                  <a:lumMod val="99000"/>
                  <a:satMod val="120000"/>
                  <a:shade val="78000"/>
                </a:srgb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통합제어 </a:t>
            </a:r>
            <a:r>
              <a:rPr kumimoji="0" lang="en-US" altLang="ko-KR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GUI</a:t>
            </a:r>
            <a:r>
              <a: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운영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6EFA71F0-EF0A-4397-9856-9B5762B2284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6517" y="4190267"/>
            <a:ext cx="865299" cy="588530"/>
          </a:xfrm>
          <a:prstGeom prst="rect">
            <a:avLst/>
          </a:prstGeom>
        </p:spPr>
      </p:pic>
      <p:pic>
        <p:nvPicPr>
          <p:cNvPr id="19" name="Picture 2" descr="https://www.hikvision.com/mtsc/uploads/product/middle/20151203155604366.jpg">
            <a:extLst>
              <a:ext uri="{FF2B5EF4-FFF2-40B4-BE49-F238E27FC236}">
                <a16:creationId xmlns:a16="http://schemas.microsoft.com/office/drawing/2014/main" id="{8D28B5AC-81EE-4A36-8DB7-646CABE71C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09"/>
          <a:stretch/>
        </p:blipFill>
        <p:spPr bwMode="auto">
          <a:xfrm>
            <a:off x="1557700" y="2603724"/>
            <a:ext cx="332860" cy="42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4" descr="컴퓨터_3-[Converted]">
            <a:extLst>
              <a:ext uri="{FF2B5EF4-FFF2-40B4-BE49-F238E27FC236}">
                <a16:creationId xmlns:a16="http://schemas.microsoft.com/office/drawing/2014/main" id="{27D4FEFA-5890-4006-8E09-D25EC4735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8620" y="1518923"/>
            <a:ext cx="605530" cy="40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D398BEB-4EC0-4DD8-9241-35508016E7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97106" y="1629779"/>
            <a:ext cx="515854" cy="200794"/>
          </a:xfrm>
          <a:prstGeom prst="rect">
            <a:avLst/>
          </a:prstGeom>
        </p:spPr>
      </p:pic>
      <p:pic>
        <p:nvPicPr>
          <p:cNvPr id="22" name="Picture 12" descr="http://www.protechm.com/wp-content/uploads/2013/12/slx.png">
            <a:extLst>
              <a:ext uri="{FF2B5EF4-FFF2-40B4-BE49-F238E27FC236}">
                <a16:creationId xmlns:a16="http://schemas.microsoft.com/office/drawing/2014/main" id="{D2078B4B-B6E3-4441-BE8C-BFAD8EE99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0078" y="1679095"/>
            <a:ext cx="776793" cy="43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B97BBC8C-590B-42BA-81ED-CEF02A7740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7795" y="2174240"/>
            <a:ext cx="1383189" cy="429499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D64E697A-3AA4-47B6-A171-3FBC52F6FD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3516" y="1687494"/>
            <a:ext cx="234945" cy="27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D6F98438-A125-4C30-8452-891DB4F0E523}"/>
              </a:ext>
            </a:extLst>
          </p:cNvPr>
          <p:cNvSpPr/>
          <p:nvPr/>
        </p:nvSpPr>
        <p:spPr>
          <a:xfrm>
            <a:off x="9970656" y="1730883"/>
            <a:ext cx="620170" cy="211767"/>
          </a:xfrm>
          <a:prstGeom prst="rect">
            <a:avLst/>
          </a:prstGeom>
          <a:solidFill>
            <a:srgbClr val="C0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화재접점</a:t>
            </a:r>
          </a:p>
        </p:txBody>
      </p:sp>
      <p:sp>
        <p:nvSpPr>
          <p:cNvPr id="26" name="화살표: 줄무늬가 있는 오른쪽 25">
            <a:extLst>
              <a:ext uri="{FF2B5EF4-FFF2-40B4-BE49-F238E27FC236}">
                <a16:creationId xmlns:a16="http://schemas.microsoft.com/office/drawing/2014/main" id="{DD3E7A80-7178-4CBC-95C6-8B4A3F7B2930}"/>
              </a:ext>
            </a:extLst>
          </p:cNvPr>
          <p:cNvSpPr/>
          <p:nvPr/>
        </p:nvSpPr>
        <p:spPr>
          <a:xfrm rot="19277952" flipH="1">
            <a:off x="9691331" y="1930071"/>
            <a:ext cx="260726" cy="236328"/>
          </a:xfrm>
          <a:prstGeom prst="stripedRightArrow">
            <a:avLst>
              <a:gd name="adj1" fmla="val 37606"/>
              <a:gd name="adj2" fmla="val 56723"/>
            </a:avLst>
          </a:prstGeom>
          <a:gradFill flip="none" rotWithShape="1">
            <a:gsLst>
              <a:gs pos="0">
                <a:srgbClr val="FF0000"/>
              </a:gs>
              <a:gs pos="49000">
                <a:srgbClr val="FFC000">
                  <a:lumMod val="97000"/>
                  <a:lumOff val="3000"/>
                </a:srgbClr>
              </a:gs>
              <a:gs pos="100000">
                <a:srgbClr val="FFC000">
                  <a:lumMod val="60000"/>
                  <a:lumOff val="40000"/>
                </a:srgbClr>
              </a:gs>
            </a:gsLst>
            <a:lin ang="81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D5066D03-914F-41CE-8CE1-F190021B57B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50127" y="2086985"/>
            <a:ext cx="988932" cy="92597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ECFD008A-86F9-4BCB-8761-F9039EA3F8B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48679" y="2455338"/>
            <a:ext cx="464352" cy="350534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8BE3D6B1-798C-4C44-A6D0-37AF978E143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71685" y="2986411"/>
            <a:ext cx="464352" cy="350534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FB4C6652-DDEC-4848-B7DE-126B75A9122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0078" y="2862228"/>
            <a:ext cx="1111234" cy="200793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28A5A5C8-598A-4E9F-860A-ED7A7A69E62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4134" y="2395686"/>
            <a:ext cx="393318" cy="348809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114D5452-1DE3-4071-A568-B1064547644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9860" y="2903005"/>
            <a:ext cx="393318" cy="348809"/>
          </a:xfrm>
          <a:prstGeom prst="rect">
            <a:avLst/>
          </a:prstGeom>
        </p:spPr>
      </p:pic>
      <p:cxnSp>
        <p:nvCxnSpPr>
          <p:cNvPr id="33" name="연결선: 구부러짐 32">
            <a:extLst>
              <a:ext uri="{FF2B5EF4-FFF2-40B4-BE49-F238E27FC236}">
                <a16:creationId xmlns:a16="http://schemas.microsoft.com/office/drawing/2014/main" id="{2E6CE4DE-4FE0-41A7-952A-4EA72A06BA03}"/>
              </a:ext>
            </a:extLst>
          </p:cNvPr>
          <p:cNvCxnSpPr>
            <a:cxnSpLocks/>
            <a:endCxn id="31" idx="3"/>
          </p:cNvCxnSpPr>
          <p:nvPr/>
        </p:nvCxnSpPr>
        <p:spPr>
          <a:xfrm rot="10800000">
            <a:off x="10427452" y="2570091"/>
            <a:ext cx="289106" cy="600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연결선: 구부러짐 33">
            <a:extLst>
              <a:ext uri="{FF2B5EF4-FFF2-40B4-BE49-F238E27FC236}">
                <a16:creationId xmlns:a16="http://schemas.microsoft.com/office/drawing/2014/main" id="{3DF2F47F-7245-4A2C-A58C-B926DD539159}"/>
              </a:ext>
            </a:extLst>
          </p:cNvPr>
          <p:cNvCxnSpPr>
            <a:cxnSpLocks/>
            <a:stCxn id="32" idx="1"/>
            <a:endCxn id="29" idx="3"/>
          </p:cNvCxnSpPr>
          <p:nvPr/>
        </p:nvCxnSpPr>
        <p:spPr>
          <a:xfrm rot="10800000" flipV="1">
            <a:off x="9836038" y="3077410"/>
            <a:ext cx="213823" cy="8426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5" name="연결선: 구부러짐 34">
            <a:extLst>
              <a:ext uri="{FF2B5EF4-FFF2-40B4-BE49-F238E27FC236}">
                <a16:creationId xmlns:a16="http://schemas.microsoft.com/office/drawing/2014/main" id="{65EE6010-4A5B-4625-AB9C-F3F59A434305}"/>
              </a:ext>
            </a:extLst>
          </p:cNvPr>
          <p:cNvCxnSpPr>
            <a:cxnSpLocks/>
            <a:stCxn id="30" idx="3"/>
            <a:endCxn id="27" idx="1"/>
          </p:cNvCxnSpPr>
          <p:nvPr/>
        </p:nvCxnSpPr>
        <p:spPr>
          <a:xfrm flipH="1" flipV="1">
            <a:off x="8650127" y="2133284"/>
            <a:ext cx="271185" cy="829341"/>
          </a:xfrm>
          <a:prstGeom prst="curvedConnector5">
            <a:avLst>
              <a:gd name="adj1" fmla="val -84297"/>
              <a:gd name="adj2" fmla="val 53262"/>
              <a:gd name="adj3" fmla="val 184297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연결선: 구부러짐 35">
            <a:extLst>
              <a:ext uri="{FF2B5EF4-FFF2-40B4-BE49-F238E27FC236}">
                <a16:creationId xmlns:a16="http://schemas.microsoft.com/office/drawing/2014/main" id="{40659017-4F4B-4476-99A0-DDDE24596CC0}"/>
              </a:ext>
            </a:extLst>
          </p:cNvPr>
          <p:cNvCxnSpPr>
            <a:cxnSpLocks/>
            <a:stCxn id="30" idx="3"/>
            <a:endCxn id="28" idx="1"/>
          </p:cNvCxnSpPr>
          <p:nvPr/>
        </p:nvCxnSpPr>
        <p:spPr>
          <a:xfrm flipV="1">
            <a:off x="8921312" y="2630605"/>
            <a:ext cx="427367" cy="332020"/>
          </a:xfrm>
          <a:prstGeom prst="curvedConnector3">
            <a:avLst>
              <a:gd name="adj1" fmla="val 50000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연결선: 구부러짐 36">
            <a:extLst>
              <a:ext uri="{FF2B5EF4-FFF2-40B4-BE49-F238E27FC236}">
                <a16:creationId xmlns:a16="http://schemas.microsoft.com/office/drawing/2014/main" id="{D517EB12-9D92-4F47-BEA5-CCDF15CC0C0F}"/>
              </a:ext>
            </a:extLst>
          </p:cNvPr>
          <p:cNvCxnSpPr>
            <a:cxnSpLocks/>
            <a:endCxn id="29" idx="1"/>
          </p:cNvCxnSpPr>
          <p:nvPr/>
        </p:nvCxnSpPr>
        <p:spPr>
          <a:xfrm>
            <a:off x="8995343" y="2982718"/>
            <a:ext cx="376342" cy="178960"/>
          </a:xfrm>
          <a:prstGeom prst="curvedConnector3">
            <a:avLst>
              <a:gd name="adj1" fmla="val 50000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38" name="그림 37">
            <a:extLst>
              <a:ext uri="{FF2B5EF4-FFF2-40B4-BE49-F238E27FC236}">
                <a16:creationId xmlns:a16="http://schemas.microsoft.com/office/drawing/2014/main" id="{3CDBC984-B857-437A-929F-5C2C8A94D41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4919" y="2395686"/>
            <a:ext cx="393318" cy="348809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50BBCEF1-0575-4D4A-B440-0B0E77FAB9C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0645" y="2903005"/>
            <a:ext cx="393318" cy="348809"/>
          </a:xfrm>
          <a:prstGeom prst="rect">
            <a:avLst/>
          </a:prstGeom>
        </p:spPr>
      </p:pic>
      <p:cxnSp>
        <p:nvCxnSpPr>
          <p:cNvPr id="40" name="연결선: 구부러짐 39">
            <a:extLst>
              <a:ext uri="{FF2B5EF4-FFF2-40B4-BE49-F238E27FC236}">
                <a16:creationId xmlns:a16="http://schemas.microsoft.com/office/drawing/2014/main" id="{AD1710E0-CADC-4180-BCF6-BE9414D92156}"/>
              </a:ext>
            </a:extLst>
          </p:cNvPr>
          <p:cNvCxnSpPr>
            <a:cxnSpLocks/>
            <a:stCxn id="31" idx="1"/>
            <a:endCxn id="28" idx="3"/>
          </p:cNvCxnSpPr>
          <p:nvPr/>
        </p:nvCxnSpPr>
        <p:spPr>
          <a:xfrm rot="10800000" flipV="1">
            <a:off x="9813032" y="2570091"/>
            <a:ext cx="221103" cy="6051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1" name="연결선: 구부러짐 40">
            <a:extLst>
              <a:ext uri="{FF2B5EF4-FFF2-40B4-BE49-F238E27FC236}">
                <a16:creationId xmlns:a16="http://schemas.microsoft.com/office/drawing/2014/main" id="{2BCC9E7F-B630-4074-AE71-C7E20020667A}"/>
              </a:ext>
            </a:extLst>
          </p:cNvPr>
          <p:cNvCxnSpPr>
            <a:cxnSpLocks/>
            <a:stCxn id="39" idx="1"/>
            <a:endCxn id="32" idx="3"/>
          </p:cNvCxnSpPr>
          <p:nvPr/>
        </p:nvCxnSpPr>
        <p:spPr>
          <a:xfrm rot="10800000">
            <a:off x="10443179" y="3077410"/>
            <a:ext cx="137467" cy="127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sysDot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42" name="Text Box 44">
            <a:extLst>
              <a:ext uri="{FF2B5EF4-FFF2-40B4-BE49-F238E27FC236}">
                <a16:creationId xmlns:a16="http://schemas.microsoft.com/office/drawing/2014/main" id="{F9B91738-1D49-4DDF-9BD8-2BEE6F108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3823" y="1933125"/>
            <a:ext cx="78871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자료발표 </a:t>
            </a: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PC</a:t>
            </a: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또는 노트북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44">
            <a:extLst>
              <a:ext uri="{FF2B5EF4-FFF2-40B4-BE49-F238E27FC236}">
                <a16:creationId xmlns:a16="http://schemas.microsoft.com/office/drawing/2014/main" id="{B63C39F8-B2AD-468A-BF64-19A15D696A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9776" y="2422575"/>
            <a:ext cx="785524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PTZ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카메라 </a:t>
            </a: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Text Box 44">
            <a:extLst>
              <a:ext uri="{FF2B5EF4-FFF2-40B4-BE49-F238E27FC236}">
                <a16:creationId xmlns:a16="http://schemas.microsoft.com/office/drawing/2014/main" id="{C95DA675-C39B-40D4-B72F-C0C1FE311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0670" y="4690163"/>
            <a:ext cx="628798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빔프로젝터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Text Box 44">
            <a:extLst>
              <a:ext uri="{FF2B5EF4-FFF2-40B4-BE49-F238E27FC236}">
                <a16:creationId xmlns:a16="http://schemas.microsoft.com/office/drawing/2014/main" id="{60864A50-A3B3-4192-8723-AC4C4D084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2546" y="4382008"/>
            <a:ext cx="1441791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AV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통합제어 네트워크 허브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44">
            <a:extLst>
              <a:ext uri="{FF2B5EF4-FFF2-40B4-BE49-F238E27FC236}">
                <a16:creationId xmlns:a16="http://schemas.microsoft.com/office/drawing/2014/main" id="{116FB37E-3589-49E0-8987-19FB61856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2572" y="3053201"/>
            <a:ext cx="1319585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음향전용 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네트워크 허브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 Box 44">
            <a:extLst>
              <a:ext uri="{FF2B5EF4-FFF2-40B4-BE49-F238E27FC236}">
                <a16:creationId xmlns:a16="http://schemas.microsoft.com/office/drawing/2014/main" id="{B53DEC95-DE26-4B75-B62E-05C890F91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02349" y="2166210"/>
            <a:ext cx="858028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DSP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음향믹서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Text Box 44">
            <a:extLst>
              <a:ext uri="{FF2B5EF4-FFF2-40B4-BE49-F238E27FC236}">
                <a16:creationId xmlns:a16="http://schemas.microsoft.com/office/drawing/2014/main" id="{1C602DC1-0C0E-4E5B-88D2-CB7F1959B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9165" y="2203382"/>
            <a:ext cx="520062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스피커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Text Box 44">
            <a:extLst>
              <a:ext uri="{FF2B5EF4-FFF2-40B4-BE49-F238E27FC236}">
                <a16:creationId xmlns:a16="http://schemas.microsoft.com/office/drawing/2014/main" id="{B9DAE068-F0A0-4C0B-8E59-423B8CF05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1803" y="2759129"/>
            <a:ext cx="883687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네트워크 앰프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0" name="Picture 424" descr="컴퓨터_3-[Converted]">
            <a:extLst>
              <a:ext uri="{FF2B5EF4-FFF2-40B4-BE49-F238E27FC236}">
                <a16:creationId xmlns:a16="http://schemas.microsoft.com/office/drawing/2014/main" id="{ACA2A0AC-2514-434D-99E0-D16784320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1619" y="1374273"/>
            <a:ext cx="520062" cy="34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20180904-115423(eSpace).png">
            <a:extLst>
              <a:ext uri="{FF2B5EF4-FFF2-40B4-BE49-F238E27FC236}">
                <a16:creationId xmlns:a16="http://schemas.microsoft.com/office/drawing/2014/main" id="{FDD016B3-E488-4624-A18C-C3D6FFD7B45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18"/>
          <a:stretch/>
        </p:blipFill>
        <p:spPr>
          <a:xfrm>
            <a:off x="2320612" y="4420533"/>
            <a:ext cx="1149687" cy="255916"/>
          </a:xfrm>
          <a:prstGeom prst="rect">
            <a:avLst/>
          </a:prstGeom>
          <a:ln w="12700">
            <a:miter lim="400000"/>
          </a:ln>
          <a:effectLst>
            <a:outerShdw blurRad="152400" dist="101600" dir="3180000" rotWithShape="0">
              <a:srgbClr val="000000">
                <a:alpha val="50000"/>
              </a:srgbClr>
            </a:outerShdw>
            <a:reflection stA="50000" endPos="40000" dir="5400000" sy="-100000" algn="bl" rotWithShape="0"/>
          </a:effectLst>
        </p:spPr>
      </p:pic>
      <p:pic>
        <p:nvPicPr>
          <p:cNvPr id="52" name="123123.png">
            <a:extLst>
              <a:ext uri="{FF2B5EF4-FFF2-40B4-BE49-F238E27FC236}">
                <a16:creationId xmlns:a16="http://schemas.microsoft.com/office/drawing/2014/main" id="{9FC19586-E9F4-47CF-B7F6-55F5C113326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75042" y="4725050"/>
            <a:ext cx="452859" cy="255916"/>
          </a:xfrm>
          <a:prstGeom prst="rect">
            <a:avLst/>
          </a:prstGeom>
          <a:ln w="12700">
            <a:miter lim="400000"/>
          </a:ln>
          <a:effectLst>
            <a:outerShdw blurRad="355600" rotWithShape="0">
              <a:srgbClr val="000000">
                <a:alpha val="75000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53" name="Text Box 44">
            <a:extLst>
              <a:ext uri="{FF2B5EF4-FFF2-40B4-BE49-F238E27FC236}">
                <a16:creationId xmlns:a16="http://schemas.microsoft.com/office/drawing/2014/main" id="{9216DE2E-E7E9-4912-A386-53FA3FE74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8523" y="4663393"/>
            <a:ext cx="530791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화상회의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코덱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Text Box 44">
            <a:extLst>
              <a:ext uri="{FF2B5EF4-FFF2-40B4-BE49-F238E27FC236}">
                <a16:creationId xmlns:a16="http://schemas.microsoft.com/office/drawing/2014/main" id="{5CF64DCA-3F3C-4971-947E-5BFDF92B88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779" y="2579730"/>
            <a:ext cx="1173107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AV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통합제어 </a:t>
            </a:r>
            <a:r>
              <a:rPr lang="ko-KR" altLang="en-US" sz="8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콘트롤러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Text Box 44">
            <a:extLst>
              <a:ext uri="{FF2B5EF4-FFF2-40B4-BE49-F238E27FC236}">
                <a16:creationId xmlns:a16="http://schemas.microsoft.com/office/drawing/2014/main" id="{95CD1CE0-7C29-411C-9651-69814928B0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349" y="3794098"/>
            <a:ext cx="1287321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AV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통합운영 사용자</a:t>
            </a: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GUI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화살표: 왼쪽/오른쪽 55">
            <a:extLst>
              <a:ext uri="{FF2B5EF4-FFF2-40B4-BE49-F238E27FC236}">
                <a16:creationId xmlns:a16="http://schemas.microsoft.com/office/drawing/2014/main" id="{4136DCA2-D1E9-45A2-8D9F-BC1BC2C18D92}"/>
              </a:ext>
            </a:extLst>
          </p:cNvPr>
          <p:cNvSpPr/>
          <p:nvPr/>
        </p:nvSpPr>
        <p:spPr>
          <a:xfrm rot="1881196">
            <a:off x="4495528" y="2413131"/>
            <a:ext cx="785684" cy="307754"/>
          </a:xfrm>
          <a:prstGeom prst="leftRightArrow">
            <a:avLst/>
          </a:prstGeom>
          <a:gradFill flip="none" rotWithShape="1">
            <a:gsLst>
              <a:gs pos="0">
                <a:srgbClr val="A5A5A5">
                  <a:lumMod val="0"/>
                  <a:lumOff val="100000"/>
                </a:srgbClr>
              </a:gs>
              <a:gs pos="0">
                <a:srgbClr val="A5A5A5">
                  <a:lumMod val="0"/>
                  <a:lumOff val="100000"/>
                </a:srgbClr>
              </a:gs>
              <a:gs pos="84000">
                <a:srgbClr val="A5A5A5">
                  <a:lumMod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CAT6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7" name="화살표: 왼쪽/오른쪽 56">
            <a:extLst>
              <a:ext uri="{FF2B5EF4-FFF2-40B4-BE49-F238E27FC236}">
                <a16:creationId xmlns:a16="http://schemas.microsoft.com/office/drawing/2014/main" id="{C6F3BBFE-7A3D-410F-9F2B-2D0BDAE3DB59}"/>
              </a:ext>
            </a:extLst>
          </p:cNvPr>
          <p:cNvSpPr/>
          <p:nvPr/>
        </p:nvSpPr>
        <p:spPr>
          <a:xfrm rot="19430051">
            <a:off x="4483471" y="4215121"/>
            <a:ext cx="785684" cy="307754"/>
          </a:xfrm>
          <a:prstGeom prst="leftRightArrow">
            <a:avLst/>
          </a:prstGeom>
          <a:gradFill flip="none" rotWithShape="1">
            <a:gsLst>
              <a:gs pos="0">
                <a:srgbClr val="A5A5A5">
                  <a:lumMod val="0"/>
                  <a:lumOff val="100000"/>
                </a:srgbClr>
              </a:gs>
              <a:gs pos="0">
                <a:srgbClr val="A5A5A5">
                  <a:lumMod val="0"/>
                  <a:lumOff val="100000"/>
                </a:srgbClr>
              </a:gs>
              <a:gs pos="84000">
                <a:srgbClr val="A5A5A5">
                  <a:lumMod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CAT6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8" name="화살표: 왼쪽/오른쪽 57">
            <a:extLst>
              <a:ext uri="{FF2B5EF4-FFF2-40B4-BE49-F238E27FC236}">
                <a16:creationId xmlns:a16="http://schemas.microsoft.com/office/drawing/2014/main" id="{4D862610-743C-4376-8625-BF39EC0B8F7E}"/>
              </a:ext>
            </a:extLst>
          </p:cNvPr>
          <p:cNvSpPr/>
          <p:nvPr/>
        </p:nvSpPr>
        <p:spPr>
          <a:xfrm rot="19161537">
            <a:off x="6961028" y="2378328"/>
            <a:ext cx="785684" cy="307754"/>
          </a:xfrm>
          <a:prstGeom prst="leftRightArrow">
            <a:avLst/>
          </a:prstGeom>
          <a:gradFill flip="none" rotWithShape="1">
            <a:gsLst>
              <a:gs pos="0">
                <a:srgbClr val="A5A5A5">
                  <a:lumMod val="0"/>
                  <a:lumOff val="100000"/>
                </a:srgbClr>
              </a:gs>
              <a:gs pos="0">
                <a:srgbClr val="A5A5A5">
                  <a:lumMod val="0"/>
                  <a:lumOff val="100000"/>
                </a:srgbClr>
              </a:gs>
              <a:gs pos="84000">
                <a:srgbClr val="A5A5A5">
                  <a:lumMod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CAT6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9" name="화살표: 왼쪽/오른쪽 58">
            <a:extLst>
              <a:ext uri="{FF2B5EF4-FFF2-40B4-BE49-F238E27FC236}">
                <a16:creationId xmlns:a16="http://schemas.microsoft.com/office/drawing/2014/main" id="{EB4AFFAA-A23A-452E-AC46-96CB546FA245}"/>
              </a:ext>
            </a:extLst>
          </p:cNvPr>
          <p:cNvSpPr/>
          <p:nvPr/>
        </p:nvSpPr>
        <p:spPr>
          <a:xfrm rot="2432645">
            <a:off x="6914204" y="4167242"/>
            <a:ext cx="785684" cy="307754"/>
          </a:xfrm>
          <a:prstGeom prst="leftRightArrow">
            <a:avLst/>
          </a:prstGeom>
          <a:gradFill flip="none" rotWithShape="1">
            <a:gsLst>
              <a:gs pos="0">
                <a:srgbClr val="A5A5A5">
                  <a:lumMod val="0"/>
                  <a:lumOff val="100000"/>
                </a:srgbClr>
              </a:gs>
              <a:gs pos="0">
                <a:srgbClr val="A5A5A5">
                  <a:lumMod val="0"/>
                  <a:lumOff val="100000"/>
                </a:srgbClr>
              </a:gs>
              <a:gs pos="84000">
                <a:srgbClr val="A5A5A5">
                  <a:lumMod val="10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CAT6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60" name="그림 59">
            <a:extLst>
              <a:ext uri="{FF2B5EF4-FFF2-40B4-BE49-F238E27FC236}">
                <a16:creationId xmlns:a16="http://schemas.microsoft.com/office/drawing/2014/main" id="{3A7EA081-6167-41CA-B483-91DF43813C9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572" y="4274614"/>
            <a:ext cx="515854" cy="200794"/>
          </a:xfrm>
          <a:prstGeom prst="rect">
            <a:avLst/>
          </a:prstGeom>
        </p:spPr>
      </p:pic>
      <p:sp>
        <p:nvSpPr>
          <p:cNvPr id="61" name="Text Box 44">
            <a:extLst>
              <a:ext uri="{FF2B5EF4-FFF2-40B4-BE49-F238E27FC236}">
                <a16:creationId xmlns:a16="http://schemas.microsoft.com/office/drawing/2014/main" id="{1FC9F588-3DE2-4A45-828C-E0E9C939E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1105" y="4461298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영상출력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디코더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Text Box 44">
            <a:extLst>
              <a:ext uri="{FF2B5EF4-FFF2-40B4-BE49-F238E27FC236}">
                <a16:creationId xmlns:a16="http://schemas.microsoft.com/office/drawing/2014/main" id="{76CF41E9-FC8D-48FA-BB0F-D11D847D65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3731" y="2038295"/>
            <a:ext cx="85802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PC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오디오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마이크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3" name="그림 62">
            <a:extLst>
              <a:ext uri="{FF2B5EF4-FFF2-40B4-BE49-F238E27FC236}">
                <a16:creationId xmlns:a16="http://schemas.microsoft.com/office/drawing/2014/main" id="{87894882-77DA-4413-B8B1-17D6FE07A5B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118" y="5598554"/>
            <a:ext cx="1166048" cy="485637"/>
          </a:xfrm>
          <a:prstGeom prst="rect">
            <a:avLst/>
          </a:prstGeom>
        </p:spPr>
      </p:pic>
      <p:pic>
        <p:nvPicPr>
          <p:cNvPr id="64" name="그림 63">
            <a:extLst>
              <a:ext uri="{FF2B5EF4-FFF2-40B4-BE49-F238E27FC236}">
                <a16:creationId xmlns:a16="http://schemas.microsoft.com/office/drawing/2014/main" id="{2004FF53-806B-4785-A73B-C1D41E5620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7279" y="4305048"/>
            <a:ext cx="515854" cy="200794"/>
          </a:xfrm>
          <a:prstGeom prst="rect">
            <a:avLst/>
          </a:prstGeom>
        </p:spPr>
      </p:pic>
      <p:pic>
        <p:nvPicPr>
          <p:cNvPr id="65" name="그림 64">
            <a:extLst>
              <a:ext uri="{FF2B5EF4-FFF2-40B4-BE49-F238E27FC236}">
                <a16:creationId xmlns:a16="http://schemas.microsoft.com/office/drawing/2014/main" id="{D7E05926-17EE-44C3-BF40-C542C0D2985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7279" y="4846985"/>
            <a:ext cx="515854" cy="200794"/>
          </a:xfrm>
          <a:prstGeom prst="rect">
            <a:avLst/>
          </a:prstGeom>
        </p:spPr>
      </p:pic>
      <p:pic>
        <p:nvPicPr>
          <p:cNvPr id="66" name="Picture 424" descr="컴퓨터_3-[Converted]">
            <a:extLst>
              <a:ext uri="{FF2B5EF4-FFF2-40B4-BE49-F238E27FC236}">
                <a16:creationId xmlns:a16="http://schemas.microsoft.com/office/drawing/2014/main" id="{898AB877-020F-4CE7-8EE9-8F067D66C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1471" y="5256448"/>
            <a:ext cx="528770" cy="35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그림 66">
            <a:extLst>
              <a:ext uri="{FF2B5EF4-FFF2-40B4-BE49-F238E27FC236}">
                <a16:creationId xmlns:a16="http://schemas.microsoft.com/office/drawing/2014/main" id="{1770F1B4-E18C-46F2-968B-6A905753C0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4646" y="5493655"/>
            <a:ext cx="515854" cy="200794"/>
          </a:xfrm>
          <a:prstGeom prst="rect">
            <a:avLst/>
          </a:prstGeom>
        </p:spPr>
      </p:pic>
      <p:pic>
        <p:nvPicPr>
          <p:cNvPr id="68" name="그림 67">
            <a:extLst>
              <a:ext uri="{FF2B5EF4-FFF2-40B4-BE49-F238E27FC236}">
                <a16:creationId xmlns:a16="http://schemas.microsoft.com/office/drawing/2014/main" id="{33D97098-B457-40D5-93AB-87E78C055F1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97017" y="5505013"/>
            <a:ext cx="515854" cy="200794"/>
          </a:xfrm>
          <a:prstGeom prst="rect">
            <a:avLst/>
          </a:prstGeom>
        </p:spPr>
      </p:pic>
      <p:pic>
        <p:nvPicPr>
          <p:cNvPr id="69" name="그림 68">
            <a:extLst>
              <a:ext uri="{FF2B5EF4-FFF2-40B4-BE49-F238E27FC236}">
                <a16:creationId xmlns:a16="http://schemas.microsoft.com/office/drawing/2014/main" id="{FD70E36E-9957-4B49-88F4-4590EF16D76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7148" y="4147235"/>
            <a:ext cx="1111234" cy="200793"/>
          </a:xfrm>
          <a:prstGeom prst="rect">
            <a:avLst/>
          </a:prstGeom>
        </p:spPr>
      </p:pic>
      <p:pic>
        <p:nvPicPr>
          <p:cNvPr id="70" name="그림 69">
            <a:extLst>
              <a:ext uri="{FF2B5EF4-FFF2-40B4-BE49-F238E27FC236}">
                <a16:creationId xmlns:a16="http://schemas.microsoft.com/office/drawing/2014/main" id="{A1616BC0-4FB4-4E0D-8025-CEA43E79006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27714" y="5569917"/>
            <a:ext cx="515854" cy="200794"/>
          </a:xfrm>
          <a:prstGeom prst="rect">
            <a:avLst/>
          </a:prstGeom>
        </p:spPr>
      </p:pic>
      <p:sp>
        <p:nvSpPr>
          <p:cNvPr id="71" name="Text Box 44">
            <a:extLst>
              <a:ext uri="{FF2B5EF4-FFF2-40B4-BE49-F238E27FC236}">
                <a16:creationId xmlns:a16="http://schemas.microsoft.com/office/drawing/2014/main" id="{ECAC4D04-D328-4F31-B757-911807B5A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7714" y="5781340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영상출력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디코더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 Box 44">
            <a:extLst>
              <a:ext uri="{FF2B5EF4-FFF2-40B4-BE49-F238E27FC236}">
                <a16:creationId xmlns:a16="http://schemas.microsoft.com/office/drawing/2014/main" id="{8033145D-D954-4C44-8598-73A964DDF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5534" y="5531028"/>
            <a:ext cx="628798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AV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레코더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3" name="Picture 2" descr="https://www.hikvision.com/mtsc/uploads/product/middle/20151203155604366.jpg">
            <a:extLst>
              <a:ext uri="{FF2B5EF4-FFF2-40B4-BE49-F238E27FC236}">
                <a16:creationId xmlns:a16="http://schemas.microsoft.com/office/drawing/2014/main" id="{713CCF6E-AC46-4CB8-9560-CBDFFD0599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509"/>
          <a:stretch/>
        </p:blipFill>
        <p:spPr bwMode="auto">
          <a:xfrm>
            <a:off x="2942142" y="2650741"/>
            <a:ext cx="332860" cy="42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480AE92C-AF12-4C29-B1E7-57AA0D3B28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3873" y="2658516"/>
            <a:ext cx="515854" cy="200794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0AFFD840-DD6D-4FC0-A2AF-DA472A8152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8409" y="2647332"/>
            <a:ext cx="515854" cy="200794"/>
          </a:xfrm>
          <a:prstGeom prst="rect">
            <a:avLst/>
          </a:prstGeom>
        </p:spPr>
      </p:pic>
      <p:sp>
        <p:nvSpPr>
          <p:cNvPr id="76" name="Text Box 44">
            <a:extLst>
              <a:ext uri="{FF2B5EF4-FFF2-40B4-BE49-F238E27FC236}">
                <a16:creationId xmlns:a16="http://schemas.microsoft.com/office/drawing/2014/main" id="{A185B909-099C-444A-BE19-1DFE87B17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7580" y="2444890"/>
            <a:ext cx="785524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PTZ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카메라 </a:t>
            </a: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Text Box 44">
            <a:extLst>
              <a:ext uri="{FF2B5EF4-FFF2-40B4-BE49-F238E27FC236}">
                <a16:creationId xmlns:a16="http://schemas.microsoft.com/office/drawing/2014/main" id="{9F106FD8-8B7D-44DE-A3A2-1F94CB3996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4562" y="1810586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영상입력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엔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Text Box 44">
            <a:extLst>
              <a:ext uri="{FF2B5EF4-FFF2-40B4-BE49-F238E27FC236}">
                <a16:creationId xmlns:a16="http://schemas.microsoft.com/office/drawing/2014/main" id="{CA683789-EFF8-4AEA-846D-8BA257992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3341" y="4477341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화상회의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영상송출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9" name="그림 78">
            <a:extLst>
              <a:ext uri="{FF2B5EF4-FFF2-40B4-BE49-F238E27FC236}">
                <a16:creationId xmlns:a16="http://schemas.microsoft.com/office/drawing/2014/main" id="{E162152B-1227-4C0B-859D-AFD3FE8368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76530" y="4462599"/>
            <a:ext cx="515854" cy="200794"/>
          </a:xfrm>
          <a:prstGeom prst="rect">
            <a:avLst/>
          </a:prstGeom>
        </p:spPr>
      </p:pic>
      <p:sp>
        <p:nvSpPr>
          <p:cNvPr id="80" name="Text Box 44">
            <a:extLst>
              <a:ext uri="{FF2B5EF4-FFF2-40B4-BE49-F238E27FC236}">
                <a16:creationId xmlns:a16="http://schemas.microsoft.com/office/drawing/2014/main" id="{D259620D-F47A-4618-A34E-647835C9C9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568" y="4651530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화상회의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영상수신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Text Box 44">
            <a:extLst>
              <a:ext uri="{FF2B5EF4-FFF2-40B4-BE49-F238E27FC236}">
                <a16:creationId xmlns:a16="http://schemas.microsoft.com/office/drawing/2014/main" id="{E4640320-A59D-47C3-9C87-CD8A4C2EB0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6884" y="5683549"/>
            <a:ext cx="761769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외부 카메라 영상입력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" name="Text Box 44">
            <a:extLst>
              <a:ext uri="{FF2B5EF4-FFF2-40B4-BE49-F238E27FC236}">
                <a16:creationId xmlns:a16="http://schemas.microsoft.com/office/drawing/2014/main" id="{53E0500E-D07D-4AAF-ABDD-B3AC72C4F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4449" y="5704677"/>
            <a:ext cx="761769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노트북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PC</a:t>
            </a: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영상출력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3" name="그림 82">
            <a:extLst>
              <a:ext uri="{FF2B5EF4-FFF2-40B4-BE49-F238E27FC236}">
                <a16:creationId xmlns:a16="http://schemas.microsoft.com/office/drawing/2014/main" id="{12E5DF54-F3F2-4A77-B454-7E7535A1D6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1740" y="5383233"/>
            <a:ext cx="515854" cy="200794"/>
          </a:xfrm>
          <a:prstGeom prst="rect">
            <a:avLst/>
          </a:prstGeom>
        </p:spPr>
      </p:pic>
      <p:sp>
        <p:nvSpPr>
          <p:cNvPr id="84" name="Text Box 44">
            <a:extLst>
              <a:ext uri="{FF2B5EF4-FFF2-40B4-BE49-F238E27FC236}">
                <a16:creationId xmlns:a16="http://schemas.microsoft.com/office/drawing/2014/main" id="{421D4F87-B50D-49A1-9EAB-ECF4158882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6273" y="5569917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영상출력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디코더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Text Box 44">
            <a:extLst>
              <a:ext uri="{FF2B5EF4-FFF2-40B4-BE49-F238E27FC236}">
                <a16:creationId xmlns:a16="http://schemas.microsoft.com/office/drawing/2014/main" id="{7B705EF6-5BFF-47CC-8883-AEADA5AE0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01358" y="4326598"/>
            <a:ext cx="941293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조정실 모니터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외부영상 출력</a:t>
            </a:r>
            <a:r>
              <a:rPr lang="en-US" altLang="ko-KR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6" name="그림 85">
            <a:extLst>
              <a:ext uri="{FF2B5EF4-FFF2-40B4-BE49-F238E27FC236}">
                <a16:creationId xmlns:a16="http://schemas.microsoft.com/office/drawing/2014/main" id="{C786117E-5946-4037-9D31-455729322F0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45123" y="4718175"/>
            <a:ext cx="912103" cy="532749"/>
          </a:xfrm>
          <a:prstGeom prst="rect">
            <a:avLst/>
          </a:prstGeom>
        </p:spPr>
      </p:pic>
      <p:pic>
        <p:nvPicPr>
          <p:cNvPr id="87" name="그림 86">
            <a:extLst>
              <a:ext uri="{FF2B5EF4-FFF2-40B4-BE49-F238E27FC236}">
                <a16:creationId xmlns:a16="http://schemas.microsoft.com/office/drawing/2014/main" id="{DC461565-F3D6-4F5C-BF30-45DC08794312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hq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95490" y="4765996"/>
            <a:ext cx="794592" cy="444205"/>
          </a:xfrm>
          <a:prstGeom prst="rect">
            <a:avLst/>
          </a:prstGeom>
        </p:spPr>
      </p:pic>
      <p:pic>
        <p:nvPicPr>
          <p:cNvPr id="88" name="그림 87">
            <a:extLst>
              <a:ext uri="{FF2B5EF4-FFF2-40B4-BE49-F238E27FC236}">
                <a16:creationId xmlns:a16="http://schemas.microsoft.com/office/drawing/2014/main" id="{FE1E9D91-62F4-4C10-AB20-D357D73CE43E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36"/>
          <a:stretch/>
        </p:blipFill>
        <p:spPr>
          <a:xfrm>
            <a:off x="5441159" y="2995840"/>
            <a:ext cx="1384608" cy="805435"/>
          </a:xfrm>
          <a:prstGeom prst="rect">
            <a:avLst/>
          </a:prstGeom>
        </p:spPr>
      </p:pic>
      <p:sp>
        <p:nvSpPr>
          <p:cNvPr id="89" name="사각형: 둥근 모서리 88">
            <a:extLst>
              <a:ext uri="{FF2B5EF4-FFF2-40B4-BE49-F238E27FC236}">
                <a16:creationId xmlns:a16="http://schemas.microsoft.com/office/drawing/2014/main" id="{DE89F845-6B4B-45C5-BF57-B042D1ADD319}"/>
              </a:ext>
            </a:extLst>
          </p:cNvPr>
          <p:cNvSpPr/>
          <p:nvPr/>
        </p:nvSpPr>
        <p:spPr>
          <a:xfrm>
            <a:off x="1338634" y="4241849"/>
            <a:ext cx="2933152" cy="85588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사각형: 둥근 모서리 89">
            <a:extLst>
              <a:ext uri="{FF2B5EF4-FFF2-40B4-BE49-F238E27FC236}">
                <a16:creationId xmlns:a16="http://schemas.microsoft.com/office/drawing/2014/main" id="{AE8CBDA0-473D-4E95-93DD-EFB5DA99846B}"/>
              </a:ext>
            </a:extLst>
          </p:cNvPr>
          <p:cNvSpPr/>
          <p:nvPr/>
        </p:nvSpPr>
        <p:spPr>
          <a:xfrm>
            <a:off x="1332668" y="5234522"/>
            <a:ext cx="2933152" cy="843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1" name="그림 90">
            <a:extLst>
              <a:ext uri="{FF2B5EF4-FFF2-40B4-BE49-F238E27FC236}">
                <a16:creationId xmlns:a16="http://schemas.microsoft.com/office/drawing/2014/main" id="{C500E292-29D0-44E9-B251-6789DD67D9AD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916" y="5097734"/>
            <a:ext cx="1616865" cy="646746"/>
          </a:xfrm>
          <a:prstGeom prst="rect">
            <a:avLst/>
          </a:prstGeom>
        </p:spPr>
      </p:pic>
      <p:sp>
        <p:nvSpPr>
          <p:cNvPr id="92" name="Text Box 44">
            <a:extLst>
              <a:ext uri="{FF2B5EF4-FFF2-40B4-BE49-F238E27FC236}">
                <a16:creationId xmlns:a16="http://schemas.microsoft.com/office/drawing/2014/main" id="{89CF8BE9-0CBE-4CB9-88B1-71694337F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4801" y="2836764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영상입력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엔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3" name="Text Box 44">
            <a:extLst>
              <a:ext uri="{FF2B5EF4-FFF2-40B4-BE49-F238E27FC236}">
                <a16:creationId xmlns:a16="http://schemas.microsoft.com/office/drawing/2014/main" id="{3FCACE5A-A918-4BA6-93A3-B6330752A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4182" y="2830395"/>
            <a:ext cx="62879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영상입력</a:t>
            </a:r>
            <a:endParaRPr lang="en-US" altLang="ko-KR" sz="8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엔</a:t>
            </a: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코더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94" name="그림 93">
            <a:extLst>
              <a:ext uri="{FF2B5EF4-FFF2-40B4-BE49-F238E27FC236}">
                <a16:creationId xmlns:a16="http://schemas.microsoft.com/office/drawing/2014/main" id="{EB452D6F-AE52-4DBC-99BC-ABB1D9FC6911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0"/>
          <a:stretch/>
        </p:blipFill>
        <p:spPr>
          <a:xfrm>
            <a:off x="8669425" y="1417074"/>
            <a:ext cx="945441" cy="60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50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">
            <a:extLst>
              <a:ext uri="{FF2B5EF4-FFF2-40B4-BE49-F238E27FC236}">
                <a16:creationId xmlns:a16="http://schemas.microsoft.com/office/drawing/2014/main" id="{6FE52AA7-50B6-4482-8347-F86544E67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08720"/>
            <a:ext cx="7200800" cy="5344710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B100D09B-4BA9-4561-968D-B1621B55BC5E}"/>
              </a:ext>
            </a:extLst>
          </p:cNvPr>
          <p:cNvSpPr/>
          <p:nvPr/>
        </p:nvSpPr>
        <p:spPr>
          <a:xfrm>
            <a:off x="8897418" y="2377212"/>
            <a:ext cx="360040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A898D67-8DC0-4919-9629-E0FDEE203B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58339" y="2034918"/>
            <a:ext cx="1307233" cy="958219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BE6D2B2-38B3-4B07-8D0A-3B85521708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6045" y="1083309"/>
            <a:ext cx="1351822" cy="901483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E926EB57-8386-4B82-A521-5A8F7D75497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55894" y="783656"/>
            <a:ext cx="2129743" cy="213126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2B79395-6090-4620-A539-A4598C566F5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2363" y="4313610"/>
            <a:ext cx="1887339" cy="13714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모서리가 둥근 직사각형 17">
            <a:extLst>
              <a:ext uri="{FF2B5EF4-FFF2-40B4-BE49-F238E27FC236}">
                <a16:creationId xmlns:a16="http://schemas.microsoft.com/office/drawing/2014/main" id="{41223921-528A-40DD-B611-377374EDC4FB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통합운영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구성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3B3B8060-FE9C-4E71-9AD9-F392B76ACD5C}"/>
              </a:ext>
            </a:extLst>
          </p:cNvPr>
          <p:cNvGrpSpPr/>
          <p:nvPr/>
        </p:nvGrpSpPr>
        <p:grpSpPr>
          <a:xfrm>
            <a:off x="695400" y="1773214"/>
            <a:ext cx="927121" cy="3807532"/>
            <a:chOff x="695400" y="1773214"/>
            <a:chExt cx="927121" cy="3807532"/>
          </a:xfrm>
        </p:grpSpPr>
        <p:sp>
          <p:nvSpPr>
            <p:cNvPr id="19" name="모서리가 둥근 직사각형 17">
              <a:extLst>
                <a:ext uri="{FF2B5EF4-FFF2-40B4-BE49-F238E27FC236}">
                  <a16:creationId xmlns:a16="http://schemas.microsoft.com/office/drawing/2014/main" id="{4180FCB9-F506-4BFE-AA2C-B6ABD999DB1C}"/>
                </a:ext>
              </a:extLst>
            </p:cNvPr>
            <p:cNvSpPr/>
            <p:nvPr/>
          </p:nvSpPr>
          <p:spPr>
            <a:xfrm>
              <a:off x="695400" y="1773214"/>
              <a:ext cx="927121" cy="423156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영상 </a:t>
              </a:r>
              <a:r>
                <a:rPr kumimoji="0" lang="en-US" altLang="ko-KR" sz="1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/ </a:t>
              </a: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코덱</a:t>
              </a:r>
            </a:p>
          </p:txBody>
        </p:sp>
        <p:sp>
          <p:nvSpPr>
            <p:cNvPr id="20" name="모서리가 둥근 직사각형 17">
              <a:extLst>
                <a:ext uri="{FF2B5EF4-FFF2-40B4-BE49-F238E27FC236}">
                  <a16:creationId xmlns:a16="http://schemas.microsoft.com/office/drawing/2014/main" id="{2922E725-8B76-4AFD-BFD3-7949FC37700C}"/>
                </a:ext>
              </a:extLst>
            </p:cNvPr>
            <p:cNvSpPr/>
            <p:nvPr/>
          </p:nvSpPr>
          <p:spPr>
            <a:xfrm>
              <a:off x="695400" y="3717430"/>
              <a:ext cx="927121" cy="423156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통합제어</a:t>
              </a:r>
            </a:p>
          </p:txBody>
        </p:sp>
        <p:sp>
          <p:nvSpPr>
            <p:cNvPr id="21" name="모서리가 둥근 직사각형 17">
              <a:extLst>
                <a:ext uri="{FF2B5EF4-FFF2-40B4-BE49-F238E27FC236}">
                  <a16:creationId xmlns:a16="http://schemas.microsoft.com/office/drawing/2014/main" id="{B1BE827D-EA77-475A-BDB1-10F2E651D558}"/>
                </a:ext>
              </a:extLst>
            </p:cNvPr>
            <p:cNvSpPr/>
            <p:nvPr/>
          </p:nvSpPr>
          <p:spPr>
            <a:xfrm>
              <a:off x="695400" y="5157590"/>
              <a:ext cx="927121" cy="423156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음향</a:t>
              </a:r>
              <a:endPara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3084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B511B2C-A3A0-431A-94FB-5FEAC0592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4623" y="2295098"/>
            <a:ext cx="3048000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41F0527-9D47-4889-A6FD-EFBD93F239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5600" y="5180047"/>
            <a:ext cx="1786710" cy="1340617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4BD5294-48AB-45C6-8E4C-B2C375AF84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424" y="908720"/>
            <a:ext cx="2921259" cy="164341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0AC4500-3522-4F16-9F42-DEC76153321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416" y="5116644"/>
            <a:ext cx="1388285" cy="138828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8C2CA8C-2497-41FB-A263-31D118422FC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1970" y="2114502"/>
            <a:ext cx="1281902" cy="90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60E1A4A-F090-4D82-9C2E-A65B1670949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3912" y="792939"/>
            <a:ext cx="3522688" cy="187497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BCC0287-1901-4869-9169-EFFF087077C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3832" y="5116644"/>
            <a:ext cx="2466839" cy="138691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5A90A53-E559-431A-8A64-59DD7DDC882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0070" y="4480298"/>
            <a:ext cx="3032514" cy="200933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FA2EABC-1B7D-4726-82FC-E0E93783D748}"/>
              </a:ext>
            </a:extLst>
          </p:cNvPr>
          <p:cNvSpPr txBox="1"/>
          <p:nvPr/>
        </p:nvSpPr>
        <p:spPr>
          <a:xfrm>
            <a:off x="4787922" y="1113697"/>
            <a:ext cx="21602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/>
              <a:t>Audio &amp; Video OVER IP</a:t>
            </a:r>
          </a:p>
          <a:p>
            <a:pPr algn="ctr"/>
            <a:r>
              <a:rPr lang="ko-KR" altLang="en-US" sz="1400" dirty="0"/>
              <a:t>범용</a:t>
            </a:r>
            <a:r>
              <a:rPr lang="en-US" altLang="ko-KR" sz="1400" dirty="0"/>
              <a:t>IP</a:t>
            </a:r>
            <a:r>
              <a:rPr lang="ko-KR" altLang="en-US" sz="1400" dirty="0"/>
              <a:t>네트워크 기반 </a:t>
            </a:r>
            <a:r>
              <a:rPr lang="en-US" altLang="ko-KR" sz="1400" dirty="0"/>
              <a:t>AV</a:t>
            </a:r>
          </a:p>
          <a:p>
            <a:pPr algn="ctr"/>
            <a:r>
              <a:rPr lang="ko-KR" altLang="en-US" sz="1400" dirty="0"/>
              <a:t>솔루션 제조 전환 가속화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F06FF3-F201-4463-8932-1CE5B8C59742}"/>
              </a:ext>
            </a:extLst>
          </p:cNvPr>
          <p:cNvSpPr txBox="1"/>
          <p:nvPr/>
        </p:nvSpPr>
        <p:spPr>
          <a:xfrm>
            <a:off x="8448600" y="2988006"/>
            <a:ext cx="3048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/>
              <a:t>표준 </a:t>
            </a:r>
            <a:r>
              <a:rPr lang="en-US" altLang="ko-KR" sz="1400" dirty="0"/>
              <a:t>IP</a:t>
            </a:r>
            <a:r>
              <a:rPr lang="ko-KR" altLang="en-US" sz="1400" dirty="0"/>
              <a:t>네트워크 기술</a:t>
            </a:r>
            <a:r>
              <a:rPr lang="en-US" altLang="ko-KR" sz="1400" dirty="0"/>
              <a:t>/</a:t>
            </a:r>
            <a:r>
              <a:rPr lang="ko-KR" altLang="en-US" sz="1400" dirty="0"/>
              <a:t>인프라</a:t>
            </a:r>
            <a:endParaRPr lang="en-US" altLang="ko-KR" sz="1400" dirty="0"/>
          </a:p>
          <a:p>
            <a:pPr algn="ctr"/>
            <a:r>
              <a:rPr lang="ko-KR" altLang="en-US" sz="1400" dirty="0"/>
              <a:t>네트워크기반 </a:t>
            </a:r>
            <a:r>
              <a:rPr lang="en-US" altLang="ko-KR" sz="1400" dirty="0"/>
              <a:t>AV</a:t>
            </a:r>
            <a:r>
              <a:rPr lang="ko-KR" altLang="en-US" sz="1400" dirty="0"/>
              <a:t>전송 하드웨어</a:t>
            </a:r>
            <a:endParaRPr lang="en-US" altLang="ko-KR" sz="1400" dirty="0"/>
          </a:p>
          <a:p>
            <a:pPr algn="ctr"/>
            <a:r>
              <a:rPr lang="ko-KR" altLang="en-US" sz="1400" dirty="0"/>
              <a:t>사용자 최적화 </a:t>
            </a:r>
            <a:r>
              <a:rPr lang="en-US" altLang="ko-KR" sz="1400" dirty="0"/>
              <a:t>SW</a:t>
            </a:r>
            <a:r>
              <a:rPr lang="ko-KR" altLang="en-US" sz="1400" dirty="0"/>
              <a:t>기반 </a:t>
            </a:r>
            <a:r>
              <a:rPr lang="en-US" altLang="ko-KR" sz="1400" dirty="0"/>
              <a:t>GUI</a:t>
            </a:r>
            <a:r>
              <a:rPr lang="ko-KR" altLang="en-US" sz="1400" dirty="0"/>
              <a:t>운영</a:t>
            </a:r>
            <a:endParaRPr lang="en-US" altLang="ko-KR" sz="1400" dirty="0"/>
          </a:p>
          <a:p>
            <a:pPr algn="ctr"/>
            <a:endParaRPr lang="ko-KR" alt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FA6319-9146-41E8-8ED1-EA969EC714F6}"/>
              </a:ext>
            </a:extLst>
          </p:cNvPr>
          <p:cNvSpPr txBox="1"/>
          <p:nvPr/>
        </p:nvSpPr>
        <p:spPr>
          <a:xfrm>
            <a:off x="1628748" y="3188613"/>
            <a:ext cx="27408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/>
              <a:t>실시간</a:t>
            </a:r>
            <a:r>
              <a:rPr lang="en-US" altLang="ko-KR" sz="1400" dirty="0"/>
              <a:t>,</a:t>
            </a:r>
            <a:r>
              <a:rPr lang="ko-KR" altLang="en-US" sz="1400" dirty="0" err="1"/>
              <a:t>비압축</a:t>
            </a:r>
            <a:r>
              <a:rPr lang="ko-KR" altLang="en-US" sz="1400" dirty="0"/>
              <a:t> 고화질 영상</a:t>
            </a:r>
            <a:endParaRPr lang="en-US" altLang="ko-KR" sz="1400" dirty="0"/>
          </a:p>
          <a:p>
            <a:pPr algn="ctr"/>
            <a:r>
              <a:rPr lang="en-US" altLang="ko-KR" sz="1400" dirty="0"/>
              <a:t>IP</a:t>
            </a:r>
            <a:r>
              <a:rPr lang="ko-KR" altLang="en-US" sz="1400" dirty="0"/>
              <a:t>네트워크</a:t>
            </a:r>
            <a:r>
              <a:rPr lang="en-US" altLang="ko-KR" sz="1400" dirty="0"/>
              <a:t> </a:t>
            </a:r>
            <a:r>
              <a:rPr lang="ko-KR" altLang="en-US" sz="1400" dirty="0"/>
              <a:t>전송규격 </a:t>
            </a:r>
            <a:endParaRPr lang="en-US" altLang="ko-KR" sz="1400" dirty="0"/>
          </a:p>
          <a:p>
            <a:pPr algn="ctr"/>
            <a:r>
              <a:rPr lang="en-US" altLang="ko-KR" sz="1400" dirty="0" err="1"/>
              <a:t>SDVoE</a:t>
            </a:r>
            <a:r>
              <a:rPr lang="en-US" altLang="ko-KR" sz="1400" dirty="0"/>
              <a:t>/H.265/H.264</a:t>
            </a:r>
          </a:p>
          <a:p>
            <a:pPr algn="ctr"/>
            <a:r>
              <a:rPr lang="en-US" altLang="ko-KR" sz="1400" dirty="0"/>
              <a:t>4K UHD[HDMI2.0]</a:t>
            </a:r>
          </a:p>
          <a:p>
            <a:pPr algn="ctr"/>
            <a:r>
              <a:rPr lang="en-US" altLang="ko-KR" sz="1400" dirty="0"/>
              <a:t>8K SUHD [HDMI2.1]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1434AF54-80CA-4394-8607-47C8E4822F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411" y="4646947"/>
            <a:ext cx="1184563" cy="363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55B489-3A0B-4F55-8EAD-08030DCA9C2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516" y="3061042"/>
            <a:ext cx="765640" cy="5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93112372-52CB-458A-8250-2BDEB7E93E1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5336" y="3729207"/>
            <a:ext cx="786212" cy="5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9345D8F-CAB3-46F9-B97E-DFC1F2C410D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1236" y="2348880"/>
            <a:ext cx="1107092" cy="336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66B6031-A734-44E0-8DC1-6EACA69FE0F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9936" y="4026442"/>
            <a:ext cx="1538634" cy="4715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FC7354D8-90B6-41C7-860B-6C7EA8CEC26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5372" y="853647"/>
            <a:ext cx="1107092" cy="83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모서리가 둥근 직사각형 17">
            <a:extLst>
              <a:ext uri="{FF2B5EF4-FFF2-40B4-BE49-F238E27FC236}">
                <a16:creationId xmlns:a16="http://schemas.microsoft.com/office/drawing/2014/main" id="{74B055F4-6FB0-42B9-BB14-0B97130AEBA0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개요</a:t>
            </a:r>
          </a:p>
        </p:txBody>
      </p:sp>
    </p:spTree>
    <p:extLst>
      <p:ext uri="{BB962C8B-B14F-4D97-AF65-F5344CB8AC3E}">
        <p14:creationId xmlns:p14="http://schemas.microsoft.com/office/powerpoint/2010/main" val="195762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5B85AD5-435A-4F33-A4FB-B3FA35A282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2" y="1581435"/>
            <a:ext cx="4248471" cy="3765354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7D915D87-602A-40D6-AB16-D0EF12C5B131}"/>
              </a:ext>
            </a:extLst>
          </p:cNvPr>
          <p:cNvSpPr/>
          <p:nvPr/>
        </p:nvSpPr>
        <p:spPr>
          <a:xfrm>
            <a:off x="847876" y="1370956"/>
            <a:ext cx="17345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+mj-lt"/>
              </a:rPr>
              <a:t>www.audinate.com</a:t>
            </a:r>
            <a:endParaRPr lang="ko-KR" altLang="en-US" sz="1000" dirty="0">
              <a:latin typeface="+mj-lt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25716D4D-92AB-4D4F-BEA9-56DE1500BABE}"/>
              </a:ext>
            </a:extLst>
          </p:cNvPr>
          <p:cNvGrpSpPr/>
          <p:nvPr/>
        </p:nvGrpSpPr>
        <p:grpSpPr>
          <a:xfrm>
            <a:off x="6744073" y="2383101"/>
            <a:ext cx="4536503" cy="4028415"/>
            <a:chOff x="5097016" y="2496929"/>
            <a:chExt cx="4536503" cy="4028415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DE3C72E4-C729-4803-B137-7FC966BBE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97016" y="2496929"/>
              <a:ext cx="4536503" cy="4028415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44F4ACD6-1544-4ACD-BFB4-E5EBE08E72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1477"/>
            <a:stretch/>
          </p:blipFill>
          <p:spPr>
            <a:xfrm>
              <a:off x="5625574" y="3190887"/>
              <a:ext cx="3498434" cy="3328965"/>
            </a:xfrm>
            <a:prstGeom prst="rect">
              <a:avLst/>
            </a:prstGeom>
          </p:spPr>
        </p:pic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13C81D36-1E83-4AD7-BF40-470427C86A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72" y="5455472"/>
            <a:ext cx="1437144" cy="950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774294A-EC82-4460-BD93-6E5EA5E474A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5166" y="4392545"/>
            <a:ext cx="1580687" cy="10689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5D498D9-FDC1-44E2-9C08-069870981008}"/>
              </a:ext>
            </a:extLst>
          </p:cNvPr>
          <p:cNvSpPr/>
          <p:nvPr/>
        </p:nvSpPr>
        <p:spPr>
          <a:xfrm>
            <a:off x="2711624" y="980728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1Gbe / 16,24,32bit, 48,96,192kHz / </a:t>
            </a:r>
            <a:r>
              <a:rPr lang="ko-KR" altLang="en-US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입력</a:t>
            </a:r>
            <a:r>
              <a:rPr lang="en-US" altLang="ko-KR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512CHx</a:t>
            </a:r>
            <a:r>
              <a:rPr lang="ko-KR" altLang="en-US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출력</a:t>
            </a:r>
            <a:r>
              <a:rPr lang="en-US" altLang="ko-KR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512CH max.</a:t>
            </a:r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4F08092-D2D4-42AB-B14D-5646D8AC3EC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2174" y="4035252"/>
            <a:ext cx="1120370" cy="391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1AED0E-DE89-49D4-A8E6-FF6999FB14B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9724" y="2408323"/>
            <a:ext cx="2132472" cy="1600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187E47D-C2EB-4E4D-A89D-9586517D1426}"/>
              </a:ext>
            </a:extLst>
          </p:cNvPr>
          <p:cNvSpPr txBox="1"/>
          <p:nvPr/>
        </p:nvSpPr>
        <p:spPr>
          <a:xfrm>
            <a:off x="2639617" y="5465111"/>
            <a:ext cx="37341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AVB (Audio Video Bridging / </a:t>
            </a:r>
            <a:r>
              <a:rPr lang="en-US" altLang="ko-KR" sz="1400" dirty="0" err="1"/>
              <a:t>avnu</a:t>
            </a:r>
            <a:r>
              <a:rPr lang="en-US" altLang="ko-KR" sz="1400" dirty="0"/>
              <a:t>)</a:t>
            </a:r>
          </a:p>
          <a:p>
            <a:r>
              <a:rPr lang="en-US" altLang="ko-KR" sz="1400" dirty="0"/>
              <a:t>MADI (Multi </a:t>
            </a:r>
            <a:r>
              <a:rPr lang="en-US" altLang="ko-KR" sz="1400" dirty="0" err="1"/>
              <a:t>ch</a:t>
            </a:r>
            <a:r>
              <a:rPr lang="en-US" altLang="ko-KR" sz="1400" dirty="0"/>
              <a:t> Audio Digital Interface)</a:t>
            </a:r>
          </a:p>
          <a:p>
            <a:r>
              <a:rPr lang="en-US" altLang="ko-KR" sz="1400" dirty="0" err="1"/>
              <a:t>Cobranet</a:t>
            </a:r>
            <a:r>
              <a:rPr lang="en-US" altLang="ko-KR" sz="1400" dirty="0"/>
              <a:t> </a:t>
            </a:r>
          </a:p>
          <a:p>
            <a:r>
              <a:rPr lang="en-US" altLang="ko-KR" sz="1400" dirty="0"/>
              <a:t>AES67</a:t>
            </a:r>
          </a:p>
          <a:p>
            <a:r>
              <a:rPr lang="en-US" altLang="ko-KR" sz="1400" dirty="0"/>
              <a:t>……</a:t>
            </a:r>
          </a:p>
        </p:txBody>
      </p:sp>
      <p:sp>
        <p:nvSpPr>
          <p:cNvPr id="14" name="모서리가 둥근 직사각형 17">
            <a:extLst>
              <a:ext uri="{FF2B5EF4-FFF2-40B4-BE49-F238E27FC236}">
                <a16:creationId xmlns:a16="http://schemas.microsoft.com/office/drawing/2014/main" id="{BAC0567F-CEDF-4107-BF71-07CD7B6B9FF4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D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igital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A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udio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N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etwork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T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hrough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E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thernet</a:t>
            </a:r>
            <a:endParaRPr lang="ko-KR" altLang="en-US" sz="1600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A4486F9B-5935-4D1B-AC06-AAA3AE9C26F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416" y="984767"/>
            <a:ext cx="1093319" cy="331848"/>
          </a:xfrm>
          <a:prstGeom prst="rect">
            <a:avLst/>
          </a:prstGeom>
        </p:spPr>
      </p:pic>
      <p:pic>
        <p:nvPicPr>
          <p:cNvPr id="13" name="Content Placeholder 5">
            <a:extLst>
              <a:ext uri="{FF2B5EF4-FFF2-40B4-BE49-F238E27FC236}">
                <a16:creationId xmlns:a16="http://schemas.microsoft.com/office/drawing/2014/main" id="{2E68D7B3-5A52-4B76-9906-974599AB68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0599" y="1412776"/>
            <a:ext cx="1785881" cy="864422"/>
          </a:xfrm>
          <a:prstGeom prst="rect">
            <a:avLst/>
          </a:prstGeom>
        </p:spPr>
      </p:pic>
      <p:pic>
        <p:nvPicPr>
          <p:cNvPr id="18" name="Content Placeholder 8">
            <a:extLst>
              <a:ext uri="{FF2B5EF4-FFF2-40B4-BE49-F238E27FC236}">
                <a16:creationId xmlns:a16="http://schemas.microsoft.com/office/drawing/2014/main" id="{4765D1D6-07EA-4687-BE41-8ED871CF65A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11126" y="1422462"/>
            <a:ext cx="2789130" cy="92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608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A7BC532-3545-4061-BC18-94228E93AB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544" y="865619"/>
            <a:ext cx="9906000" cy="558771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620CB5F-2A89-4D12-AE9A-34A0AFB052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362" y="1244907"/>
            <a:ext cx="5609325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FB381F4-FAC7-43F4-9239-ECCBFEC3FDC8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9103" y="4886898"/>
            <a:ext cx="5040560" cy="154258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9B87E2F-8349-41CC-822D-924C012F295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7407" y="4942271"/>
            <a:ext cx="2320608" cy="134319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8FE069C-FEF3-460D-9770-2EC3621E8EC7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1015" y="1004019"/>
            <a:ext cx="2841016" cy="3697272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DC5B6FF-7A80-4F77-965A-E653B84B9C08}"/>
              </a:ext>
            </a:extLst>
          </p:cNvPr>
          <p:cNvSpPr/>
          <p:nvPr/>
        </p:nvSpPr>
        <p:spPr>
          <a:xfrm>
            <a:off x="1791071" y="1123121"/>
            <a:ext cx="2000672" cy="27699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US" altLang="ko-KR" sz="1200" b="1" dirty="0">
                <a:ln/>
                <a:latin typeface="+mj-lt"/>
              </a:rPr>
              <a:t>www.sdvoe.org</a:t>
            </a:r>
            <a:endParaRPr lang="ko-KR" altLang="en-US" sz="1200" b="1" dirty="0">
              <a:ln/>
              <a:latin typeface="+mj-lt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2C100F0-AE3B-4CC4-851B-4E128A1F73B4}"/>
              </a:ext>
            </a:extLst>
          </p:cNvPr>
          <p:cNvSpPr/>
          <p:nvPr/>
        </p:nvSpPr>
        <p:spPr>
          <a:xfrm>
            <a:off x="4608878" y="851722"/>
            <a:ext cx="2896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10Gbe / 4K60 4:4:4 8bit 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75B1754-52EE-4464-8727-2E4FD798BA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588" y="2296879"/>
            <a:ext cx="864096" cy="571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0BCC7BB-031E-46EE-A416-7B435A4796D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4918" y="2265374"/>
            <a:ext cx="891750" cy="6030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0DB7A72-9797-4DA1-891C-1C9AD68E52B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3799" y="2315278"/>
            <a:ext cx="1120370" cy="3910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모서리가 둥근 직사각형 17">
            <a:extLst>
              <a:ext uri="{FF2B5EF4-FFF2-40B4-BE49-F238E27FC236}">
                <a16:creationId xmlns:a16="http://schemas.microsoft.com/office/drawing/2014/main" id="{DEB2DC7A-8136-4534-8A93-71B26BD00F1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S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oftware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D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efined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V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ideo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o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ver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E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</a:rPr>
              <a:t>thernet</a:t>
            </a:r>
            <a:endParaRPr lang="ko-KR" altLang="en-US" sz="1600" dirty="0">
              <a:solidFill>
                <a:schemeClr val="tx1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7214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E89FF8BC-EA70-4B2A-BF20-1FD360B2C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735" y="3491211"/>
            <a:ext cx="4440979" cy="311756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11FE040-20B4-4016-869C-D05213941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90" y="3965279"/>
            <a:ext cx="4740530" cy="264521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D2ADEF9-F932-4263-9CB2-8A54C633AC2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4157" y="3202490"/>
            <a:ext cx="996661" cy="73056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EB73D43-D586-4C2A-B89D-1A13DA61D89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5177" y="2383887"/>
            <a:ext cx="1030656" cy="68730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14C6540A-79E6-4AC0-BF30-9CD4D2EFC6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9512" y="2258351"/>
            <a:ext cx="2648896" cy="75316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0102DBC-BC8E-4768-B381-7F18722EC0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273" y="2381660"/>
            <a:ext cx="2325982" cy="1551395"/>
          </a:xfrm>
          <a:prstGeom prst="rect">
            <a:avLst/>
          </a:prstGeom>
        </p:spPr>
      </p:pic>
      <p:sp>
        <p:nvSpPr>
          <p:cNvPr id="19" name="모서리가 둥근 직사각형 59">
            <a:extLst>
              <a:ext uri="{FF2B5EF4-FFF2-40B4-BE49-F238E27FC236}">
                <a16:creationId xmlns:a16="http://schemas.microsoft.com/office/drawing/2014/main" id="{691856D1-95EE-4F6F-8846-5F998BE34D9F}"/>
              </a:ext>
            </a:extLst>
          </p:cNvPr>
          <p:cNvSpPr/>
          <p:nvPr/>
        </p:nvSpPr>
        <p:spPr>
          <a:xfrm>
            <a:off x="623392" y="1042420"/>
            <a:ext cx="4464496" cy="109043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>
              <a:lnSpc>
                <a:spcPct val="150000"/>
              </a:lnSpc>
              <a:spcBef>
                <a:spcPts val="6600"/>
              </a:spcBef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tx1"/>
                </a:solidFill>
              </a:rPr>
              <a:t>다수영상 입</a:t>
            </a:r>
            <a:r>
              <a:rPr lang="en-US" altLang="ko-KR" sz="900" dirty="0">
                <a:solidFill>
                  <a:schemeClr val="tx1"/>
                </a:solidFill>
              </a:rPr>
              <a:t>/</a:t>
            </a:r>
            <a:r>
              <a:rPr lang="ko-KR" altLang="en-US" sz="900" dirty="0">
                <a:solidFill>
                  <a:schemeClr val="tx1"/>
                </a:solidFill>
              </a:rPr>
              <a:t>출력을 </a:t>
            </a:r>
            <a:r>
              <a:rPr lang="ko-KR" altLang="en-US" sz="900" dirty="0" err="1">
                <a:solidFill>
                  <a:schemeClr val="tx1"/>
                </a:solidFill>
              </a:rPr>
              <a:t>메트릭스</a:t>
            </a:r>
            <a:r>
              <a:rPr lang="ko-KR" altLang="en-US" sz="900" dirty="0">
                <a:solidFill>
                  <a:schemeClr val="tx1"/>
                </a:solidFill>
              </a:rPr>
              <a:t> 본체에 연결하는 중앙집중 </a:t>
            </a:r>
            <a:r>
              <a:rPr lang="en-US" altLang="ko-KR" sz="900" dirty="0">
                <a:solidFill>
                  <a:schemeClr val="tx1"/>
                </a:solidFill>
              </a:rPr>
              <a:t>1:1 </a:t>
            </a:r>
            <a:r>
              <a:rPr lang="ko-KR" altLang="en-US" sz="900" dirty="0">
                <a:solidFill>
                  <a:schemeClr val="tx1"/>
                </a:solidFill>
              </a:rPr>
              <a:t>전용선구성</a:t>
            </a:r>
            <a:endParaRPr lang="en-US" altLang="ko-KR" sz="90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tx1"/>
                </a:solidFill>
              </a:rPr>
              <a:t>영상</a:t>
            </a:r>
            <a:r>
              <a:rPr lang="en-US" altLang="ko-KR" sz="900" dirty="0">
                <a:solidFill>
                  <a:schemeClr val="tx1"/>
                </a:solidFill>
              </a:rPr>
              <a:t>,</a:t>
            </a:r>
            <a:r>
              <a:rPr lang="ko-KR" altLang="en-US" sz="900" dirty="0">
                <a:solidFill>
                  <a:schemeClr val="tx1"/>
                </a:solidFill>
              </a:rPr>
              <a:t> 오디오</a:t>
            </a:r>
            <a:r>
              <a:rPr lang="en-US" altLang="ko-KR" sz="900" dirty="0">
                <a:solidFill>
                  <a:schemeClr val="tx1"/>
                </a:solidFill>
              </a:rPr>
              <a:t>,</a:t>
            </a:r>
            <a:r>
              <a:rPr lang="ko-KR" altLang="en-US" sz="900" dirty="0">
                <a:solidFill>
                  <a:schemeClr val="tx1"/>
                </a:solidFill>
              </a:rPr>
              <a:t> 통합제어 시스템 등의 개별적인 인프라 구성 </a:t>
            </a:r>
            <a:r>
              <a:rPr lang="en-US" altLang="ko-KR" sz="900" dirty="0">
                <a:solidFill>
                  <a:schemeClr val="tx1"/>
                </a:solidFill>
              </a:rPr>
              <a:t>(</a:t>
            </a:r>
            <a:r>
              <a:rPr lang="ko-KR" altLang="en-US" sz="900" dirty="0">
                <a:solidFill>
                  <a:schemeClr val="tx1"/>
                </a:solidFill>
              </a:rPr>
              <a:t>개별선로 </a:t>
            </a:r>
            <a:r>
              <a:rPr lang="ko-KR" altLang="en-US" sz="900" dirty="0" err="1">
                <a:solidFill>
                  <a:schemeClr val="tx1"/>
                </a:solidFill>
              </a:rPr>
              <a:t>구축등</a:t>
            </a:r>
            <a:r>
              <a:rPr lang="en-US" altLang="ko-KR" sz="900" dirty="0">
                <a:solidFill>
                  <a:schemeClr val="tx1"/>
                </a:solidFill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tx1"/>
                </a:solidFill>
              </a:rPr>
              <a:t>향후</a:t>
            </a:r>
            <a:r>
              <a:rPr lang="en-US" altLang="ko-KR" sz="900" dirty="0">
                <a:solidFill>
                  <a:schemeClr val="tx1"/>
                </a:solidFill>
              </a:rPr>
              <a:t> </a:t>
            </a:r>
            <a:r>
              <a:rPr lang="ko-KR" altLang="en-US" sz="900" dirty="0">
                <a:solidFill>
                  <a:schemeClr val="tx1"/>
                </a:solidFill>
              </a:rPr>
              <a:t>채널 확장 시 </a:t>
            </a:r>
            <a:r>
              <a:rPr lang="ko-KR" altLang="en-US" sz="900" dirty="0" err="1">
                <a:solidFill>
                  <a:schemeClr val="tx1"/>
                </a:solidFill>
              </a:rPr>
              <a:t>메인장비</a:t>
            </a:r>
            <a:r>
              <a:rPr lang="ko-KR" altLang="en-US" sz="900" dirty="0">
                <a:solidFill>
                  <a:schemeClr val="tx1"/>
                </a:solidFill>
              </a:rPr>
              <a:t> 추가</a:t>
            </a:r>
            <a:r>
              <a:rPr lang="en-US" altLang="ko-KR" sz="900" dirty="0">
                <a:solidFill>
                  <a:schemeClr val="tx1"/>
                </a:solidFill>
              </a:rPr>
              <a:t>,</a:t>
            </a:r>
            <a:r>
              <a:rPr lang="ko-KR" altLang="en-US" sz="900" dirty="0">
                <a:solidFill>
                  <a:schemeClr val="tx1"/>
                </a:solidFill>
              </a:rPr>
              <a:t>교체 및 전용 인프라 구성비용 증가</a:t>
            </a:r>
            <a:endParaRPr lang="en-US" altLang="ko-KR" sz="900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tx1"/>
                </a:solidFill>
              </a:rPr>
              <a:t>멀티스크린 구성 시 다수의 전용신호처리 장비 및 운영</a:t>
            </a:r>
            <a:r>
              <a:rPr lang="en-US" altLang="ko-KR" sz="900" dirty="0">
                <a:solidFill>
                  <a:schemeClr val="tx1"/>
                </a:solidFill>
              </a:rPr>
              <a:t>,</a:t>
            </a:r>
            <a:r>
              <a:rPr lang="ko-KR" altLang="en-US" sz="900" dirty="0">
                <a:solidFill>
                  <a:schemeClr val="tx1"/>
                </a:solidFill>
              </a:rPr>
              <a:t>관리 포인트 증가</a:t>
            </a:r>
            <a:endParaRPr lang="en-US" altLang="ko-KR" sz="900" dirty="0">
              <a:solidFill>
                <a:schemeClr val="tx1"/>
              </a:solidFill>
            </a:endParaRPr>
          </a:p>
        </p:txBody>
      </p:sp>
      <p:sp>
        <p:nvSpPr>
          <p:cNvPr id="21" name="AutoShape 3">
            <a:extLst>
              <a:ext uri="{FF2B5EF4-FFF2-40B4-BE49-F238E27FC236}">
                <a16:creationId xmlns:a16="http://schemas.microsoft.com/office/drawing/2014/main" id="{559674DF-2334-4B19-9DA5-79A6535471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9" y="908717"/>
            <a:ext cx="2376263" cy="259675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FFFFFF"/>
              </a:gs>
              <a:gs pos="100000">
                <a:srgbClr val="BED7F2"/>
              </a:gs>
            </a:gsLst>
            <a:lin ang="5400000" scaled="1"/>
          </a:gradFill>
          <a:ln w="9525">
            <a:solidFill>
              <a:srgbClr val="BED7F2"/>
            </a:solidFill>
            <a:round/>
            <a:headEnd/>
            <a:tailEnd/>
          </a:ln>
          <a:effectLst>
            <a:prstShdw prst="shdw17" dist="17961" dir="13500000">
              <a:schemeClr val="bg1"/>
            </a:prstShdw>
          </a:effectLst>
        </p:spPr>
        <p:txBody>
          <a:bodyPr wrap="square" lIns="0" tIns="0" rIns="90000" bIns="0" anchor="ctr">
            <a:spAutoFit/>
          </a:bodyPr>
          <a:lstStyle/>
          <a:p>
            <a:pPr algn="ctr"/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전통적인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AV</a:t>
            </a:r>
            <a:r>
              <a:rPr lang="ko-KR" altLang="en-US" sz="1200" dirty="0">
                <a:latin typeface="HY헤드라인M" pitchFamily="18" charset="-127"/>
                <a:ea typeface="HY헤드라인M" pitchFamily="18" charset="-127"/>
              </a:rPr>
              <a:t> 시스템</a:t>
            </a:r>
            <a:r>
              <a:rPr kumimoji="0" lang="ko-KR" altLang="en-US" sz="1200" dirty="0">
                <a:latin typeface="HY헤드라인M" pitchFamily="18" charset="-127"/>
                <a:ea typeface="HY헤드라인M" pitchFamily="18" charset="-127"/>
              </a:rPr>
              <a:t> </a:t>
            </a:r>
          </a:p>
        </p:txBody>
      </p:sp>
      <p:sp>
        <p:nvSpPr>
          <p:cNvPr id="23" name="모서리가 둥근 직사각형 62">
            <a:extLst>
              <a:ext uri="{FF2B5EF4-FFF2-40B4-BE49-F238E27FC236}">
                <a16:creationId xmlns:a16="http://schemas.microsoft.com/office/drawing/2014/main" id="{0FBBE205-F508-459F-BC85-3A6D663A70D6}"/>
              </a:ext>
            </a:extLst>
          </p:cNvPr>
          <p:cNvSpPr/>
          <p:nvPr/>
        </p:nvSpPr>
        <p:spPr>
          <a:xfrm>
            <a:off x="7177260" y="1042420"/>
            <a:ext cx="4319340" cy="1086676"/>
          </a:xfrm>
          <a:prstGeom prst="roundRect">
            <a:avLst/>
          </a:prstGeom>
          <a:solidFill>
            <a:schemeClr val="bg1">
              <a:alpha val="50000"/>
            </a:schemeClr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900" dirty="0">
              <a:solidFill>
                <a:srgbClr val="000000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rgbClr val="000000"/>
                </a:solidFill>
              </a:rPr>
              <a:t>표준 </a:t>
            </a:r>
            <a:r>
              <a:rPr lang="en-US" altLang="ko-KR" sz="900" dirty="0">
                <a:solidFill>
                  <a:srgbClr val="000000"/>
                </a:solidFill>
              </a:rPr>
              <a:t>IT</a:t>
            </a:r>
            <a:r>
              <a:rPr lang="ko-KR" altLang="en-US" sz="900" dirty="0">
                <a:solidFill>
                  <a:srgbClr val="000000"/>
                </a:solidFill>
              </a:rPr>
              <a:t> 규격 </a:t>
            </a:r>
            <a:r>
              <a:rPr lang="en-US" altLang="ko-KR" sz="900" dirty="0">
                <a:solidFill>
                  <a:srgbClr val="000000"/>
                </a:solidFill>
              </a:rPr>
              <a:t>AV</a:t>
            </a:r>
            <a:r>
              <a:rPr lang="ko-KR" altLang="en-US" sz="900" dirty="0">
                <a:solidFill>
                  <a:srgbClr val="000000"/>
                </a:solidFill>
              </a:rPr>
              <a:t>신호로 변환되어 범용 </a:t>
            </a:r>
            <a:r>
              <a:rPr lang="ko-KR" altLang="en-US" sz="900" dirty="0" err="1">
                <a:solidFill>
                  <a:srgbClr val="000000"/>
                </a:solidFill>
              </a:rPr>
              <a:t>스위치허브</a:t>
            </a:r>
            <a:r>
              <a:rPr lang="ko-KR" altLang="en-US" sz="900" dirty="0">
                <a:solidFill>
                  <a:srgbClr val="000000"/>
                </a:solidFill>
              </a:rPr>
              <a:t> 전송</a:t>
            </a:r>
            <a:r>
              <a:rPr lang="en-US" altLang="ko-KR" sz="900" dirty="0">
                <a:solidFill>
                  <a:srgbClr val="000000"/>
                </a:solidFill>
              </a:rPr>
              <a:t>,</a:t>
            </a:r>
            <a:r>
              <a:rPr lang="ko-KR" altLang="en-US" sz="900" dirty="0">
                <a:solidFill>
                  <a:srgbClr val="000000"/>
                </a:solidFill>
              </a:rPr>
              <a:t>분배 신호처리 </a:t>
            </a:r>
            <a:endParaRPr lang="en-US" altLang="ko-KR" sz="900" dirty="0">
              <a:solidFill>
                <a:srgbClr val="000000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rgbClr val="000000"/>
                </a:solidFill>
              </a:rPr>
              <a:t>사용자 요구에 최적화한 </a:t>
            </a:r>
            <a:r>
              <a:rPr lang="en-US" altLang="ko-KR" sz="900" dirty="0">
                <a:solidFill>
                  <a:srgbClr val="000000"/>
                </a:solidFill>
              </a:rPr>
              <a:t>GUI </a:t>
            </a:r>
            <a:r>
              <a:rPr lang="ko-KR" altLang="en-US" sz="900" dirty="0">
                <a:solidFill>
                  <a:srgbClr val="000000"/>
                </a:solidFill>
              </a:rPr>
              <a:t>기반의 소프트웨어 운영체계 구현</a:t>
            </a:r>
            <a:endParaRPr lang="en-US" altLang="ko-KR" sz="900" dirty="0">
              <a:solidFill>
                <a:srgbClr val="000000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rgbClr val="000000"/>
                </a:solidFill>
              </a:rPr>
              <a:t>범용 네트워크기반 전송으로 기존의 </a:t>
            </a:r>
            <a:r>
              <a:rPr lang="en-US" altLang="ko-KR" sz="900" dirty="0">
                <a:solidFill>
                  <a:srgbClr val="000000"/>
                </a:solidFill>
              </a:rPr>
              <a:t>AV </a:t>
            </a:r>
            <a:r>
              <a:rPr lang="ko-KR" altLang="en-US" sz="900" dirty="0">
                <a:solidFill>
                  <a:srgbClr val="000000"/>
                </a:solidFill>
              </a:rPr>
              <a:t>신호전송 독립</a:t>
            </a:r>
            <a:r>
              <a:rPr lang="en-US" altLang="ko-KR" sz="900" dirty="0">
                <a:solidFill>
                  <a:srgbClr val="000000"/>
                </a:solidFill>
              </a:rPr>
              <a:t> </a:t>
            </a:r>
            <a:r>
              <a:rPr lang="ko-KR" altLang="en-US" sz="900" dirty="0">
                <a:solidFill>
                  <a:srgbClr val="000000"/>
                </a:solidFill>
              </a:rPr>
              <a:t>인프라 구현 불필요 </a:t>
            </a:r>
            <a:endParaRPr lang="en-US" altLang="ko-KR" sz="900" dirty="0">
              <a:solidFill>
                <a:srgbClr val="000000"/>
              </a:solidFill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rgbClr val="000000"/>
                </a:solidFill>
              </a:rPr>
              <a:t>고성능 비디오 프로세서가 인코더</a:t>
            </a:r>
            <a:r>
              <a:rPr lang="en-US" altLang="ko-KR" sz="900" dirty="0">
                <a:solidFill>
                  <a:srgbClr val="000000"/>
                </a:solidFill>
              </a:rPr>
              <a:t>&amp;</a:t>
            </a:r>
            <a:r>
              <a:rPr lang="ko-KR" altLang="en-US" sz="900" dirty="0" err="1">
                <a:solidFill>
                  <a:srgbClr val="000000"/>
                </a:solidFill>
              </a:rPr>
              <a:t>디코더에</a:t>
            </a:r>
            <a:r>
              <a:rPr lang="ko-KR" altLang="en-US" sz="900" dirty="0">
                <a:solidFill>
                  <a:srgbClr val="000000"/>
                </a:solidFill>
              </a:rPr>
              <a:t> 탑재되어 다양한 기능구현</a:t>
            </a:r>
            <a:endParaRPr lang="en-US" altLang="ko-KR" sz="900" dirty="0">
              <a:solidFill>
                <a:srgbClr val="000000"/>
              </a:solidFill>
            </a:endParaRPr>
          </a:p>
        </p:txBody>
      </p:sp>
      <p:sp>
        <p:nvSpPr>
          <p:cNvPr id="25" name="AutoShape 3">
            <a:extLst>
              <a:ext uri="{FF2B5EF4-FFF2-40B4-BE49-F238E27FC236}">
                <a16:creationId xmlns:a16="http://schemas.microsoft.com/office/drawing/2014/main" id="{C43884CA-A7EC-4E99-861D-88CE4B32F6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0136" y="904957"/>
            <a:ext cx="2463170" cy="259675"/>
          </a:xfrm>
          <a:prstGeom prst="roundRect">
            <a:avLst>
              <a:gd name="adj" fmla="val 50000"/>
            </a:avLst>
          </a:prstGeom>
          <a:gradFill rotWithShape="0">
            <a:gsLst>
              <a:gs pos="0">
                <a:srgbClr val="FFFFFF"/>
              </a:gs>
              <a:gs pos="100000">
                <a:srgbClr val="BED7F2"/>
              </a:gs>
            </a:gsLst>
            <a:lin ang="5400000" scaled="1"/>
          </a:gradFill>
          <a:ln w="9525">
            <a:solidFill>
              <a:srgbClr val="BED7F2"/>
            </a:solidFill>
            <a:round/>
            <a:headEnd/>
            <a:tailEnd/>
          </a:ln>
          <a:effectLst>
            <a:prstShdw prst="shdw17" dist="17961" dir="13500000">
              <a:schemeClr val="bg1"/>
            </a:prstShdw>
          </a:effectLst>
        </p:spPr>
        <p:txBody>
          <a:bodyPr wrap="square" lIns="0" tIns="0" rIns="90000" bIns="0" anchor="ctr">
            <a:spAutoFit/>
          </a:bodyPr>
          <a:lstStyle/>
          <a:p>
            <a:pPr algn="ctr"/>
            <a:r>
              <a:rPr kumimoji="0" lang="ko-KR" altLang="en-US" sz="1200" dirty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en-US" altLang="ko-KR" sz="1200" dirty="0">
                <a:latin typeface="HY헤드라인M" pitchFamily="18" charset="-127"/>
                <a:ea typeface="HY헤드라인M" pitchFamily="18" charset="-127"/>
              </a:rPr>
              <a:t>IP </a:t>
            </a:r>
            <a:r>
              <a:rPr kumimoji="0" lang="ko-KR" altLang="en-US" sz="1200" dirty="0">
                <a:latin typeface="HY헤드라인M" pitchFamily="18" charset="-127"/>
                <a:ea typeface="HY헤드라인M" pitchFamily="18" charset="-127"/>
              </a:rPr>
              <a:t>기반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AV</a:t>
            </a:r>
            <a:r>
              <a:rPr kumimoji="0" lang="ko-KR" altLang="en-US" sz="1200" dirty="0">
                <a:latin typeface="HY헤드라인M" pitchFamily="18" charset="-127"/>
                <a:ea typeface="HY헤드라인M" pitchFamily="18" charset="-127"/>
              </a:rPr>
              <a:t> 시스템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CFC3A4D5-83C8-4AE4-9E64-1B38537A6DDB}"/>
              </a:ext>
            </a:extLst>
          </p:cNvPr>
          <p:cNvSpPr/>
          <p:nvPr/>
        </p:nvSpPr>
        <p:spPr>
          <a:xfrm>
            <a:off x="9238700" y="793791"/>
            <a:ext cx="277986" cy="14401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ko-KR" alt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D93773D0-12C8-4A8C-A284-171CB60FED5D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9303" y="2357388"/>
            <a:ext cx="1371203" cy="843072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5929517A-1279-4E61-B079-2853FD9D8D7D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829" y="4178679"/>
            <a:ext cx="1293235" cy="1186432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5558E886-8F42-45D9-A87F-65FD8B98D33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22845" y="3200460"/>
            <a:ext cx="914935" cy="915587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6ACB7D62-190B-406C-910B-5AA2FAB221B3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2"/>
          <a:stretch/>
        </p:blipFill>
        <p:spPr>
          <a:xfrm>
            <a:off x="10416480" y="2738148"/>
            <a:ext cx="1224136" cy="724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3" name="Picture 10">
            <a:extLst>
              <a:ext uri="{FF2B5EF4-FFF2-40B4-BE49-F238E27FC236}">
                <a16:creationId xmlns:a16="http://schemas.microsoft.com/office/drawing/2014/main" id="{E5A5D1CB-151A-4CA5-A0B4-25E3C213B4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927322" y="2235210"/>
            <a:ext cx="1224137" cy="7253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5" name="모서리가 둥근 직사각형 17">
            <a:extLst>
              <a:ext uri="{FF2B5EF4-FFF2-40B4-BE49-F238E27FC236}">
                <a16:creationId xmlns:a16="http://schemas.microsoft.com/office/drawing/2014/main" id="{75958F43-D83F-4A6E-BB6A-13FB3ABFAD69}"/>
              </a:ext>
            </a:extLst>
          </p:cNvPr>
          <p:cNvSpPr/>
          <p:nvPr/>
        </p:nvSpPr>
        <p:spPr bwMode="auto">
          <a:xfrm rot="16200000">
            <a:off x="9499536" y="2626656"/>
            <a:ext cx="709373" cy="1231044"/>
          </a:xfrm>
          <a:prstGeom prst="roundRect">
            <a:avLst>
              <a:gd name="adj" fmla="val 5000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 Software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</a:rPr>
              <a:t>GUI</a:t>
            </a:r>
            <a:endParaRPr kumimoji="0" lang="ko-KR" altLang="en-US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" name="모서리가 둥근 직사각형 17">
            <a:extLst>
              <a:ext uri="{FF2B5EF4-FFF2-40B4-BE49-F238E27FC236}">
                <a16:creationId xmlns:a16="http://schemas.microsoft.com/office/drawing/2014/main" id="{8C8552E3-11DA-48AF-98C6-2A1DC3E474DB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네트워크기반 </a:t>
            </a:r>
            <a:r>
              <a:rPr lang="ko-KR" altLang="en-US" sz="1600" b="1" dirty="0" err="1">
                <a:solidFill>
                  <a:schemeClr val="tx1"/>
                </a:solidFill>
                <a:latin typeface="맑은 고딕" pitchFamily="50" charset="-127"/>
              </a:rPr>
              <a:t>영상음향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 시스템 변화</a:t>
            </a:r>
            <a:endParaRPr lang="ko-KR" altLang="en-US" sz="1600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DD5E201-ED07-40E9-9D75-4EBCB1CDCCC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735" y="2843801"/>
            <a:ext cx="705861" cy="512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19723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94E702E-15F3-4CD3-929B-8E412475CF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7076" y="1340768"/>
            <a:ext cx="1801259" cy="13509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064BEC33-20DC-4247-ACCD-E9FCA3357C7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496" y="2060848"/>
            <a:ext cx="8760296" cy="406728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50F33EA-DD1F-4552-8DDC-F215ECEB20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60" y="3573016"/>
            <a:ext cx="979048" cy="2971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0B2CDCA6-3718-4A1C-8DD8-A4A0AE5165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889" y="1700808"/>
            <a:ext cx="1360679" cy="41698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D6BF360-8884-445E-849E-B6C918C20E6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0722" y="614138"/>
            <a:ext cx="4145558" cy="7492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E25F030-1BF2-4F2B-8D4C-598FF1B0EB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0328" y="1823459"/>
            <a:ext cx="864096" cy="47477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3A1DC6D-3D12-449C-A3EA-635D24378CB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528" y="4005064"/>
            <a:ext cx="638186" cy="448858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DA54D9D5-C5C2-4E71-ACC9-6515B961DE4B}"/>
              </a:ext>
            </a:extLst>
          </p:cNvPr>
          <p:cNvSpPr/>
          <p:nvPr/>
        </p:nvSpPr>
        <p:spPr>
          <a:xfrm>
            <a:off x="7369324" y="5640083"/>
            <a:ext cx="1224136" cy="466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4C9B8A1-F651-44AF-BBD1-40F9570513E6}"/>
              </a:ext>
            </a:extLst>
          </p:cNvPr>
          <p:cNvSpPr/>
          <p:nvPr/>
        </p:nvSpPr>
        <p:spPr>
          <a:xfrm>
            <a:off x="3430356" y="2564904"/>
            <a:ext cx="1224136" cy="4668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E7D3ED0-1215-4E73-9AD1-3258A862545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2288" y="5589240"/>
            <a:ext cx="1224136" cy="42730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1A5131D-4033-4371-8197-BF9E151634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381" y="2530778"/>
            <a:ext cx="1224136" cy="427301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AAA8F99C-127B-41B4-B14B-0A7AE13B7C7B}"/>
              </a:ext>
            </a:extLst>
          </p:cNvPr>
          <p:cNvSpPr/>
          <p:nvPr/>
        </p:nvSpPr>
        <p:spPr>
          <a:xfrm>
            <a:off x="3336876" y="3262394"/>
            <a:ext cx="1317616" cy="5384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AF25EC3-1B96-4420-8314-333EA40D63EB}"/>
              </a:ext>
            </a:extLst>
          </p:cNvPr>
          <p:cNvSpPr/>
          <p:nvPr/>
        </p:nvSpPr>
        <p:spPr>
          <a:xfrm>
            <a:off x="7298808" y="4807030"/>
            <a:ext cx="1317616" cy="53842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085FFDB4-A803-4FAA-A163-D1F8BA105BB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6876" y="3437482"/>
            <a:ext cx="1368152" cy="195313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55B7224B-691C-4937-A6F9-1E6B1E42B5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8808" y="4978583"/>
            <a:ext cx="1368152" cy="195313"/>
          </a:xfrm>
          <a:prstGeom prst="rect">
            <a:avLst/>
          </a:prstGeom>
        </p:spPr>
      </p:pic>
      <p:sp>
        <p:nvSpPr>
          <p:cNvPr id="11" name="모서리가 둥근 직사각형 17">
            <a:extLst>
              <a:ext uri="{FF2B5EF4-FFF2-40B4-BE49-F238E27FC236}">
                <a16:creationId xmlns:a16="http://schemas.microsoft.com/office/drawing/2014/main" id="{C1C448F3-2A17-43CC-803A-D3B35DDCEA26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표준 네트워크 기술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&amp;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신호규격 호환성</a:t>
            </a:r>
            <a:endParaRPr lang="ko-KR" altLang="en-US" sz="1600" dirty="0">
              <a:solidFill>
                <a:schemeClr val="tx1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0221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DEC77C-7141-4F97-A91B-D59BEE258641}"/>
              </a:ext>
            </a:extLst>
          </p:cNvPr>
          <p:cNvSpPr txBox="1"/>
          <p:nvPr/>
        </p:nvSpPr>
        <p:spPr>
          <a:xfrm>
            <a:off x="2999656" y="2204864"/>
            <a:ext cx="5616624" cy="2213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DANACOID KOREA</a:t>
            </a: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</a:t>
            </a:r>
            <a:r>
              <a:rPr lang="ko-KR" altLang="en-US" sz="32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다나코이드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코리아</a:t>
            </a:r>
            <a:endParaRPr lang="en-US" altLang="ko-KR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사업소개</a:t>
            </a:r>
          </a:p>
        </p:txBody>
      </p:sp>
    </p:spTree>
    <p:extLst>
      <p:ext uri="{BB962C8B-B14F-4D97-AF65-F5344CB8AC3E}">
        <p14:creationId xmlns:p14="http://schemas.microsoft.com/office/powerpoint/2010/main" val="4072180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17">
            <a:extLst>
              <a:ext uri="{FF2B5EF4-FFF2-40B4-BE49-F238E27FC236}">
                <a16:creationId xmlns:a16="http://schemas.microsoft.com/office/drawing/2014/main" id="{5398A946-9E2D-41F2-A24B-F37131F3BD31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통합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AV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솔루션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구성개념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B14ED5B-CB31-4E52-AFCD-8AB4AF1BA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5" y="1308445"/>
            <a:ext cx="12192000" cy="44248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A92140-9C8B-4B2C-8143-CAF0C25D2F7F}"/>
              </a:ext>
            </a:extLst>
          </p:cNvPr>
          <p:cNvSpPr txBox="1"/>
          <p:nvPr/>
        </p:nvSpPr>
        <p:spPr>
          <a:xfrm>
            <a:off x="6816080" y="5805264"/>
            <a:ext cx="522019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“SIMPLICITY is the prerequisite for RELIABILITY”  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“</a:t>
            </a:r>
            <a:r>
              <a:rPr kumimoji="0" lang="ko-KR" alt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단순함은 안정성을 위한 첫걸음이다</a:t>
            </a:r>
            <a:r>
              <a:rPr kumimoji="0" lang="en-US" altLang="ko-KR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”</a:t>
            </a: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4441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17">
            <a:extLst>
              <a:ext uri="{FF2B5EF4-FFF2-40B4-BE49-F238E27FC236}">
                <a16:creationId xmlns:a16="http://schemas.microsoft.com/office/drawing/2014/main" id="{5413EA74-8881-4565-957B-99A0A03F2F2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          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주요 국내사업 및 연혁 소개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598FBD66-2AFA-40A3-AAC2-A73F364ABE90}"/>
              </a:ext>
            </a:extLst>
          </p:cNvPr>
          <p:cNvGrpSpPr/>
          <p:nvPr/>
        </p:nvGrpSpPr>
        <p:grpSpPr>
          <a:xfrm>
            <a:off x="3899975" y="1921650"/>
            <a:ext cx="7164577" cy="4609874"/>
            <a:chOff x="3072658" y="1970700"/>
            <a:chExt cx="7164577" cy="4609874"/>
          </a:xfrm>
        </p:grpSpPr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D26FF62E-11E7-4AC3-B6A3-9B6DB652CC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hq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l="1" r="21578"/>
            <a:stretch/>
          </p:blipFill>
          <p:spPr>
            <a:xfrm>
              <a:off x="3072658" y="1970700"/>
              <a:ext cx="7164577" cy="331570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BFFA733-3766-49EF-9E3F-FEF1DDDF0D81}"/>
                </a:ext>
              </a:extLst>
            </p:cNvPr>
            <p:cNvSpPr txBox="1"/>
            <p:nvPr/>
          </p:nvSpPr>
          <p:spPr>
            <a:xfrm>
              <a:off x="3858598" y="5672633"/>
              <a:ext cx="5220193" cy="90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600" i="1" dirty="0"/>
                <a:t>“SIMPLICITY is the prerequisite for RELIABILITY”  </a:t>
              </a:r>
            </a:p>
            <a:p>
              <a:pPr algn="r">
                <a:spcBef>
                  <a:spcPts val="600"/>
                </a:spcBef>
              </a:pPr>
              <a:r>
                <a:rPr lang="en-US" altLang="ko-KR" sz="1400" i="1" dirty="0"/>
                <a:t>“</a:t>
              </a:r>
              <a:r>
                <a:rPr lang="ko-KR" altLang="en-US" sz="1400" i="1" dirty="0"/>
                <a:t>단순함은 안정성을 위한 첫걸음이다</a:t>
              </a:r>
              <a:r>
                <a:rPr lang="en-US" altLang="ko-KR" sz="1400" i="1" dirty="0"/>
                <a:t>”</a:t>
              </a:r>
            </a:p>
            <a:p>
              <a:pPr algn="r"/>
              <a:endParaRPr lang="ko-KR" altLang="en-US" sz="1600" i="1" dirty="0"/>
            </a:p>
          </p:txBody>
        </p:sp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102959A1-3A9D-411A-9476-E13D6ED9F40A}"/>
              </a:ext>
            </a:extLst>
          </p:cNvPr>
          <p:cNvGrpSpPr/>
          <p:nvPr/>
        </p:nvGrpSpPr>
        <p:grpSpPr>
          <a:xfrm>
            <a:off x="941499" y="4840644"/>
            <a:ext cx="7098717" cy="843562"/>
            <a:chOff x="114182" y="4889694"/>
            <a:chExt cx="7098717" cy="843562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CC16014-A96F-4F72-832F-64E647B77D19}"/>
                </a:ext>
              </a:extLst>
            </p:cNvPr>
            <p:cNvSpPr txBox="1"/>
            <p:nvPr/>
          </p:nvSpPr>
          <p:spPr>
            <a:xfrm flipH="1">
              <a:off x="114182" y="5245279"/>
              <a:ext cx="1008112" cy="487977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20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bg1">
                      <a:lumMod val="75000"/>
                    </a:schemeClr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2017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BB4BA9B-787B-47D2-8486-A6B9757093EC}"/>
                </a:ext>
              </a:extLst>
            </p:cNvPr>
            <p:cNvSpPr txBox="1"/>
            <p:nvPr/>
          </p:nvSpPr>
          <p:spPr>
            <a:xfrm flipH="1">
              <a:off x="1111507" y="5368333"/>
              <a:ext cx="3024336" cy="241867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ko-KR" altLang="en-US" sz="900" dirty="0" err="1"/>
                <a:t>다나코이드</a:t>
              </a:r>
              <a:r>
                <a:rPr lang="ko-KR" altLang="en-US" sz="900" dirty="0"/>
                <a:t> 코리아 한국지사 설립</a:t>
              </a:r>
              <a:endParaRPr lang="en-US" altLang="ko-KR" sz="900" dirty="0"/>
            </a:p>
          </p:txBody>
        </p:sp>
        <p:pic>
          <p:nvPicPr>
            <p:cNvPr id="43" name="그림 42">
              <a:extLst>
                <a:ext uri="{FF2B5EF4-FFF2-40B4-BE49-F238E27FC236}">
                  <a16:creationId xmlns:a16="http://schemas.microsoft.com/office/drawing/2014/main" id="{1144CEDA-58EE-4400-9E3F-53B57594BF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3340" y="5356908"/>
              <a:ext cx="807625" cy="264716"/>
            </a:xfrm>
            <a:prstGeom prst="rect">
              <a:avLst/>
            </a:prstGeom>
          </p:spPr>
        </p:pic>
        <p:pic>
          <p:nvPicPr>
            <p:cNvPr id="44" name="그림 43">
              <a:extLst>
                <a:ext uri="{FF2B5EF4-FFF2-40B4-BE49-F238E27FC236}">
                  <a16:creationId xmlns:a16="http://schemas.microsoft.com/office/drawing/2014/main" id="{C03DA147-B788-4830-8D38-CB204AB6253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944168" y="4251829"/>
              <a:ext cx="630865" cy="1906596"/>
            </a:xfrm>
            <a:prstGeom prst="rect">
              <a:avLst/>
            </a:prstGeom>
            <a:effectLst>
              <a:softEdge rad="31750"/>
            </a:effectLst>
          </p:spPr>
        </p:pic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1E060C77-578C-428E-B37F-1F4F97F44F2F}"/>
              </a:ext>
            </a:extLst>
          </p:cNvPr>
          <p:cNvGrpSpPr/>
          <p:nvPr/>
        </p:nvGrpSpPr>
        <p:grpSpPr>
          <a:xfrm>
            <a:off x="965854" y="3855882"/>
            <a:ext cx="9306610" cy="1252260"/>
            <a:chOff x="138537" y="3904932"/>
            <a:chExt cx="9306610" cy="1252260"/>
          </a:xfrm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4FCDEF05-9DBF-45CA-BF72-D99899703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23758" y="4414154"/>
              <a:ext cx="1221389" cy="687032"/>
            </a:xfrm>
            <a:prstGeom prst="rect">
              <a:avLst/>
            </a:prstGeom>
            <a:effectLst>
              <a:softEdge rad="31750"/>
            </a:effectLst>
          </p:spPr>
        </p:pic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A325E5D0-6F61-47BB-A30D-E276CA4325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98372" y="4148920"/>
              <a:ext cx="1566455" cy="627110"/>
            </a:xfrm>
            <a:prstGeom prst="rect">
              <a:avLst/>
            </a:prstGeom>
            <a:effectLst>
              <a:softEdge rad="31750"/>
            </a:effectLst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245EF25A-8D19-4BF6-B21A-568DA88DDDC3}"/>
                </a:ext>
              </a:extLst>
            </p:cNvPr>
            <p:cNvSpPr txBox="1"/>
            <p:nvPr/>
          </p:nvSpPr>
          <p:spPr>
            <a:xfrm flipH="1">
              <a:off x="138537" y="3904932"/>
              <a:ext cx="1008112" cy="487977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20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bg1">
                      <a:lumMod val="50000"/>
                    </a:schemeClr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2018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F8C780FC-2162-49D7-B465-EBF956162652}"/>
                </a:ext>
              </a:extLst>
            </p:cNvPr>
            <p:cNvSpPr txBox="1"/>
            <p:nvPr/>
          </p:nvSpPr>
          <p:spPr>
            <a:xfrm flipH="1">
              <a:off x="1111506" y="4009903"/>
              <a:ext cx="3138811" cy="114728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/>
                <a:t>한국전자전 </a:t>
              </a:r>
              <a:r>
                <a:rPr lang="en-US" altLang="ko-KR" sz="1000" dirty="0"/>
                <a:t>(KES) </a:t>
              </a:r>
              <a:r>
                <a:rPr lang="ko-KR" altLang="en-US" sz="1000" dirty="0"/>
                <a:t>참가 </a:t>
              </a:r>
              <a:r>
                <a:rPr lang="en-US" altLang="ko-KR" sz="1000" dirty="0"/>
                <a:t>– IT</a:t>
              </a:r>
              <a:r>
                <a:rPr lang="ko-KR" altLang="en-US" sz="1000" dirty="0"/>
                <a:t>융합솔루션관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 err="1"/>
                <a:t>한국무대예술음향협회</a:t>
              </a:r>
              <a:r>
                <a:rPr lang="ko-KR" altLang="en-US" sz="1000" dirty="0"/>
                <a:t> </a:t>
              </a:r>
              <a:r>
                <a:rPr lang="en-US" altLang="ko-KR" sz="1000" dirty="0"/>
                <a:t>– </a:t>
              </a:r>
              <a:r>
                <a:rPr lang="en-US" altLang="ko-KR" sz="1000" dirty="0" err="1"/>
                <a:t>AVoverIP</a:t>
              </a:r>
              <a:r>
                <a:rPr lang="en-US" altLang="ko-KR" sz="1000" dirty="0"/>
                <a:t> </a:t>
              </a:r>
              <a:r>
                <a:rPr lang="ko-KR" altLang="en-US" sz="1000" dirty="0"/>
                <a:t>세미나 진행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/>
                <a:t>국내최초 </a:t>
              </a:r>
              <a:r>
                <a:rPr lang="en-US" altLang="ko-KR" sz="1000" dirty="0" err="1"/>
                <a:t>AVoverIP</a:t>
              </a:r>
              <a:r>
                <a:rPr lang="en-US" altLang="ko-KR" sz="1000" dirty="0"/>
                <a:t>  </a:t>
              </a:r>
              <a:r>
                <a:rPr lang="ko-KR" altLang="en-US" sz="1000" dirty="0"/>
                <a:t>전문 전시체험</a:t>
              </a:r>
              <a:r>
                <a:rPr lang="en-US" altLang="ko-KR" sz="1000" dirty="0"/>
                <a:t>&amp;</a:t>
              </a:r>
              <a:r>
                <a:rPr lang="ko-KR" altLang="en-US" sz="1000" dirty="0"/>
                <a:t>교육 센터 개설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 err="1"/>
                <a:t>넷기어</a:t>
              </a:r>
              <a:r>
                <a:rPr lang="ko-KR" altLang="en-US" sz="1000" dirty="0"/>
                <a:t> 코리아 </a:t>
              </a:r>
              <a:r>
                <a:rPr lang="en-US" altLang="ko-KR" sz="1000" dirty="0" err="1"/>
                <a:t>AVoverIP</a:t>
              </a:r>
              <a:r>
                <a:rPr lang="ko-KR" altLang="en-US" sz="1000" dirty="0"/>
                <a:t>분야 파트너 협업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endParaRPr lang="en-US" altLang="ko-KR" sz="1000" dirty="0"/>
            </a:p>
          </p:txBody>
        </p:sp>
        <p:pic>
          <p:nvPicPr>
            <p:cNvPr id="50" name="Picture 5">
              <a:extLst>
                <a:ext uri="{FF2B5EF4-FFF2-40B4-BE49-F238E27FC236}">
                  <a16:creationId xmlns:a16="http://schemas.microsoft.com/office/drawing/2014/main" id="{D9D35DFE-5AC4-4718-BD25-A1B1CE159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83526" y="4793742"/>
              <a:ext cx="733585" cy="102396"/>
            </a:xfrm>
            <a:prstGeom prst="rect">
              <a:avLst/>
            </a:prstGeom>
          </p:spPr>
        </p:pic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9F7369FF-180F-4F39-82DF-ACB618BCCD81}"/>
              </a:ext>
            </a:extLst>
          </p:cNvPr>
          <p:cNvGrpSpPr/>
          <p:nvPr/>
        </p:nvGrpSpPr>
        <p:grpSpPr>
          <a:xfrm>
            <a:off x="965854" y="1851146"/>
            <a:ext cx="8082474" cy="1983347"/>
            <a:chOff x="138537" y="1900196"/>
            <a:chExt cx="8082474" cy="1983347"/>
          </a:xfrm>
        </p:grpSpPr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id="{CF6FCF1B-0AD4-46C3-8A0E-1F14ED46D0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79619" y="2542216"/>
              <a:ext cx="1710701" cy="647995"/>
            </a:xfrm>
            <a:prstGeom prst="rect">
              <a:avLst/>
            </a:prstGeom>
            <a:effectLst>
              <a:softEdge rad="63500"/>
            </a:effectLst>
          </p:spPr>
        </p:pic>
        <p:pic>
          <p:nvPicPr>
            <p:cNvPr id="53" name="그림 52">
              <a:extLst>
                <a:ext uri="{FF2B5EF4-FFF2-40B4-BE49-F238E27FC236}">
                  <a16:creationId xmlns:a16="http://schemas.microsoft.com/office/drawing/2014/main" id="{622A40F4-56F8-49C5-9C01-A5BAE405A9A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10310" y="1900196"/>
              <a:ext cx="1710701" cy="590069"/>
            </a:xfrm>
            <a:prstGeom prst="rect">
              <a:avLst/>
            </a:prstGeom>
            <a:effectLst>
              <a:softEdge rad="63500"/>
            </a:effectLst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B0F6AF14-470C-4AF5-B1C1-DCFA36794D13}"/>
                </a:ext>
              </a:extLst>
            </p:cNvPr>
            <p:cNvSpPr txBox="1"/>
            <p:nvPr/>
          </p:nvSpPr>
          <p:spPr>
            <a:xfrm flipH="1">
              <a:off x="138537" y="2657297"/>
              <a:ext cx="1008112" cy="487977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2000" b="1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2019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3FB31FD7-BCBD-4855-942B-F8D8DEA904A9}"/>
                </a:ext>
              </a:extLst>
            </p:cNvPr>
            <p:cNvSpPr txBox="1"/>
            <p:nvPr/>
          </p:nvSpPr>
          <p:spPr>
            <a:xfrm flipH="1">
              <a:off x="1111507" y="2636912"/>
              <a:ext cx="3293316" cy="114728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000" dirty="0"/>
                <a:t>KOBA </a:t>
              </a:r>
              <a:r>
                <a:rPr lang="ko-KR" altLang="en-US" sz="1000" dirty="0"/>
                <a:t>전시회 참가 </a:t>
              </a:r>
              <a:r>
                <a:rPr lang="en-US" altLang="ko-KR" sz="1000" dirty="0"/>
                <a:t>– </a:t>
              </a:r>
              <a:r>
                <a:rPr lang="en-US" altLang="ko-KR" sz="1000" dirty="0" err="1"/>
                <a:t>AVoverIP</a:t>
              </a:r>
              <a:r>
                <a:rPr lang="en-US" altLang="ko-KR" sz="1000" dirty="0"/>
                <a:t> </a:t>
              </a:r>
              <a:r>
                <a:rPr lang="ko-KR" altLang="en-US" sz="1000" dirty="0"/>
                <a:t>전시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 err="1"/>
                <a:t>한국음향학회</a:t>
              </a:r>
              <a:r>
                <a:rPr lang="ko-KR" altLang="en-US" sz="1000" dirty="0"/>
                <a:t> </a:t>
              </a:r>
              <a:r>
                <a:rPr lang="en-US" altLang="ko-KR" sz="1000" dirty="0"/>
                <a:t>-</a:t>
              </a:r>
              <a:r>
                <a:rPr lang="ko-KR" altLang="en-US" sz="1000" dirty="0"/>
                <a:t> 네트워크 오디오 기술 세미나 참가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en-US" altLang="ko-KR" sz="1000" dirty="0"/>
                <a:t>AUDINATE DANTE</a:t>
              </a:r>
              <a:r>
                <a:rPr lang="ko-KR" altLang="en-US" sz="1000" dirty="0"/>
                <a:t>인증 트레이닝</a:t>
              </a:r>
              <a:r>
                <a:rPr lang="en-US" altLang="ko-KR" sz="1000" dirty="0"/>
                <a:t>&amp;DDM</a:t>
              </a:r>
              <a:r>
                <a:rPr lang="ko-KR" altLang="en-US" sz="1000" dirty="0"/>
                <a:t> 파트너 협업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/>
                <a:t>국내최초 단테</a:t>
              </a:r>
              <a:r>
                <a:rPr lang="en-US" altLang="ko-KR" sz="1000" dirty="0"/>
                <a:t>(DANTE)</a:t>
              </a:r>
              <a:r>
                <a:rPr lang="ko-KR" altLang="en-US" sz="1000" dirty="0"/>
                <a:t>인증교육 실습 트레이닝 개시</a:t>
              </a:r>
              <a:endParaRPr lang="en-US" altLang="ko-KR" sz="1000" dirty="0"/>
            </a:p>
          </p:txBody>
        </p:sp>
        <p:pic>
          <p:nvPicPr>
            <p:cNvPr id="56" name="그림 55">
              <a:extLst>
                <a:ext uri="{FF2B5EF4-FFF2-40B4-BE49-F238E27FC236}">
                  <a16:creationId xmlns:a16="http://schemas.microsoft.com/office/drawing/2014/main" id="{613A90D1-F851-4C87-8889-E4926F9FB7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73682" y="3658521"/>
              <a:ext cx="741365" cy="22502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id="{C68F69EF-6CDD-40E3-8558-09FC88695F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476595" y="3383721"/>
              <a:ext cx="716964" cy="266032"/>
            </a:xfrm>
            <a:prstGeom prst="rect">
              <a:avLst/>
            </a:prstGeom>
          </p:spPr>
        </p:pic>
        <p:pic>
          <p:nvPicPr>
            <p:cNvPr id="58" name="그림 57">
              <a:extLst>
                <a:ext uri="{FF2B5EF4-FFF2-40B4-BE49-F238E27FC236}">
                  <a16:creationId xmlns:a16="http://schemas.microsoft.com/office/drawing/2014/main" id="{0EB38F89-14B2-46B3-A6DA-51DB3C6C3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12699" y="3278917"/>
              <a:ext cx="608117" cy="528324"/>
            </a:xfrm>
            <a:prstGeom prst="rect">
              <a:avLst/>
            </a:prstGeom>
          </p:spPr>
        </p:pic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DE816EE4-5A5A-4C93-A03C-FB16BF0C0CF5}"/>
              </a:ext>
            </a:extLst>
          </p:cNvPr>
          <p:cNvGrpSpPr/>
          <p:nvPr/>
        </p:nvGrpSpPr>
        <p:grpSpPr>
          <a:xfrm>
            <a:off x="965854" y="1196752"/>
            <a:ext cx="10026690" cy="2973275"/>
            <a:chOff x="138537" y="1245802"/>
            <a:chExt cx="10026690" cy="2973275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646E4F6-70CC-4B39-A27A-6A3A9DE19767}"/>
                </a:ext>
              </a:extLst>
            </p:cNvPr>
            <p:cNvSpPr txBox="1"/>
            <p:nvPr/>
          </p:nvSpPr>
          <p:spPr>
            <a:xfrm flipH="1">
              <a:off x="138537" y="1428855"/>
              <a:ext cx="1008112" cy="487977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2000" b="1" dirty="0">
                  <a:ln w="9525">
                    <a:solidFill>
                      <a:schemeClr val="bg1"/>
                    </a:solidFill>
                    <a:prstDash val="solid"/>
                  </a:ln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</a:rPr>
                <a:t>2020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17E0B420-DB8F-4D5C-8916-15512D4677C1}"/>
                </a:ext>
              </a:extLst>
            </p:cNvPr>
            <p:cNvSpPr txBox="1"/>
            <p:nvPr/>
          </p:nvSpPr>
          <p:spPr>
            <a:xfrm flipH="1">
              <a:off x="1107771" y="1412776"/>
              <a:ext cx="4108192" cy="114728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/>
                <a:t>주식회사 소프트기어 법인전환설립 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en-US" altLang="ko-KR" sz="1000" dirty="0"/>
                <a:t>LS C&amp;S </a:t>
              </a:r>
              <a:r>
                <a:rPr lang="en-US" altLang="ko-KR" sz="1000" dirty="0" err="1"/>
                <a:t>iPPA</a:t>
              </a:r>
              <a:r>
                <a:rPr lang="en-US" altLang="ko-KR" sz="1000" dirty="0"/>
                <a:t> </a:t>
              </a:r>
              <a:r>
                <a:rPr lang="ko-KR" altLang="en-US" sz="1000" dirty="0"/>
                <a:t>솔루션검토 협업 트레이닝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/>
                <a:t>고려대의료원 원격강의</a:t>
              </a:r>
              <a:r>
                <a:rPr lang="en-US" altLang="ko-KR" sz="1000" dirty="0"/>
                <a:t>&amp;</a:t>
              </a:r>
              <a:r>
                <a:rPr lang="ko-KR" altLang="en-US" sz="1000" dirty="0"/>
                <a:t>회의 스마트</a:t>
              </a:r>
              <a:r>
                <a:rPr lang="en-US" altLang="ko-KR" sz="1000" dirty="0"/>
                <a:t>AV</a:t>
              </a:r>
              <a:r>
                <a:rPr lang="ko-KR" altLang="en-US" sz="1000" dirty="0"/>
                <a:t>솔루션구축 </a:t>
              </a:r>
              <a:endParaRPr lang="en-US" altLang="ko-KR" sz="1000" dirty="0"/>
            </a:p>
            <a:p>
              <a:pPr>
                <a:lnSpc>
                  <a:spcPct val="150000"/>
                </a:lnSpc>
              </a:pPr>
              <a:r>
                <a:rPr lang="ko-KR" altLang="en-US" sz="1000" dirty="0"/>
                <a:t>국내최초 </a:t>
              </a:r>
              <a:r>
                <a:rPr lang="en-US" altLang="ko-KR" sz="1000" dirty="0" err="1"/>
                <a:t>AVoverIP</a:t>
              </a:r>
              <a:r>
                <a:rPr lang="en-US" altLang="ko-KR" sz="1000" dirty="0"/>
                <a:t> </a:t>
              </a:r>
              <a:r>
                <a:rPr lang="ko-KR" altLang="en-US" sz="1000" dirty="0" err="1"/>
                <a:t>전문트레이닝</a:t>
              </a:r>
              <a:r>
                <a:rPr lang="ko-KR" altLang="en-US" sz="1000" dirty="0"/>
                <a:t> 개시</a:t>
              </a:r>
              <a:endParaRPr lang="en-US" altLang="ko-KR" sz="1000" dirty="0"/>
            </a:p>
          </p:txBody>
        </p:sp>
        <p:pic>
          <p:nvPicPr>
            <p:cNvPr id="62" name="그림 61">
              <a:extLst>
                <a:ext uri="{FF2B5EF4-FFF2-40B4-BE49-F238E27FC236}">
                  <a16:creationId xmlns:a16="http://schemas.microsoft.com/office/drawing/2014/main" id="{61A4E72C-F11F-4FA2-91D2-347A5F0F88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305206" y="1299112"/>
              <a:ext cx="809872" cy="451702"/>
            </a:xfrm>
            <a:prstGeom prst="rect">
              <a:avLst/>
            </a:prstGeom>
          </p:spPr>
        </p:pic>
        <p:pic>
          <p:nvPicPr>
            <p:cNvPr id="63" name="그림 62">
              <a:extLst>
                <a:ext uri="{FF2B5EF4-FFF2-40B4-BE49-F238E27FC236}">
                  <a16:creationId xmlns:a16="http://schemas.microsoft.com/office/drawing/2014/main" id="{70E6712E-E8C9-42BF-8EC0-E797A9D9C7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84570" y="1768216"/>
              <a:ext cx="1059302" cy="292632"/>
            </a:xfrm>
            <a:prstGeom prst="rect">
              <a:avLst/>
            </a:prstGeom>
          </p:spPr>
        </p:pic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3F20330F-56A8-45B0-80A4-5F8ADFAA0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5798" y="1311162"/>
              <a:ext cx="635897" cy="208429"/>
            </a:xfrm>
            <a:prstGeom prst="rect">
              <a:avLst/>
            </a:prstGeom>
          </p:spPr>
        </p:pic>
        <p:pic>
          <p:nvPicPr>
            <p:cNvPr id="65" name="그림 64">
              <a:extLst>
                <a:ext uri="{FF2B5EF4-FFF2-40B4-BE49-F238E27FC236}">
                  <a16:creationId xmlns:a16="http://schemas.microsoft.com/office/drawing/2014/main" id="{2BBDA5B4-EE72-418B-B6E8-17E887CA0A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90165" y="1245802"/>
              <a:ext cx="2592288" cy="455007"/>
            </a:xfrm>
            <a:prstGeom prst="rect">
              <a:avLst/>
            </a:prstGeom>
            <a:effectLst>
              <a:softEdge rad="31750"/>
            </a:effectLst>
          </p:spPr>
        </p:pic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6AE94542-7918-4FFC-BF79-E7280286B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56987" y="1779783"/>
              <a:ext cx="844144" cy="1064232"/>
            </a:xfrm>
            <a:prstGeom prst="rect">
              <a:avLst/>
            </a:prstGeom>
            <a:effectLst>
              <a:softEdge rad="31750"/>
            </a:effectLst>
          </p:spPr>
        </p:pic>
        <p:pic>
          <p:nvPicPr>
            <p:cNvPr id="67" name="그림 66">
              <a:extLst>
                <a:ext uri="{FF2B5EF4-FFF2-40B4-BE49-F238E27FC236}">
                  <a16:creationId xmlns:a16="http://schemas.microsoft.com/office/drawing/2014/main" id="{3FAA9E30-EDC1-49A1-B03D-D63DDB753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80048" y="2227490"/>
              <a:ext cx="671736" cy="503802"/>
            </a:xfrm>
            <a:prstGeom prst="rect">
              <a:avLst/>
            </a:prstGeom>
          </p:spPr>
        </p:pic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7469DA4C-F02F-4FD5-8E8D-5E85E70369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24225" y="3529658"/>
              <a:ext cx="841002" cy="2577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9" name="그림 68">
              <a:extLst>
                <a:ext uri="{FF2B5EF4-FFF2-40B4-BE49-F238E27FC236}">
                  <a16:creationId xmlns:a16="http://schemas.microsoft.com/office/drawing/2014/main" id="{AA89D36C-5C38-4266-A384-86F77D1DA1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20187" y="3105436"/>
              <a:ext cx="509852" cy="280139"/>
            </a:xfrm>
            <a:prstGeom prst="rect">
              <a:avLst/>
            </a:prstGeom>
          </p:spPr>
        </p:pic>
        <p:pic>
          <p:nvPicPr>
            <p:cNvPr id="70" name="그림 69">
              <a:extLst>
                <a:ext uri="{FF2B5EF4-FFF2-40B4-BE49-F238E27FC236}">
                  <a16:creationId xmlns:a16="http://schemas.microsoft.com/office/drawing/2014/main" id="{2B6AD3B0-92AC-4FEB-AE74-037AC397B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20187" y="3949233"/>
              <a:ext cx="383665" cy="2698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256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>
            <a:extLst>
              <a:ext uri="{FF2B5EF4-FFF2-40B4-BE49-F238E27FC236}">
                <a16:creationId xmlns:a16="http://schemas.microsoft.com/office/drawing/2014/main" id="{88108246-BA9F-4169-97B6-396420800574}"/>
              </a:ext>
            </a:extLst>
          </p:cNvPr>
          <p:cNvGrpSpPr/>
          <p:nvPr/>
        </p:nvGrpSpPr>
        <p:grpSpPr>
          <a:xfrm>
            <a:off x="2855640" y="603250"/>
            <a:ext cx="5257644" cy="2858583"/>
            <a:chOff x="4015836" y="1146481"/>
            <a:chExt cx="5257644" cy="2858583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A383D430-9512-4D4F-8904-CB9B585F0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8800"/>
                      </a14:imgEffect>
                      <a14:imgEffect>
                        <a14:saturation sat="660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15836" y="1146481"/>
              <a:ext cx="5185636" cy="2858583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639D4CA-D326-4CA7-8D34-7C9227F2290A}"/>
                </a:ext>
              </a:extLst>
            </p:cNvPr>
            <p:cNvSpPr txBox="1"/>
            <p:nvPr/>
          </p:nvSpPr>
          <p:spPr>
            <a:xfrm>
              <a:off x="4337105" y="1867066"/>
              <a:ext cx="251286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DANACOID INC.</a:t>
              </a:r>
              <a:endParaRPr kumimoji="0" lang="ko-KR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순서도: 연결자 6">
              <a:extLst>
                <a:ext uri="{FF2B5EF4-FFF2-40B4-BE49-F238E27FC236}">
                  <a16:creationId xmlns:a16="http://schemas.microsoft.com/office/drawing/2014/main" id="{6989EA6B-4DA6-46E6-A179-CEFA7BF8F1AF}"/>
                </a:ext>
              </a:extLst>
            </p:cNvPr>
            <p:cNvSpPr/>
            <p:nvPr/>
          </p:nvSpPr>
          <p:spPr>
            <a:xfrm>
              <a:off x="4856285" y="2241359"/>
              <a:ext cx="45719" cy="46569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  <a:effectLst>
              <a:glow rad="1016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CE7EBBB-C105-43C5-B19A-BFB798215219}"/>
                </a:ext>
              </a:extLst>
            </p:cNvPr>
            <p:cNvSpPr txBox="1"/>
            <p:nvPr/>
          </p:nvSpPr>
          <p:spPr>
            <a:xfrm>
              <a:off x="7257255" y="1804620"/>
              <a:ext cx="201622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DANACOID KOREA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순서도: 연결자 10">
              <a:extLst>
                <a:ext uri="{FF2B5EF4-FFF2-40B4-BE49-F238E27FC236}">
                  <a16:creationId xmlns:a16="http://schemas.microsoft.com/office/drawing/2014/main" id="{502AFD7C-287A-4650-B65F-CE93B9DB5951}"/>
                </a:ext>
              </a:extLst>
            </p:cNvPr>
            <p:cNvSpPr/>
            <p:nvPr/>
          </p:nvSpPr>
          <p:spPr>
            <a:xfrm>
              <a:off x="8246731" y="2266669"/>
              <a:ext cx="45719" cy="46569"/>
            </a:xfrm>
            <a:prstGeom prst="flowChartConnector">
              <a:avLst/>
            </a:prstGeom>
            <a:solidFill>
              <a:srgbClr val="0070C0"/>
            </a:solidFill>
            <a:ln>
              <a:solidFill>
                <a:srgbClr val="0070C0"/>
              </a:solidFill>
            </a:ln>
            <a:effectLst>
              <a:glow rad="1016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EB2C6447-45F9-4869-B206-22AB3CCB2437}"/>
              </a:ext>
            </a:extLst>
          </p:cNvPr>
          <p:cNvGrpSpPr/>
          <p:nvPr/>
        </p:nvGrpSpPr>
        <p:grpSpPr>
          <a:xfrm>
            <a:off x="335360" y="1988840"/>
            <a:ext cx="6570338" cy="1696134"/>
            <a:chOff x="335360" y="1988840"/>
            <a:chExt cx="6570338" cy="1696134"/>
          </a:xfrm>
          <a:effectLst/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A05845D6-CB3F-4100-8ED7-B768B49D0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1899561" y="424639"/>
              <a:ext cx="1696134" cy="4824535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292929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DCA9996-3CD8-48EE-BDCD-D477978E08B6}"/>
                </a:ext>
              </a:extLst>
            </p:cNvPr>
            <p:cNvSpPr txBox="1"/>
            <p:nvPr/>
          </p:nvSpPr>
          <p:spPr>
            <a:xfrm>
              <a:off x="5225517" y="2644512"/>
              <a:ext cx="168018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다나코이드</a:t>
              </a: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한국지사 </a:t>
              </a:r>
              <a:endPara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데모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</a:t>
              </a:r>
              <a:r>
                <a:rPr kumimoji="0" lang="ko-KR" altLang="en-US" sz="1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트레이닝룸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A1E335E6-A873-4253-8E6A-990B347EC6B7}"/>
              </a:ext>
            </a:extLst>
          </p:cNvPr>
          <p:cNvGrpSpPr/>
          <p:nvPr/>
        </p:nvGrpSpPr>
        <p:grpSpPr>
          <a:xfrm>
            <a:off x="364039" y="4365104"/>
            <a:ext cx="6957418" cy="1919958"/>
            <a:chOff x="364039" y="4365104"/>
            <a:chExt cx="6957418" cy="1919958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3ACB4D05-1F98-4EEE-94EF-AB23BB8A42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4039" y="4365104"/>
              <a:ext cx="4795857" cy="191995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292929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25CCAA1-DFD2-47FB-AE64-2183E04735FC}"/>
                </a:ext>
              </a:extLst>
            </p:cNvPr>
            <p:cNvSpPr txBox="1"/>
            <p:nvPr/>
          </p:nvSpPr>
          <p:spPr>
            <a:xfrm>
              <a:off x="5135704" y="4847422"/>
              <a:ext cx="218575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2018 </a:t>
              </a: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음향협회 기술세미나</a:t>
              </a:r>
              <a:endParaRPr kumimoji="0" lang="en-US" altLang="ko-KR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171450" marR="0" lvl="0" indent="-1714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AV over IP 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솔루션 소개</a:t>
              </a: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1E3AF066-047D-4DEE-BB08-2BCCD283E5EC}"/>
              </a:ext>
            </a:extLst>
          </p:cNvPr>
          <p:cNvGrpSpPr/>
          <p:nvPr/>
        </p:nvGrpSpPr>
        <p:grpSpPr>
          <a:xfrm>
            <a:off x="5807968" y="4132831"/>
            <a:ext cx="5976664" cy="2337362"/>
            <a:chOff x="5807968" y="4132831"/>
            <a:chExt cx="5976664" cy="2337362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3286B1CD-04F4-4F08-8E80-4DA740476F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36160" y="4132831"/>
              <a:ext cx="4248472" cy="2056321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EABD6AA-568F-467E-B491-A75E0C231B93}"/>
                </a:ext>
              </a:extLst>
            </p:cNvPr>
            <p:cNvSpPr txBox="1"/>
            <p:nvPr/>
          </p:nvSpPr>
          <p:spPr>
            <a:xfrm>
              <a:off x="5807968" y="6039306"/>
              <a:ext cx="358274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KES 2018 [</a:t>
              </a:r>
              <a:r>
                <a:rPr kumimoji="0" lang="ko-KR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한국전자전</a:t>
              </a: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]</a:t>
              </a:r>
            </a:p>
            <a:p>
              <a:pPr marL="171450" marR="0" lvl="0" indent="-1714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네트워크 기반 영상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음향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디스플레이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IT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융합  솔루션</a:t>
              </a: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2620D39C-8D41-4E5D-958E-0B233D303FF9}"/>
              </a:ext>
            </a:extLst>
          </p:cNvPr>
          <p:cNvGrpSpPr/>
          <p:nvPr/>
        </p:nvGrpSpPr>
        <p:grpSpPr>
          <a:xfrm>
            <a:off x="6528048" y="1645050"/>
            <a:ext cx="5256584" cy="2422183"/>
            <a:chOff x="6528048" y="1645050"/>
            <a:chExt cx="5256584" cy="2422183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14485FD4-F6BC-4851-802E-180DFF4ED24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36160" y="1645050"/>
              <a:ext cx="4248472" cy="2139752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52E47D9-09EF-4B08-BC99-608FF9FF555F}"/>
                </a:ext>
              </a:extLst>
            </p:cNvPr>
            <p:cNvSpPr txBox="1"/>
            <p:nvPr/>
          </p:nvSpPr>
          <p:spPr>
            <a:xfrm>
              <a:off x="6528048" y="3636346"/>
              <a:ext cx="358274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KOBA 2019 </a:t>
              </a:r>
            </a:p>
            <a:p>
              <a:pPr marL="171450" marR="0" lvl="0" indent="-17145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Ø"/>
                <a:tabLst/>
                <a:defRPr/>
              </a:pP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네트워크 기반 영상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음향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&amp;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디스플레이 </a:t>
              </a: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IT</a:t>
              </a:r>
              <a:r>
                <a: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융합  솔루션</a:t>
              </a:r>
            </a:p>
          </p:txBody>
        </p:sp>
      </p:grpSp>
      <p:sp>
        <p:nvSpPr>
          <p:cNvPr id="10" name="모서리가 둥근 직사각형 17">
            <a:extLst>
              <a:ext uri="{FF2B5EF4-FFF2-40B4-BE49-F238E27FC236}">
                <a16:creationId xmlns:a16="http://schemas.microsoft.com/office/drawing/2014/main" id="{B8A0E8FB-647C-4B12-A8B6-E26E080B47B5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                   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주요 국내사업 및 연혁 소개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318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7">
            <a:extLst>
              <a:ext uri="{FF2B5EF4-FFF2-40B4-BE49-F238E27FC236}">
                <a16:creationId xmlns:a16="http://schemas.microsoft.com/office/drawing/2014/main" id="{BB66588A-651F-4B60-86E3-0EBA91253F5E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kumimoji="0"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솔루션 소개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(H/W)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5C1FE43-7B68-4ABF-8383-4B7E40962F8E}"/>
              </a:ext>
            </a:extLst>
          </p:cNvPr>
          <p:cNvSpPr txBox="1">
            <a:spLocks/>
          </p:cNvSpPr>
          <p:nvPr/>
        </p:nvSpPr>
        <p:spPr>
          <a:xfrm>
            <a:off x="919237" y="2703047"/>
            <a:ext cx="1533068" cy="349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HARDWARE</a:t>
            </a:r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entury Gothic" pitchFamily="34" charset="0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E91E577-CE11-46D2-AE14-2ACAEFD622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111512"/>
              </p:ext>
            </p:extLst>
          </p:nvPr>
        </p:nvGraphicFramePr>
        <p:xfrm>
          <a:off x="1257173" y="1052736"/>
          <a:ext cx="9505055" cy="5409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81445311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4171437918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717952700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3961447729"/>
                    </a:ext>
                  </a:extLst>
                </a:gridCol>
              </a:tblGrid>
              <a:tr h="6653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722601"/>
                  </a:ext>
                </a:extLst>
              </a:tr>
              <a:tr h="22212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/>
                        <a:t> </a:t>
                      </a:r>
                      <a:endParaRPr lang="en-US" altLang="ko-KR" sz="1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498024"/>
                  </a:ext>
                </a:extLst>
              </a:tr>
              <a:tr h="15779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솔루션 개요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4K UHD </a:t>
                      </a:r>
                      <a:r>
                        <a:rPr lang="ko-KR" altLang="en-US" sz="900" b="1" dirty="0" err="1"/>
                        <a:t>비압축</a:t>
                      </a:r>
                      <a:r>
                        <a:rPr lang="ko-KR" altLang="en-US" sz="900" b="1" dirty="0"/>
                        <a:t> 영상</a:t>
                      </a:r>
                      <a:r>
                        <a:rPr lang="ko-KR" altLang="en-US" sz="900" dirty="0"/>
                        <a:t> 전송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분배 </a:t>
                      </a:r>
                      <a:r>
                        <a:rPr lang="en-US" altLang="ko-KR" sz="900" b="1" dirty="0"/>
                        <a:t>(</a:t>
                      </a:r>
                      <a:r>
                        <a:rPr lang="en-US" altLang="ko-KR" sz="900" b="1" dirty="0" err="1"/>
                        <a:t>SDVoE</a:t>
                      </a:r>
                      <a:r>
                        <a:rPr lang="en-US" altLang="ko-KR" sz="900" b="1" dirty="0"/>
                        <a:t>)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altLang="ko-KR" sz="900" b="1" dirty="0"/>
                        <a:t>10G</a:t>
                      </a:r>
                      <a:r>
                        <a:rPr lang="en-US" altLang="ko-KR" sz="900" dirty="0"/>
                        <a:t> </a:t>
                      </a:r>
                      <a:r>
                        <a:rPr lang="ko-KR" altLang="en-US" sz="900" dirty="0"/>
                        <a:t>표준 네트워크 인프라 구성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 err="1"/>
                        <a:t>엔코더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 err="1"/>
                        <a:t>디코더</a:t>
                      </a:r>
                      <a:r>
                        <a:rPr lang="en-US" altLang="ko-KR" sz="900" dirty="0"/>
                        <a:t>, GUI S/W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IP</a:t>
                      </a:r>
                      <a:r>
                        <a:rPr lang="ko-KR" altLang="en-US" sz="900" dirty="0"/>
                        <a:t>기반 </a:t>
                      </a:r>
                      <a:r>
                        <a:rPr lang="ko-KR" altLang="en-US" sz="900" dirty="0" err="1"/>
                        <a:t>메트릭스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 err="1"/>
                        <a:t>멀티뷰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비디오 월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실시간 </a:t>
                      </a:r>
                      <a:r>
                        <a:rPr lang="en-US" altLang="ko-KR" sz="900" dirty="0"/>
                        <a:t>DID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/>
                        <a:t>영상 입출력 노드 무제한 확장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RS232, AUDIO, IR, KVM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FHD/4K </a:t>
                      </a:r>
                      <a:r>
                        <a:rPr lang="ko-KR" altLang="en-US" sz="900" b="1" dirty="0"/>
                        <a:t>압축 영상</a:t>
                      </a:r>
                      <a:r>
                        <a:rPr lang="ko-KR" altLang="en-US" sz="900" dirty="0"/>
                        <a:t> 전송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분배 </a:t>
                      </a:r>
                      <a:r>
                        <a:rPr lang="en-US" altLang="ko-KR" sz="900" b="1" dirty="0"/>
                        <a:t>(H.264/H.265)</a:t>
                      </a: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altLang="ko-KR" sz="900" b="1" dirty="0"/>
                        <a:t>1G</a:t>
                      </a:r>
                      <a:r>
                        <a:rPr lang="en-US" altLang="ko-KR" sz="900" dirty="0"/>
                        <a:t> </a:t>
                      </a:r>
                      <a:r>
                        <a:rPr lang="ko-KR" altLang="en-US" sz="900" dirty="0"/>
                        <a:t>표준 네트워크 인프라 구성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 err="1"/>
                        <a:t>엔코더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 err="1"/>
                        <a:t>디코더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통합 제어 </a:t>
                      </a:r>
                      <a:r>
                        <a:rPr lang="en-US" altLang="ko-KR" sz="900" dirty="0"/>
                        <a:t>MCU, GUI S/W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IP</a:t>
                      </a:r>
                      <a:r>
                        <a:rPr lang="ko-KR" altLang="en-US" sz="900" dirty="0"/>
                        <a:t>기반 </a:t>
                      </a:r>
                      <a:r>
                        <a:rPr lang="ko-KR" altLang="en-US" sz="900" dirty="0" err="1"/>
                        <a:t>메트릭스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 err="1"/>
                        <a:t>멀티뷰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비디오 월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실시간 </a:t>
                      </a:r>
                      <a:r>
                        <a:rPr lang="en-US" altLang="ko-KR" sz="900" dirty="0"/>
                        <a:t>DID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/>
                        <a:t>영상 입출력 노드 무제한 확장 </a:t>
                      </a:r>
                      <a:r>
                        <a:rPr lang="en-US" altLang="ko-KR" sz="900" dirty="0"/>
                        <a:t>(IPC </a:t>
                      </a:r>
                      <a:r>
                        <a:rPr lang="ko-KR" altLang="en-US" sz="900" dirty="0"/>
                        <a:t>호환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RS232,AUDIO,IR,KVM, FHD 16CH </a:t>
                      </a:r>
                      <a:r>
                        <a:rPr lang="ko-KR" altLang="en-US" sz="900" dirty="0"/>
                        <a:t>영상 레코딩</a:t>
                      </a:r>
                      <a:endParaRPr lang="en-US" altLang="ko-KR" sz="900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/>
                        <a:t>실시간 오디오 입출력 전송 </a:t>
                      </a:r>
                      <a:r>
                        <a:rPr lang="en-US" altLang="ko-KR" sz="900" b="1" dirty="0"/>
                        <a:t>(DANTE)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b="1" dirty="0"/>
                        <a:t>1G</a:t>
                      </a:r>
                      <a:r>
                        <a:rPr lang="en-US" altLang="ko-KR" sz="900" dirty="0"/>
                        <a:t> </a:t>
                      </a:r>
                      <a:r>
                        <a:rPr lang="ko-KR" altLang="en-US" sz="900" dirty="0"/>
                        <a:t>표준 네트워크 인프라 구성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POE MIC, I/0</a:t>
                      </a:r>
                      <a:r>
                        <a:rPr lang="ko-KR" altLang="en-US" sz="900" dirty="0"/>
                        <a:t>판넬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모듈앰프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스피커</a:t>
                      </a:r>
                      <a:r>
                        <a:rPr lang="en-US" altLang="ko-KR" sz="900" dirty="0"/>
                        <a:t>, DSP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IP</a:t>
                      </a:r>
                      <a:r>
                        <a:rPr lang="ko-KR" altLang="en-US" sz="900" dirty="0"/>
                        <a:t>기반 오디오 시스템</a:t>
                      </a:r>
                      <a:r>
                        <a:rPr lang="en-US" altLang="ko-KR" sz="900" dirty="0"/>
                        <a:t>, POE</a:t>
                      </a:r>
                      <a:r>
                        <a:rPr lang="ko-KR" altLang="en-US" sz="900" dirty="0"/>
                        <a:t>액티브 스피커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900" dirty="0"/>
                        <a:t>음성 입출력 노드 무제한 확장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900" dirty="0"/>
                        <a:t>RS232, TELNET, GPIO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1819882"/>
                  </a:ext>
                </a:extLst>
              </a:tr>
              <a:tr h="944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적용분야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공연장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종교시설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의료시설 영상솔루션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쇼핑몰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테마파크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경기장 실시간 영상 분배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전시홍보 시설 고화질 영상 신호처리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송출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매장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로비 고화질 </a:t>
                      </a:r>
                      <a:r>
                        <a:rPr lang="en-US" altLang="ko-KR" sz="900" dirty="0"/>
                        <a:t>DID </a:t>
                      </a:r>
                      <a:r>
                        <a:rPr lang="ko-KR" altLang="en-US" sz="900" dirty="0"/>
                        <a:t>영상 솔루션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통합 상황센터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재난방재센터 </a:t>
                      </a:r>
                      <a:r>
                        <a:rPr lang="en-US" altLang="ko-KR" sz="900" dirty="0"/>
                        <a:t>IP</a:t>
                      </a:r>
                      <a:r>
                        <a:rPr lang="ko-KR" altLang="en-US" sz="900" dirty="0"/>
                        <a:t>비디오월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군사시설 </a:t>
                      </a:r>
                      <a:r>
                        <a:rPr lang="en-US" altLang="ko-KR" sz="900" dirty="0"/>
                        <a:t>VR</a:t>
                      </a:r>
                      <a:r>
                        <a:rPr lang="ko-KR" altLang="en-US" sz="900" dirty="0"/>
                        <a:t> 전투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훈련 복합 상황실</a:t>
                      </a:r>
                      <a:endParaRPr lang="en-US" altLang="ko-KR" sz="900" dirty="0"/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o-KR" altLang="en-US" sz="900" dirty="0"/>
                        <a:t>플랜트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 발전소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항만시설 관제솔루션</a:t>
                      </a:r>
                      <a:endParaRPr lang="en-US" altLang="ko-KR" sz="900" dirty="0"/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o-KR" altLang="en-US" sz="900" dirty="0"/>
                        <a:t>공연장</a:t>
                      </a:r>
                      <a:r>
                        <a:rPr lang="en-US" altLang="ko-KR" sz="900" dirty="0"/>
                        <a:t>,</a:t>
                      </a:r>
                      <a:r>
                        <a:rPr lang="ko-KR" altLang="en-US" sz="900" dirty="0"/>
                        <a:t>학교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기업 연수원 다채널 영상송출</a:t>
                      </a:r>
                      <a:endParaRPr lang="en-US" altLang="ko-KR" sz="900" dirty="0"/>
                    </a:p>
                  </a:txBody>
                  <a:tcPr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강의실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회의실</a:t>
                      </a:r>
                      <a:r>
                        <a:rPr lang="en-US" altLang="ko-KR" sz="900" dirty="0"/>
                        <a:t>, </a:t>
                      </a:r>
                      <a:r>
                        <a:rPr lang="ko-KR" altLang="en-US" sz="900" dirty="0"/>
                        <a:t>음향설비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매장 </a:t>
                      </a:r>
                      <a:r>
                        <a:rPr lang="en-US" altLang="ko-KR" sz="900" dirty="0"/>
                        <a:t>BGM,</a:t>
                      </a:r>
                      <a:r>
                        <a:rPr lang="ko-KR" altLang="en-US" sz="900" dirty="0"/>
                        <a:t>안내방송 음향설비</a:t>
                      </a:r>
                      <a:endParaRPr lang="en-US" altLang="ko-KR" sz="900" dirty="0"/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altLang="ko-KR" sz="900" dirty="0"/>
                        <a:t>16CH </a:t>
                      </a:r>
                      <a:r>
                        <a:rPr lang="ko-KR" altLang="en-US" sz="900" dirty="0"/>
                        <a:t>멀티트랙</a:t>
                      </a:r>
                      <a:r>
                        <a:rPr lang="en-US" altLang="ko-KR" sz="900" dirty="0"/>
                        <a:t> BGM</a:t>
                      </a:r>
                      <a:r>
                        <a:rPr lang="ko-KR" altLang="en-US" sz="900" dirty="0"/>
                        <a:t>서버</a:t>
                      </a:r>
                      <a:r>
                        <a:rPr lang="en-US" altLang="ko-KR" sz="900" dirty="0"/>
                        <a:t> </a:t>
                      </a:r>
                      <a:r>
                        <a:rPr lang="ko-KR" altLang="en-US" sz="900" dirty="0"/>
                        <a:t>방송운영</a:t>
                      </a:r>
                      <a:r>
                        <a:rPr lang="en-US" altLang="ko-KR" sz="900" dirty="0"/>
                        <a:t>(.mp3.wav)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 err="1"/>
                        <a:t>멀티존</a:t>
                      </a:r>
                      <a:r>
                        <a:rPr lang="ko-KR" altLang="en-US" sz="900" dirty="0"/>
                        <a:t> 그룹 송출제어</a:t>
                      </a:r>
                      <a:r>
                        <a:rPr lang="en-US" altLang="ko-KR" sz="900" dirty="0"/>
                        <a:t>/</a:t>
                      </a:r>
                      <a:r>
                        <a:rPr lang="ko-KR" altLang="en-US" sz="900" dirty="0"/>
                        <a:t>영상보안 연동 음향설비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497480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67F9F384-2CD5-422F-A0A8-6C72F0A441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197" y="1041924"/>
            <a:ext cx="587016" cy="61072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5B55C63-18C7-43FA-B173-EDEFC42F82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1309" y="1806372"/>
            <a:ext cx="2520280" cy="203427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6C17043-751A-4215-9314-08BF9E4C203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14252" y="1772816"/>
            <a:ext cx="2251633" cy="2114054"/>
          </a:xfrm>
          <a:prstGeom prst="rect">
            <a:avLst/>
          </a:prstGeom>
        </p:spPr>
      </p:pic>
      <p:grpSp>
        <p:nvGrpSpPr>
          <p:cNvPr id="15" name="그룹 14">
            <a:extLst>
              <a:ext uri="{FF2B5EF4-FFF2-40B4-BE49-F238E27FC236}">
                <a16:creationId xmlns:a16="http://schemas.microsoft.com/office/drawing/2014/main" id="{9FAF262E-F5F5-463E-A7FE-8434F64B8C8A}"/>
              </a:ext>
            </a:extLst>
          </p:cNvPr>
          <p:cNvGrpSpPr/>
          <p:nvPr/>
        </p:nvGrpSpPr>
        <p:grpSpPr>
          <a:xfrm>
            <a:off x="7944789" y="1674069"/>
            <a:ext cx="2831731" cy="2258987"/>
            <a:chOff x="6888088" y="1674069"/>
            <a:chExt cx="2831731" cy="2258987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5E141703-CB3F-43DC-B107-337623AA9C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35090" y="1674069"/>
              <a:ext cx="2784729" cy="1714270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389BF736-0D2D-4278-8D92-3FC3FC2558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88088" y="3356993"/>
              <a:ext cx="2784729" cy="576063"/>
            </a:xfrm>
            <a:prstGeom prst="rect">
              <a:avLst/>
            </a:prstGeom>
          </p:spPr>
        </p:pic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E50AFA9C-DCFB-417F-8202-BB50D904F89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124" y="1049358"/>
            <a:ext cx="1080121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202FB0D-1752-4042-B7F5-B0F51F6C7D8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444" y="1018981"/>
            <a:ext cx="1080120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9D83C6A1-FFF3-4A05-884C-6A060F27740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"/>
          <a:stretch/>
        </p:blipFill>
        <p:spPr>
          <a:xfrm>
            <a:off x="8135764" y="1007718"/>
            <a:ext cx="1080121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" name="Text Box 44">
            <a:extLst>
              <a:ext uri="{FF2B5EF4-FFF2-40B4-BE49-F238E27FC236}">
                <a16:creationId xmlns:a16="http://schemas.microsoft.com/office/drawing/2014/main" id="{3E6B1CAB-DA82-43F2-8839-7B3E9E8A8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416" y="1385132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10G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영상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4" name="Text Box 44">
            <a:extLst>
              <a:ext uri="{FF2B5EF4-FFF2-40B4-BE49-F238E27FC236}">
                <a16:creationId xmlns:a16="http://schemas.microsoft.com/office/drawing/2014/main" id="{9783E55C-ECBD-456D-BCF0-53584F768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3334" y="1382001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영상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44">
            <a:extLst>
              <a:ext uri="{FF2B5EF4-FFF2-40B4-BE49-F238E27FC236}">
                <a16:creationId xmlns:a16="http://schemas.microsoft.com/office/drawing/2014/main" id="{937D89F6-0E07-494A-A241-767212AD0C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5212" y="1358866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음향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E16A019B-5951-46C5-B65C-09CA55CBB6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116" y="1007718"/>
            <a:ext cx="1184563" cy="363011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9260ED07-CB0A-4A9D-A88A-BF170F1AFDD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1054" y="976738"/>
            <a:ext cx="477765" cy="336028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C20A5CD4-79AF-452B-9435-336E754FE353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61454" y="983103"/>
            <a:ext cx="490602" cy="336028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E20075B2-6E17-4D2B-87AB-4DABDE65CF0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7420" y="974946"/>
            <a:ext cx="1107092" cy="3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195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7">
            <a:extLst>
              <a:ext uri="{FF2B5EF4-FFF2-40B4-BE49-F238E27FC236}">
                <a16:creationId xmlns:a16="http://schemas.microsoft.com/office/drawing/2014/main" id="{C0331616-FF3E-4D5F-A71D-99EDEEA6046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kumimoji="0"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솔루션 소개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(S/W)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C454F56-572D-45C7-8FE2-9ADB27A6F435}"/>
              </a:ext>
            </a:extLst>
          </p:cNvPr>
          <p:cNvSpPr txBox="1">
            <a:spLocks/>
          </p:cNvSpPr>
          <p:nvPr/>
        </p:nvSpPr>
        <p:spPr>
          <a:xfrm>
            <a:off x="890524" y="3330121"/>
            <a:ext cx="1533068" cy="349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SOFTWARE</a:t>
            </a:r>
            <a:endParaRPr kumimoji="0" lang="ko-KR" altLang="en-US" sz="120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entury Gothic" pitchFamily="34" charset="0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BFF7E31-7318-498A-9B50-FAB65E6F5A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613634"/>
              </p:ext>
            </p:extLst>
          </p:nvPr>
        </p:nvGraphicFramePr>
        <p:xfrm>
          <a:off x="1271465" y="1052736"/>
          <a:ext cx="9505055" cy="54092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814453110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4171437918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717952700"/>
                    </a:ext>
                  </a:extLst>
                </a:gridCol>
                <a:gridCol w="2808311">
                  <a:extLst>
                    <a:ext uri="{9D8B030D-6E8A-4147-A177-3AD203B41FA5}">
                      <a16:colId xmlns:a16="http://schemas.microsoft.com/office/drawing/2014/main" val="3961447729"/>
                    </a:ext>
                  </a:extLst>
                </a:gridCol>
              </a:tblGrid>
              <a:tr h="6653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722601"/>
                  </a:ext>
                </a:extLst>
              </a:tr>
              <a:tr h="37991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498024"/>
                  </a:ext>
                </a:extLst>
              </a:tr>
              <a:tr h="9447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운영방안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고정형 영상 입출력 제어 </a:t>
                      </a:r>
                      <a:r>
                        <a:rPr lang="en-US" altLang="ko-KR" sz="900" dirty="0"/>
                        <a:t>UI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사용자 최적화 운영 </a:t>
                      </a:r>
                      <a:r>
                        <a:rPr lang="en-US" altLang="ko-KR" sz="900" dirty="0"/>
                        <a:t>GUI (</a:t>
                      </a:r>
                      <a:r>
                        <a:rPr lang="ko-KR" altLang="en-US" sz="900" dirty="0"/>
                        <a:t>동영상 아이콘</a:t>
                      </a:r>
                      <a:r>
                        <a:rPr lang="en-US" altLang="ko-KR" sz="900" dirty="0"/>
                        <a:t>)</a:t>
                      </a:r>
                      <a:endParaRPr lang="ko-KR" altLang="en-US" sz="900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영상</a:t>
                      </a:r>
                      <a:r>
                        <a:rPr lang="en-US" altLang="ko-KR" sz="900" dirty="0"/>
                        <a:t>/</a:t>
                      </a:r>
                      <a:r>
                        <a:rPr lang="ko-KR" altLang="en-US" sz="900" dirty="0"/>
                        <a:t>음향 장치 통합제어 </a:t>
                      </a:r>
                      <a:r>
                        <a:rPr lang="en-US" altLang="ko-KR" sz="900" dirty="0"/>
                        <a:t>MCU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altLang="ko-KR" sz="900" dirty="0"/>
                        <a:t>IP</a:t>
                      </a:r>
                      <a:r>
                        <a:rPr lang="ko-KR" altLang="en-US" sz="900" dirty="0"/>
                        <a:t>카메라 연동 소프트웨어 </a:t>
                      </a:r>
                      <a:r>
                        <a:rPr lang="en-US" altLang="ko-KR" sz="900" dirty="0"/>
                        <a:t>(</a:t>
                      </a:r>
                      <a:r>
                        <a:rPr lang="ko-KR" altLang="en-US" sz="900" dirty="0"/>
                        <a:t>최대 </a:t>
                      </a:r>
                      <a:r>
                        <a:rPr lang="en-US" altLang="ko-KR" sz="900" dirty="0"/>
                        <a:t>16</a:t>
                      </a:r>
                      <a:r>
                        <a:rPr lang="ko-KR" altLang="en-US" sz="900" dirty="0"/>
                        <a:t>채널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altLang="ko-KR" sz="900" dirty="0"/>
                        <a:t>FHD 16</a:t>
                      </a:r>
                      <a:r>
                        <a:rPr lang="ko-KR" altLang="en-US" sz="900" dirty="0"/>
                        <a:t>채널 영상저장 서버</a:t>
                      </a:r>
                      <a:endParaRPr lang="en-US" altLang="ko-KR" sz="900" dirty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사용자 최적화 운영 </a:t>
                      </a:r>
                      <a:r>
                        <a:rPr lang="en-US" altLang="ko-KR" sz="900" dirty="0"/>
                        <a:t>GUI (</a:t>
                      </a:r>
                      <a:r>
                        <a:rPr lang="ko-KR" altLang="en-US" sz="900" dirty="0"/>
                        <a:t>동영상 아이콘</a:t>
                      </a:r>
                      <a:r>
                        <a:rPr lang="en-US" altLang="ko-KR" sz="900" dirty="0"/>
                        <a:t>)</a:t>
                      </a:r>
                      <a:endParaRPr lang="ko-KR" altLang="en-US" sz="900" dirty="0"/>
                    </a:p>
                  </a:txBody>
                  <a:tcPr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멀티트랙 음원 예약방송 플레이어</a:t>
                      </a:r>
                      <a:r>
                        <a:rPr lang="en-US" altLang="ko-KR" sz="900" dirty="0"/>
                        <a:t>(16/8</a:t>
                      </a:r>
                      <a:r>
                        <a:rPr lang="ko-KR" altLang="en-US" sz="900" dirty="0"/>
                        <a:t>채널</a:t>
                      </a:r>
                      <a:r>
                        <a:rPr lang="en-US" altLang="ko-KR" sz="900" dirty="0"/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900" dirty="0"/>
                        <a:t>고정형 오디오 제어 </a:t>
                      </a:r>
                      <a:r>
                        <a:rPr lang="en-US" altLang="ko-KR" sz="900" dirty="0"/>
                        <a:t>UI (</a:t>
                      </a:r>
                      <a:r>
                        <a:rPr lang="ko-KR" altLang="en-US" sz="900" dirty="0"/>
                        <a:t>윈도우 </a:t>
                      </a:r>
                      <a:r>
                        <a:rPr lang="en-US" altLang="ko-KR" sz="900" dirty="0"/>
                        <a:t>OS)</a:t>
                      </a: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altLang="ko-KR" sz="900" dirty="0"/>
                        <a:t>POE </a:t>
                      </a:r>
                      <a:r>
                        <a:rPr lang="ko-KR" altLang="en-US" sz="900" dirty="0" err="1"/>
                        <a:t>앰프모듈</a:t>
                      </a:r>
                      <a:r>
                        <a:rPr lang="ko-KR" altLang="en-US" sz="900" dirty="0"/>
                        <a:t> 제어용 </a:t>
                      </a:r>
                      <a:r>
                        <a:rPr lang="en-US" altLang="ko-KR" sz="900" dirty="0"/>
                        <a:t>UI</a:t>
                      </a: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ko-KR" altLang="en-US" sz="900" dirty="0"/>
                        <a:t>사용자 최적화 운영 </a:t>
                      </a:r>
                      <a:r>
                        <a:rPr lang="en-US" altLang="ko-KR" sz="900" dirty="0"/>
                        <a:t>GUI (</a:t>
                      </a:r>
                      <a:r>
                        <a:rPr lang="ko-KR" altLang="en-US" sz="900" dirty="0"/>
                        <a:t>윈도우 </a:t>
                      </a:r>
                      <a:r>
                        <a:rPr lang="en-US" altLang="ko-KR" sz="900" dirty="0"/>
                        <a:t>OS)</a:t>
                      </a:r>
                    </a:p>
                  </a:txBody>
                  <a:tcPr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497480"/>
                  </a:ext>
                </a:extLst>
              </a:tr>
            </a:tbl>
          </a:graphicData>
        </a:graphic>
      </p:graphicFrame>
      <p:pic>
        <p:nvPicPr>
          <p:cNvPr id="5" name="그림 4">
            <a:extLst>
              <a:ext uri="{FF2B5EF4-FFF2-40B4-BE49-F238E27FC236}">
                <a16:creationId xmlns:a16="http://schemas.microsoft.com/office/drawing/2014/main" id="{097109BC-2221-417A-9C8C-143BC7C6E7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489" y="1041924"/>
            <a:ext cx="587016" cy="610722"/>
          </a:xfrm>
          <a:prstGeom prst="rect">
            <a:avLst/>
          </a:prstGeom>
        </p:spPr>
      </p:pic>
      <p:grpSp>
        <p:nvGrpSpPr>
          <p:cNvPr id="6" name="그룹 5">
            <a:extLst>
              <a:ext uri="{FF2B5EF4-FFF2-40B4-BE49-F238E27FC236}">
                <a16:creationId xmlns:a16="http://schemas.microsoft.com/office/drawing/2014/main" id="{76B4772F-5C4F-45F7-8E6B-B868CFA6555F}"/>
              </a:ext>
            </a:extLst>
          </p:cNvPr>
          <p:cNvGrpSpPr/>
          <p:nvPr/>
        </p:nvGrpSpPr>
        <p:grpSpPr>
          <a:xfrm>
            <a:off x="2504561" y="1887271"/>
            <a:ext cx="2378574" cy="3487489"/>
            <a:chOff x="1433568" y="1887271"/>
            <a:chExt cx="2378574" cy="3487489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CDFE113-778A-4627-942D-8A0F535D4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93973" y="2779702"/>
              <a:ext cx="1218169" cy="112573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0A7E95E8-C751-4D01-A1D7-F78141308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5985" y="2501007"/>
              <a:ext cx="1218170" cy="111829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3A9F9810-6832-45B5-A2A9-F784B916C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1343" y="1887271"/>
              <a:ext cx="1307414" cy="1093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1E786537-FA6E-4F57-BA15-BABDBBDFB6E1}"/>
                </a:ext>
              </a:extLst>
            </p:cNvPr>
            <p:cNvGrpSpPr/>
            <p:nvPr/>
          </p:nvGrpSpPr>
          <p:grpSpPr>
            <a:xfrm>
              <a:off x="1433568" y="4133294"/>
              <a:ext cx="2110161" cy="1241466"/>
              <a:chOff x="1433568" y="4133294"/>
              <a:chExt cx="2110161" cy="1241466"/>
            </a:xfrm>
          </p:grpSpPr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F7953047-4DB6-45C3-882D-1E74B6EE12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433568" y="4133294"/>
                <a:ext cx="2110161" cy="1241466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pic>
            <p:nvPicPr>
              <p:cNvPr id="14" name="그림 13">
                <a:extLst>
                  <a:ext uri="{FF2B5EF4-FFF2-40B4-BE49-F238E27FC236}">
                    <a16:creationId xmlns:a16="http://schemas.microsoft.com/office/drawing/2014/main" id="{B2F2EB73-31EF-4522-B2D5-7B12919C62A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130402" y="4254556"/>
                <a:ext cx="460816" cy="408032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C87B31CE-0510-4408-BDBD-D68229AA9C0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 cstate="hq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962320" y="4306105"/>
                <a:ext cx="497868" cy="291105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pic>
            <p:nvPicPr>
              <p:cNvPr id="16" name="그림 15">
                <a:extLst>
                  <a:ext uri="{FF2B5EF4-FFF2-40B4-BE49-F238E27FC236}">
                    <a16:creationId xmlns:a16="http://schemas.microsoft.com/office/drawing/2014/main" id="{98223DF4-4FBD-49D2-AB98-54BECEAF77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 cstate="hq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515411" y="4307492"/>
                <a:ext cx="506349" cy="296888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pic>
            <p:nvPicPr>
              <p:cNvPr id="17" name="그림 16">
                <a:extLst>
                  <a:ext uri="{FF2B5EF4-FFF2-40B4-BE49-F238E27FC236}">
                    <a16:creationId xmlns:a16="http://schemas.microsoft.com/office/drawing/2014/main" id="{5C6FA107-460D-4E6E-AB80-49DA29889CE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 cstate="hqprint"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588366" y="4257919"/>
                <a:ext cx="233948" cy="189743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pic>
            <p:nvPicPr>
              <p:cNvPr id="18" name="그림 17">
                <a:extLst>
                  <a:ext uri="{FF2B5EF4-FFF2-40B4-BE49-F238E27FC236}">
                    <a16:creationId xmlns:a16="http://schemas.microsoft.com/office/drawing/2014/main" id="{FE9CF571-E5C8-4C7C-B0E1-1D68A5D2948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5" cstate="hqprint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sharpenSoften amount="2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601524" y="4449415"/>
                <a:ext cx="216508" cy="217651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3690E53E-EBDF-48EC-9F3F-32EFF7DE140D}"/>
              </a:ext>
            </a:extLst>
          </p:cNvPr>
          <p:cNvGrpSpPr/>
          <p:nvPr/>
        </p:nvGrpSpPr>
        <p:grpSpPr>
          <a:xfrm>
            <a:off x="5224597" y="1909241"/>
            <a:ext cx="2659436" cy="3388087"/>
            <a:chOff x="4153604" y="1909241"/>
            <a:chExt cx="2659436" cy="3388087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E00B11B7-5EE2-4EFC-9E80-B042232E08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94934" y="1909241"/>
              <a:ext cx="2256856" cy="1501789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A3976572-F278-4A8F-83B0-63C010FD2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clrChange>
                <a:clrFrom>
                  <a:srgbClr val="FEFFFD"/>
                </a:clrFrom>
                <a:clrTo>
                  <a:srgbClr val="FE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80098" y="3227266"/>
              <a:ext cx="1832942" cy="1274259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27BC5FF-A08E-431F-BDE6-4470024F0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53604" y="4027847"/>
              <a:ext cx="2256856" cy="126948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E8456546-D276-4359-9D5F-85AC526DBCFE}"/>
              </a:ext>
            </a:extLst>
          </p:cNvPr>
          <p:cNvGrpSpPr/>
          <p:nvPr/>
        </p:nvGrpSpPr>
        <p:grpSpPr>
          <a:xfrm>
            <a:off x="8099882" y="1785264"/>
            <a:ext cx="2631476" cy="3590607"/>
            <a:chOff x="7028889" y="1785264"/>
            <a:chExt cx="2631476" cy="3590607"/>
          </a:xfrm>
        </p:grpSpPr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EAE6425E-E6DF-4C8C-A871-7C6D88C395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34582" y="1785264"/>
              <a:ext cx="1555373" cy="129774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B0B813EC-506D-4822-9B0C-B311033448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52240" y="2413672"/>
              <a:ext cx="1908125" cy="1154074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48195060-A973-42DA-90FE-E37DDC748D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028889" y="3342568"/>
              <a:ext cx="1908126" cy="107340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32" name="그림 31">
              <a:extLst>
                <a:ext uri="{FF2B5EF4-FFF2-40B4-BE49-F238E27FC236}">
                  <a16:creationId xmlns:a16="http://schemas.microsoft.com/office/drawing/2014/main" id="{DA38AD74-4BAF-4918-9EBD-9045C11B7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66449" y="4211604"/>
              <a:ext cx="2143235" cy="116426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pic>
        <p:nvPicPr>
          <p:cNvPr id="33" name="그림 32">
            <a:extLst>
              <a:ext uri="{FF2B5EF4-FFF2-40B4-BE49-F238E27FC236}">
                <a16:creationId xmlns:a16="http://schemas.microsoft.com/office/drawing/2014/main" id="{465A389B-D8F7-4D62-BC45-6AADF2D5352C}"/>
              </a:ext>
            </a:extLst>
          </p:cNvPr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124" y="1049358"/>
            <a:ext cx="1080121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D93988C-93EF-4FC5-AB2D-5171C0F056D6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55444" y="1018981"/>
            <a:ext cx="1080120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F552A45C-86EE-4115-9898-CEC140E8FFF8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"/>
          <a:stretch/>
        </p:blipFill>
        <p:spPr>
          <a:xfrm>
            <a:off x="8135764" y="1007718"/>
            <a:ext cx="1080121" cy="264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6" name="Text Box 44">
            <a:extLst>
              <a:ext uri="{FF2B5EF4-FFF2-40B4-BE49-F238E27FC236}">
                <a16:creationId xmlns:a16="http://schemas.microsoft.com/office/drawing/2014/main" id="{1F0F883C-1457-421E-A0DD-21E4ED7F6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416" y="1385132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10G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영상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7" name="Text Box 44">
            <a:extLst>
              <a:ext uri="{FF2B5EF4-FFF2-40B4-BE49-F238E27FC236}">
                <a16:creationId xmlns:a16="http://schemas.microsoft.com/office/drawing/2014/main" id="{C54981B4-7EF2-46B5-84BA-E8A3F4B7D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3334" y="1382001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영상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8" name="Text Box 44">
            <a:extLst>
              <a:ext uri="{FF2B5EF4-FFF2-40B4-BE49-F238E27FC236}">
                <a16:creationId xmlns:a16="http://schemas.microsoft.com/office/drawing/2014/main" id="{2146F8AB-911E-4890-9576-D996DCBBDD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15212" y="1358866"/>
            <a:ext cx="2371230" cy="292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1G </a:t>
            </a:r>
            <a:r>
              <a:rPr kumimoji="0" lang="ko-KR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음향 솔루션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73A30B1C-67FF-40C2-8686-C1524AA5EAEA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5116" y="1007718"/>
            <a:ext cx="1184563" cy="363011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F01468D9-9B60-4E70-A1A1-156F7D7AAA28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1054" y="976738"/>
            <a:ext cx="477765" cy="336028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AAE4D2B6-2488-4BB5-9E7A-77F127186831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61454" y="983103"/>
            <a:ext cx="490602" cy="336028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C3AE6262-BB77-4E1E-9FE0-5C527C2AFE20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7420" y="974946"/>
            <a:ext cx="1107092" cy="3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53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DB95F3-A7B3-488B-83BC-997D852C4366}"/>
              </a:ext>
            </a:extLst>
          </p:cNvPr>
          <p:cNvSpPr txBox="1"/>
          <p:nvPr/>
        </p:nvSpPr>
        <p:spPr>
          <a:xfrm>
            <a:off x="2963652" y="3061079"/>
            <a:ext cx="6264696" cy="73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DANTE/IP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네트워크 기반 음향</a:t>
            </a:r>
            <a:endParaRPr lang="en-US" altLang="ko-KR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2168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3500F94-F682-4981-93DC-8502D1AE9B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23573"/>
            <a:ext cx="12192000" cy="5318860"/>
          </a:xfrm>
          <a:prstGeom prst="rect">
            <a:avLst/>
          </a:prstGeom>
        </p:spPr>
      </p:pic>
      <p:sp>
        <p:nvSpPr>
          <p:cNvPr id="2" name="Text Box 44">
            <a:extLst>
              <a:ext uri="{FF2B5EF4-FFF2-40B4-BE49-F238E27FC236}">
                <a16:creationId xmlns:a16="http://schemas.microsoft.com/office/drawing/2014/main" id="{ECD4634C-F486-47A7-BAE0-AA524409D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112" y="1628800"/>
            <a:ext cx="2659262" cy="325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1G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기반 네트워크 음향 솔루션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562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0F70DC-BD2A-4134-870F-6BB63F3699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1778" y="894876"/>
            <a:ext cx="5730766" cy="5486452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4490A586-95DF-41CF-9EE2-E265B7297C63}"/>
              </a:ext>
            </a:extLst>
          </p:cNvPr>
          <p:cNvGrpSpPr/>
          <p:nvPr/>
        </p:nvGrpSpPr>
        <p:grpSpPr>
          <a:xfrm>
            <a:off x="1549441" y="894875"/>
            <a:ext cx="2770819" cy="1630933"/>
            <a:chOff x="540782" y="894875"/>
            <a:chExt cx="2770819" cy="1630933"/>
          </a:xfrm>
        </p:grpSpPr>
        <p:pic>
          <p:nvPicPr>
            <p:cNvPr id="4" name="Content Placeholder 5">
              <a:extLst>
                <a:ext uri="{FF2B5EF4-FFF2-40B4-BE49-F238E27FC236}">
                  <a16:creationId xmlns:a16="http://schemas.microsoft.com/office/drawing/2014/main" id="{D098089C-E6E2-4016-B25A-B7BC50630F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1081" y="1340768"/>
              <a:ext cx="2448272" cy="118504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8D1A9CE-D28F-4E42-A2BF-6D3E6BA9868C}"/>
                </a:ext>
              </a:extLst>
            </p:cNvPr>
            <p:cNvSpPr txBox="1"/>
            <p:nvPr/>
          </p:nvSpPr>
          <p:spPr>
            <a:xfrm>
              <a:off x="540782" y="894875"/>
              <a:ext cx="2770819" cy="373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lnSpc>
                  <a:spcPct val="150000"/>
                </a:lnSpc>
              </a:pPr>
              <a:r>
                <a:rPr lang="ko-KR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펄스코드 변조 (PCM</a:t>
              </a:r>
              <a:r>
                <a:rPr lang="en-US" altLang="ko-KR" sz="1400" dirty="0">
                  <a:latin typeface="나눔바른고딕"/>
                  <a:ea typeface="나눔바른고딕"/>
                  <a:cs typeface="나눔바른고딕"/>
                </a:rPr>
                <a:t> - Digital</a:t>
              </a:r>
              <a:r>
                <a:rPr lang="ko-KR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)</a:t>
              </a: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30897D3C-DF23-43AC-BB26-530AB7A4A492}"/>
              </a:ext>
            </a:extLst>
          </p:cNvPr>
          <p:cNvGrpSpPr/>
          <p:nvPr/>
        </p:nvGrpSpPr>
        <p:grpSpPr>
          <a:xfrm>
            <a:off x="1462466" y="2695075"/>
            <a:ext cx="2877168" cy="1257024"/>
            <a:chOff x="453807" y="2695075"/>
            <a:chExt cx="2877168" cy="1257024"/>
          </a:xfrm>
        </p:grpSpPr>
        <p:pic>
          <p:nvPicPr>
            <p:cNvPr id="7" name="Content Placeholder 8">
              <a:extLst>
                <a:ext uri="{FF2B5EF4-FFF2-40B4-BE49-F238E27FC236}">
                  <a16:creationId xmlns:a16="http://schemas.microsoft.com/office/drawing/2014/main" id="{377ABC12-491F-4A08-8245-45A4FF0078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057" y="2996952"/>
              <a:ext cx="2865918" cy="95514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D608119-F762-404D-AF1F-C8FFDFC3427E}"/>
                </a:ext>
              </a:extLst>
            </p:cNvPr>
            <p:cNvSpPr txBox="1"/>
            <p:nvPr/>
          </p:nvSpPr>
          <p:spPr>
            <a:xfrm>
              <a:off x="453807" y="2695075"/>
              <a:ext cx="2865917" cy="373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lnSpc>
                  <a:spcPct val="150000"/>
                </a:lnSpc>
              </a:pPr>
              <a:r>
                <a:rPr lang="ko-KR" altLang="en-US" sz="1400" dirty="0">
                  <a:latin typeface="나눔바른고딕"/>
                  <a:ea typeface="나눔바른고딕"/>
                  <a:cs typeface="나눔바른고딕"/>
                </a:rPr>
                <a:t>전송</a:t>
              </a:r>
              <a:r>
                <a:rPr lang="ko-KR" altLang="en-US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 해상도 조절 </a:t>
              </a:r>
              <a:r>
                <a:rPr lang="en-US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(</a:t>
              </a:r>
              <a:r>
                <a:rPr lang="en-US" altLang="ko-KR" sz="1400" dirty="0">
                  <a:latin typeface="나눔바른고딕"/>
                  <a:ea typeface="나눔바른고딕"/>
                  <a:cs typeface="나눔바른고딕"/>
                </a:rPr>
                <a:t>44.1k~192kHz</a:t>
              </a:r>
              <a:r>
                <a:rPr lang="en-US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)</a:t>
              </a:r>
              <a:endParaRPr lang="ko-KR" altLang="ko-KR" sz="1400" b="0" i="0" u="none" baseline="0" dirty="0">
                <a:solidFill>
                  <a:schemeClr val="tx1"/>
                </a:solidFill>
                <a:latin typeface="나눔바른고딕"/>
                <a:ea typeface="나눔바른고딕"/>
                <a:cs typeface="나눔바른고딕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2926A73-46A2-493B-8EBA-85E542AE4687}"/>
              </a:ext>
            </a:extLst>
          </p:cNvPr>
          <p:cNvGrpSpPr/>
          <p:nvPr/>
        </p:nvGrpSpPr>
        <p:grpSpPr>
          <a:xfrm>
            <a:off x="1488035" y="4308332"/>
            <a:ext cx="2879773" cy="2072996"/>
            <a:chOff x="479376" y="4308332"/>
            <a:chExt cx="2879773" cy="2072996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1882E867-75D5-46C9-B926-983664CD8F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9376" y="4653136"/>
              <a:ext cx="2865918" cy="1728192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A2DCCA0-4224-4F75-9D4C-90E27DAF3534}"/>
                </a:ext>
              </a:extLst>
            </p:cNvPr>
            <p:cNvSpPr txBox="1"/>
            <p:nvPr/>
          </p:nvSpPr>
          <p:spPr>
            <a:xfrm>
              <a:off x="493232" y="4308332"/>
              <a:ext cx="2865917" cy="373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lnSpc>
                  <a:spcPct val="150000"/>
                </a:lnSpc>
              </a:pPr>
              <a:r>
                <a:rPr lang="ko-KR" altLang="en-US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표준 네트워크 데이터 </a:t>
              </a:r>
              <a:r>
                <a:rPr lang="en-US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(</a:t>
              </a:r>
              <a:r>
                <a:rPr lang="ko-KR" altLang="en-US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패킷</a:t>
              </a:r>
              <a:r>
                <a:rPr lang="en-US" altLang="ko-KR" sz="1400" b="0" i="0" u="none" baseline="0" dirty="0">
                  <a:solidFill>
                    <a:schemeClr val="tx1"/>
                  </a:solidFill>
                  <a:latin typeface="나눔바른고딕"/>
                  <a:ea typeface="나눔바른고딕"/>
                  <a:cs typeface="나눔바른고딕"/>
                </a:rPr>
                <a:t>)</a:t>
              </a:r>
              <a:endParaRPr lang="ko-KR" altLang="ko-KR" sz="1400" b="0" i="0" u="none" baseline="0" dirty="0">
                <a:solidFill>
                  <a:schemeClr val="tx1"/>
                </a:solidFill>
                <a:latin typeface="나눔바른고딕"/>
                <a:ea typeface="나눔바른고딕"/>
                <a:cs typeface="나눔바른고딕"/>
              </a:endParaRPr>
            </a:p>
          </p:txBody>
        </p:sp>
      </p:grpSp>
      <p:sp>
        <p:nvSpPr>
          <p:cNvPr id="13" name="모서리가 둥근 직사각형 17">
            <a:extLst>
              <a:ext uri="{FF2B5EF4-FFF2-40B4-BE49-F238E27FC236}">
                <a16:creationId xmlns:a16="http://schemas.microsoft.com/office/drawing/2014/main" id="{D59EC966-9BD8-48BB-A2E2-A31CA9FC4048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 오디오 시스템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71691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7">
            <a:extLst>
              <a:ext uri="{FF2B5EF4-FFF2-40B4-BE49-F238E27FC236}">
                <a16:creationId xmlns:a16="http://schemas.microsoft.com/office/drawing/2014/main" id="{D59EC966-9BD8-48BB-A2E2-A31CA9FC4048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디지털 </a:t>
            </a:r>
            <a:r>
              <a:rPr kumimoji="0"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영상음향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데이터 해상도 비교자료</a:t>
            </a:r>
          </a:p>
        </p:txBody>
      </p:sp>
      <p:pic>
        <p:nvPicPr>
          <p:cNvPr id="14" name="Content Placeholder 8">
            <a:extLst>
              <a:ext uri="{FF2B5EF4-FFF2-40B4-BE49-F238E27FC236}">
                <a16:creationId xmlns:a16="http://schemas.microsoft.com/office/drawing/2014/main" id="{D7EC3BE7-BD27-49D4-9E8A-D900EC338E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02"/>
          <a:stretch/>
        </p:blipFill>
        <p:spPr>
          <a:xfrm>
            <a:off x="1411413" y="3394785"/>
            <a:ext cx="9517063" cy="31718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87A6409-BB11-4B3E-BE24-A7F725E70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1124744"/>
            <a:ext cx="3849129" cy="2536926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7D11E14-7CCE-447A-B8E0-C13B5B6AB6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119" y="1184985"/>
            <a:ext cx="4279257" cy="241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250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Content Placeholder 4">
            <a:extLst>
              <a:ext uri="{FF2B5EF4-FFF2-40B4-BE49-F238E27FC236}">
                <a16:creationId xmlns:a16="http://schemas.microsoft.com/office/drawing/2014/main" id="{AFCF9D9B-1663-447A-BE51-3EFD05979C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74814" y="5215159"/>
            <a:ext cx="2099218" cy="981943"/>
          </a:xfrm>
          <a:prstGeom prst="rect">
            <a:avLst/>
          </a:prstGeom>
          <a:effectLst>
            <a:outerShdw blurRad="50800" dist="50800" dir="5400000" sx="91000" sy="9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104" name="그림 103">
            <a:extLst>
              <a:ext uri="{FF2B5EF4-FFF2-40B4-BE49-F238E27FC236}">
                <a16:creationId xmlns:a16="http://schemas.microsoft.com/office/drawing/2014/main" id="{100195B8-812C-40B0-B2D4-A33FAE4A6C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466" y="5157192"/>
            <a:ext cx="2099219" cy="1119096"/>
          </a:xfrm>
          <a:prstGeom prst="rect">
            <a:avLst/>
          </a:prstGeom>
        </p:spPr>
      </p:pic>
      <p:pic>
        <p:nvPicPr>
          <p:cNvPr id="105" name="그림 104">
            <a:extLst>
              <a:ext uri="{FF2B5EF4-FFF2-40B4-BE49-F238E27FC236}">
                <a16:creationId xmlns:a16="http://schemas.microsoft.com/office/drawing/2014/main" id="{1A824A25-A15C-40C5-B807-3A17458D7E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952"/>
          <a:stretch/>
        </p:blipFill>
        <p:spPr>
          <a:xfrm>
            <a:off x="1034154" y="5003647"/>
            <a:ext cx="2120134" cy="1361855"/>
          </a:xfrm>
          <a:prstGeom prst="rect">
            <a:avLst/>
          </a:prstGeom>
        </p:spPr>
      </p:pic>
      <p:pic>
        <p:nvPicPr>
          <p:cNvPr id="106" name="그림 105">
            <a:extLst>
              <a:ext uri="{FF2B5EF4-FFF2-40B4-BE49-F238E27FC236}">
                <a16:creationId xmlns:a16="http://schemas.microsoft.com/office/drawing/2014/main" id="{E40EE199-4B75-45E5-8666-C7980D7596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130" y="980728"/>
            <a:ext cx="8590238" cy="3756256"/>
          </a:xfrm>
          <a:prstGeom prst="rect">
            <a:avLst/>
          </a:prstGeom>
        </p:spPr>
      </p:pic>
      <p:pic>
        <p:nvPicPr>
          <p:cNvPr id="107" name="그림 106">
            <a:extLst>
              <a:ext uri="{FF2B5EF4-FFF2-40B4-BE49-F238E27FC236}">
                <a16:creationId xmlns:a16="http://schemas.microsoft.com/office/drawing/2014/main" id="{0EDAD7D7-EBEB-4E6C-AE7A-2B46DB7E57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3" y="4746306"/>
            <a:ext cx="1750095" cy="1208310"/>
          </a:xfrm>
          <a:prstGeom prst="rect">
            <a:avLst/>
          </a:prstGeom>
        </p:spPr>
      </p:pic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6A4AFACC-CFA8-4964-8FE1-C76A8DA8F5E5}"/>
              </a:ext>
            </a:extLst>
          </p:cNvPr>
          <p:cNvSpPr/>
          <p:nvPr/>
        </p:nvSpPr>
        <p:spPr>
          <a:xfrm>
            <a:off x="10024703" y="5996170"/>
            <a:ext cx="16420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000" b="1" dirty="0"/>
              <a:t>DANTE</a:t>
            </a:r>
            <a:r>
              <a:rPr lang="ko-KR" altLang="en-US" sz="1000" b="1" dirty="0"/>
              <a:t> </a:t>
            </a:r>
            <a:r>
              <a:rPr lang="en-US" altLang="ko-KR" sz="1000" b="1" dirty="0"/>
              <a:t>PCIe CARD</a:t>
            </a:r>
          </a:p>
          <a:p>
            <a:pPr algn="ctr"/>
            <a:r>
              <a:rPr lang="en-US" altLang="ko-KR" sz="1000" dirty="0"/>
              <a:t>Max. 256CH</a:t>
            </a:r>
            <a:endParaRPr lang="ko-KR" altLang="en-US" sz="1000" dirty="0"/>
          </a:p>
        </p:txBody>
      </p:sp>
      <p:sp>
        <p:nvSpPr>
          <p:cNvPr id="109" name="모서리가 둥근 직사각형 17">
            <a:extLst>
              <a:ext uri="{FF2B5EF4-FFF2-40B4-BE49-F238E27FC236}">
                <a16:creationId xmlns:a16="http://schemas.microsoft.com/office/drawing/2014/main" id="{13D5D4B1-4B9F-42B3-9C21-29F89FB366E0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제품에 적용되는 통신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Modules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18458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모서리가 둥근 직사각형 17">
            <a:extLst>
              <a:ext uri="{FF2B5EF4-FFF2-40B4-BE49-F238E27FC236}">
                <a16:creationId xmlns:a16="http://schemas.microsoft.com/office/drawing/2014/main" id="{F65CAB91-2BAC-4579-98F4-C54F6CA28CB6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오디오 시스템 주요 장치</a:t>
            </a: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EA1703BE-E5F7-4A48-BD82-9860D4BD1381}"/>
              </a:ext>
            </a:extLst>
          </p:cNvPr>
          <p:cNvGrpSpPr/>
          <p:nvPr/>
        </p:nvGrpSpPr>
        <p:grpSpPr>
          <a:xfrm>
            <a:off x="1113627" y="980728"/>
            <a:ext cx="3315894" cy="1800199"/>
            <a:chOff x="43803" y="1124745"/>
            <a:chExt cx="3315894" cy="1800199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id="{75358271-94E6-4B8F-AA55-7EC7C45A02A3}"/>
                </a:ext>
              </a:extLst>
            </p:cNvPr>
            <p:cNvGrpSpPr/>
            <p:nvPr/>
          </p:nvGrpSpPr>
          <p:grpSpPr>
            <a:xfrm>
              <a:off x="43803" y="1128703"/>
              <a:ext cx="1443685" cy="1796241"/>
              <a:chOff x="43803" y="1128703"/>
              <a:chExt cx="1443685" cy="1796241"/>
            </a:xfrm>
          </p:grpSpPr>
          <p:pic>
            <p:nvPicPr>
              <p:cNvPr id="53" name="그림 52">
                <a:extLst>
                  <a:ext uri="{FF2B5EF4-FFF2-40B4-BE49-F238E27FC236}">
                    <a16:creationId xmlns:a16="http://schemas.microsoft.com/office/drawing/2014/main" id="{AE4D7BA0-6F3A-48A6-AF48-648C184458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36" r="77487" b="18323"/>
              <a:stretch/>
            </p:blipFill>
            <p:spPr>
              <a:xfrm>
                <a:off x="43803" y="1128703"/>
                <a:ext cx="1443685" cy="1796241"/>
              </a:xfrm>
              <a:prstGeom prst="rect">
                <a:avLst/>
              </a:prstGeom>
            </p:spPr>
          </p:pic>
          <p:pic>
            <p:nvPicPr>
              <p:cNvPr id="54" name="그림 53">
                <a:extLst>
                  <a:ext uri="{FF2B5EF4-FFF2-40B4-BE49-F238E27FC236}">
                    <a16:creationId xmlns:a16="http://schemas.microsoft.com/office/drawing/2014/main" id="{AF087FF5-13BE-4497-8463-49E12E8D3D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9902" y="2330279"/>
                <a:ext cx="552607" cy="167729"/>
              </a:xfrm>
              <a:prstGeom prst="rect">
                <a:avLst/>
              </a:prstGeom>
            </p:spPr>
          </p:pic>
        </p:grp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id="{2CEA5F96-7D96-4576-8692-F12EE8FF1571}"/>
                </a:ext>
              </a:extLst>
            </p:cNvPr>
            <p:cNvGrpSpPr/>
            <p:nvPr/>
          </p:nvGrpSpPr>
          <p:grpSpPr>
            <a:xfrm>
              <a:off x="1631504" y="1124745"/>
              <a:ext cx="1728193" cy="1796242"/>
              <a:chOff x="1631504" y="1124745"/>
              <a:chExt cx="1728193" cy="1796242"/>
            </a:xfrm>
          </p:grpSpPr>
          <p:pic>
            <p:nvPicPr>
              <p:cNvPr id="51" name="그림 50">
                <a:extLst>
                  <a:ext uri="{FF2B5EF4-FFF2-40B4-BE49-F238E27FC236}">
                    <a16:creationId xmlns:a16="http://schemas.microsoft.com/office/drawing/2014/main" id="{14F48513-EEDD-4AEF-9C9C-204D0A582DE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547" r="52574" b="18323"/>
              <a:stretch/>
            </p:blipFill>
            <p:spPr>
              <a:xfrm>
                <a:off x="1631504" y="1124745"/>
                <a:ext cx="1728193" cy="1796242"/>
              </a:xfrm>
              <a:prstGeom prst="rect">
                <a:avLst/>
              </a:prstGeom>
            </p:spPr>
          </p:pic>
          <p:pic>
            <p:nvPicPr>
              <p:cNvPr id="52" name="그림 51">
                <a:extLst>
                  <a:ext uri="{FF2B5EF4-FFF2-40B4-BE49-F238E27FC236}">
                    <a16:creationId xmlns:a16="http://schemas.microsoft.com/office/drawing/2014/main" id="{6442F734-3CA0-4678-9BAC-044CB900C7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89186" y="2330279"/>
                <a:ext cx="552607" cy="167729"/>
              </a:xfrm>
              <a:prstGeom prst="rect">
                <a:avLst/>
              </a:prstGeom>
            </p:spPr>
          </p:pic>
        </p:grp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049ACB3C-AE0B-4317-BD5E-0493EDEE1399}"/>
              </a:ext>
            </a:extLst>
          </p:cNvPr>
          <p:cNvGrpSpPr/>
          <p:nvPr/>
        </p:nvGrpSpPr>
        <p:grpSpPr>
          <a:xfrm>
            <a:off x="8674365" y="1019689"/>
            <a:ext cx="1642070" cy="1944215"/>
            <a:chOff x="7604541" y="1163706"/>
            <a:chExt cx="1642070" cy="1944215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7DE38E23-A940-4DC3-AE4D-88558562AC95}"/>
                </a:ext>
              </a:extLst>
            </p:cNvPr>
            <p:cNvSpPr/>
            <p:nvPr/>
          </p:nvSpPr>
          <p:spPr>
            <a:xfrm>
              <a:off x="8608735" y="1373703"/>
              <a:ext cx="360040" cy="315647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7" name="그룹 56">
              <a:extLst>
                <a:ext uri="{FF2B5EF4-FFF2-40B4-BE49-F238E27FC236}">
                  <a16:creationId xmlns:a16="http://schemas.microsoft.com/office/drawing/2014/main" id="{C7039C71-066C-41EE-AD60-97422EB711C1}"/>
                </a:ext>
              </a:extLst>
            </p:cNvPr>
            <p:cNvGrpSpPr/>
            <p:nvPr/>
          </p:nvGrpSpPr>
          <p:grpSpPr>
            <a:xfrm>
              <a:off x="7604541" y="1163706"/>
              <a:ext cx="1642070" cy="1944215"/>
              <a:chOff x="7604541" y="1163706"/>
              <a:chExt cx="1642070" cy="1944215"/>
            </a:xfrm>
          </p:grpSpPr>
          <p:pic>
            <p:nvPicPr>
              <p:cNvPr id="58" name="그림 57">
                <a:extLst>
                  <a:ext uri="{FF2B5EF4-FFF2-40B4-BE49-F238E27FC236}">
                    <a16:creationId xmlns:a16="http://schemas.microsoft.com/office/drawing/2014/main" id="{C722C1E7-6CEB-45DF-823C-C5C28C19672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ackgroundRemoval t="5935" b="87834" l="12558" r="87907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/>
            </p:blipFill>
            <p:spPr>
              <a:xfrm>
                <a:off x="7635561" y="1163706"/>
                <a:ext cx="683916" cy="1072000"/>
              </a:xfrm>
              <a:prstGeom prst="rect">
                <a:avLst/>
              </a:prstGeom>
            </p:spPr>
          </p:pic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D2AD611C-4E90-4F9F-A43E-19C42ACDA2F4}"/>
                  </a:ext>
                </a:extLst>
              </p:cNvPr>
              <p:cNvSpPr/>
              <p:nvPr/>
            </p:nvSpPr>
            <p:spPr>
              <a:xfrm>
                <a:off x="7604541" y="2738589"/>
                <a:ext cx="16420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900" b="1" dirty="0"/>
                  <a:t>WALL CONTROLER   </a:t>
                </a:r>
              </a:p>
              <a:p>
                <a:pPr algn="ctr"/>
                <a:r>
                  <a:rPr lang="en-US" altLang="ko-KR" sz="900" dirty="0"/>
                  <a:t>IP</a:t>
                </a:r>
                <a:r>
                  <a:rPr lang="ko-KR" altLang="en-US" sz="900" dirty="0"/>
                  <a:t> </a:t>
                </a:r>
                <a:r>
                  <a:rPr lang="en-US" altLang="ko-KR" sz="900" dirty="0"/>
                  <a:t>/</a:t>
                </a:r>
                <a:r>
                  <a:rPr lang="ko-KR" altLang="en-US" sz="900" dirty="0"/>
                  <a:t> </a:t>
                </a:r>
                <a:r>
                  <a:rPr lang="en-US" altLang="ko-KR" sz="900" dirty="0"/>
                  <a:t>PoE</a:t>
                </a:r>
                <a:endParaRPr lang="ko-KR" altLang="en-US" sz="900" dirty="0"/>
              </a:p>
            </p:txBody>
          </p:sp>
          <p:pic>
            <p:nvPicPr>
              <p:cNvPr id="60" name="그림 59">
                <a:extLst>
                  <a:ext uri="{FF2B5EF4-FFF2-40B4-BE49-F238E27FC236}">
                    <a16:creationId xmlns:a16="http://schemas.microsoft.com/office/drawing/2014/main" id="{033BAD93-7CD4-45FD-A266-DCB9ECD6833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24625" b="75875" l="24250" r="75875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114" t="22517" r="20886" b="21491"/>
              <a:stretch/>
            </p:blipFill>
            <p:spPr>
              <a:xfrm>
                <a:off x="8433932" y="1307721"/>
                <a:ext cx="671315" cy="648072"/>
              </a:xfrm>
              <a:prstGeom prst="rect">
                <a:avLst/>
              </a:prstGeom>
            </p:spPr>
          </p:pic>
        </p:grpSp>
      </p:grpSp>
      <p:grpSp>
        <p:nvGrpSpPr>
          <p:cNvPr id="61" name="그룹 60">
            <a:extLst>
              <a:ext uri="{FF2B5EF4-FFF2-40B4-BE49-F238E27FC236}">
                <a16:creationId xmlns:a16="http://schemas.microsoft.com/office/drawing/2014/main" id="{18BFC98E-7B1C-45EA-AF32-D3E7FA968A48}"/>
              </a:ext>
            </a:extLst>
          </p:cNvPr>
          <p:cNvGrpSpPr/>
          <p:nvPr/>
        </p:nvGrpSpPr>
        <p:grpSpPr>
          <a:xfrm>
            <a:off x="4659658" y="1076180"/>
            <a:ext cx="3616347" cy="1854657"/>
            <a:chOff x="3589834" y="1220197"/>
            <a:chExt cx="3616347" cy="1854657"/>
          </a:xfrm>
        </p:grpSpPr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id="{93AA3A91-DC50-47A3-B34C-94F56D98476D}"/>
                </a:ext>
              </a:extLst>
            </p:cNvPr>
            <p:cNvGrpSpPr/>
            <p:nvPr/>
          </p:nvGrpSpPr>
          <p:grpSpPr>
            <a:xfrm>
              <a:off x="3589834" y="1307721"/>
              <a:ext cx="1642070" cy="1767133"/>
              <a:chOff x="3615431" y="1307721"/>
              <a:chExt cx="1642070" cy="1767133"/>
            </a:xfrm>
          </p:grpSpPr>
          <p:pic>
            <p:nvPicPr>
              <p:cNvPr id="68" name="그림 67">
                <a:extLst>
                  <a:ext uri="{FF2B5EF4-FFF2-40B4-BE49-F238E27FC236}">
                    <a16:creationId xmlns:a16="http://schemas.microsoft.com/office/drawing/2014/main" id="{B43A78CD-C057-443C-86CA-F2640428CE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0163" y="2356726"/>
                <a:ext cx="552607" cy="167729"/>
              </a:xfrm>
              <a:prstGeom prst="rect">
                <a:avLst/>
              </a:prstGeom>
            </p:spPr>
          </p:pic>
          <p:pic>
            <p:nvPicPr>
              <p:cNvPr id="69" name="그림 68">
                <a:extLst>
                  <a:ext uri="{FF2B5EF4-FFF2-40B4-BE49-F238E27FC236}">
                    <a16:creationId xmlns:a16="http://schemas.microsoft.com/office/drawing/2014/main" id="{2D4C0A72-65CA-4FC8-8233-CF8FF5B1B6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67411" y="1307721"/>
                <a:ext cx="1464129" cy="137090"/>
              </a:xfrm>
              <a:prstGeom prst="rect">
                <a:avLst/>
              </a:prstGeom>
            </p:spPr>
          </p:pic>
          <p:sp>
            <p:nvSpPr>
              <p:cNvPr id="70" name="직사각형 69">
                <a:extLst>
                  <a:ext uri="{FF2B5EF4-FFF2-40B4-BE49-F238E27FC236}">
                    <a16:creationId xmlns:a16="http://schemas.microsoft.com/office/drawing/2014/main" id="{82A53251-1F4C-4995-ACC1-626109ADC55E}"/>
                  </a:ext>
                </a:extLst>
              </p:cNvPr>
              <p:cNvSpPr/>
              <p:nvPr/>
            </p:nvSpPr>
            <p:spPr>
              <a:xfrm>
                <a:off x="3615431" y="2705522"/>
                <a:ext cx="16420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900" b="1" dirty="0"/>
                  <a:t>AUDIO DSP</a:t>
                </a:r>
              </a:p>
              <a:p>
                <a:pPr algn="ctr"/>
                <a:r>
                  <a:rPr lang="en-US" altLang="ko-KR" sz="900" dirty="0"/>
                  <a:t>32x32 / 16x16 / USB</a:t>
                </a:r>
                <a:endParaRPr lang="ko-KR" altLang="en-US" sz="900" dirty="0"/>
              </a:p>
            </p:txBody>
          </p:sp>
          <p:pic>
            <p:nvPicPr>
              <p:cNvPr id="71" name="그림 70">
                <a:extLst>
                  <a:ext uri="{FF2B5EF4-FFF2-40B4-BE49-F238E27FC236}">
                    <a16:creationId xmlns:a16="http://schemas.microsoft.com/office/drawing/2014/main" id="{6B9B7BCA-77B8-4E53-9E5D-70B94C3648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91866" y="1811777"/>
                <a:ext cx="1411804" cy="135333"/>
              </a:xfrm>
              <a:prstGeom prst="rect">
                <a:avLst/>
              </a:prstGeom>
            </p:spPr>
          </p:pic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id="{F11558CC-AF15-418B-8101-0A9A00D841EB}"/>
                </a:ext>
              </a:extLst>
            </p:cNvPr>
            <p:cNvGrpSpPr/>
            <p:nvPr/>
          </p:nvGrpSpPr>
          <p:grpSpPr>
            <a:xfrm>
              <a:off x="5564111" y="1220197"/>
              <a:ext cx="1642070" cy="1854657"/>
              <a:chOff x="5564111" y="1220197"/>
              <a:chExt cx="1642070" cy="1854657"/>
            </a:xfrm>
          </p:grpSpPr>
          <p:pic>
            <p:nvPicPr>
              <p:cNvPr id="64" name="그림 63">
                <a:extLst>
                  <a:ext uri="{FF2B5EF4-FFF2-40B4-BE49-F238E27FC236}">
                    <a16:creationId xmlns:a16="http://schemas.microsoft.com/office/drawing/2014/main" id="{F0E0709F-9968-421B-A342-AB1BD4CB1A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08843" y="2356725"/>
                <a:ext cx="552607" cy="167729"/>
              </a:xfrm>
              <a:prstGeom prst="rect">
                <a:avLst/>
              </a:prstGeom>
            </p:spPr>
          </p:pic>
          <p:pic>
            <p:nvPicPr>
              <p:cNvPr id="65" name="그림 64">
                <a:extLst>
                  <a:ext uri="{FF2B5EF4-FFF2-40B4-BE49-F238E27FC236}">
                    <a16:creationId xmlns:a16="http://schemas.microsoft.com/office/drawing/2014/main" id="{9FE8B664-2B76-441D-B185-F0E99212E91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8146" b="28677"/>
              <a:stretch/>
            </p:blipFill>
            <p:spPr>
              <a:xfrm>
                <a:off x="5716087" y="1220197"/>
                <a:ext cx="1338120" cy="325473"/>
              </a:xfrm>
              <a:prstGeom prst="rect">
                <a:avLst/>
              </a:prstGeom>
            </p:spPr>
          </p:pic>
          <p:pic>
            <p:nvPicPr>
              <p:cNvPr id="66" name="그림 65">
                <a:extLst>
                  <a:ext uri="{FF2B5EF4-FFF2-40B4-BE49-F238E27FC236}">
                    <a16:creationId xmlns:a16="http://schemas.microsoft.com/office/drawing/2014/main" id="{C4B3C036-201B-42D9-84B4-027261D288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clrChange>
                  <a:clrFrom>
                    <a:srgbClr val="B7BDBD"/>
                  </a:clrFrom>
                  <a:clrTo>
                    <a:srgbClr val="B7BDBD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82520" y="1765653"/>
                <a:ext cx="1222094" cy="250591"/>
              </a:xfrm>
              <a:prstGeom prst="rect">
                <a:avLst/>
              </a:prstGeom>
            </p:spPr>
          </p:pic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26B5E768-ADA4-4C95-BE58-00024324C8BD}"/>
                  </a:ext>
                </a:extLst>
              </p:cNvPr>
              <p:cNvSpPr/>
              <p:nvPr/>
            </p:nvSpPr>
            <p:spPr>
              <a:xfrm>
                <a:off x="5564111" y="2705522"/>
                <a:ext cx="16420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900" b="1" dirty="0"/>
                  <a:t>AUDIO DSP</a:t>
                </a:r>
              </a:p>
              <a:p>
                <a:pPr algn="ctr"/>
                <a:r>
                  <a:rPr lang="en-US" altLang="ko-KR" sz="900" dirty="0"/>
                  <a:t>8x8 / USB (PoE)</a:t>
                </a:r>
                <a:endParaRPr lang="ko-KR" altLang="en-US" sz="900" dirty="0"/>
              </a:p>
            </p:txBody>
          </p:sp>
        </p:grp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8AEF8DA9-96EA-47A6-95B8-0F7B1BC2FC2F}"/>
              </a:ext>
            </a:extLst>
          </p:cNvPr>
          <p:cNvGrpSpPr/>
          <p:nvPr/>
        </p:nvGrpSpPr>
        <p:grpSpPr>
          <a:xfrm>
            <a:off x="8209059" y="3861048"/>
            <a:ext cx="2351437" cy="2142191"/>
            <a:chOff x="7139235" y="3980982"/>
            <a:chExt cx="2351437" cy="2142191"/>
          </a:xfrm>
        </p:grpSpPr>
        <p:pic>
          <p:nvPicPr>
            <p:cNvPr id="73" name="그림 72">
              <a:extLst>
                <a:ext uri="{FF2B5EF4-FFF2-40B4-BE49-F238E27FC236}">
                  <a16:creationId xmlns:a16="http://schemas.microsoft.com/office/drawing/2014/main" id="{C8AAA462-494B-43D8-B08D-84EFD95FB3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261" t="50000" r="4728" b="22586"/>
            <a:stretch/>
          </p:blipFill>
          <p:spPr>
            <a:xfrm>
              <a:off x="7139235" y="3980982"/>
              <a:ext cx="1642328" cy="1287641"/>
            </a:xfrm>
            <a:prstGeom prst="rect">
              <a:avLst/>
            </a:prstGeom>
          </p:spPr>
        </p:pic>
        <p:pic>
          <p:nvPicPr>
            <p:cNvPr id="74" name="그림 73">
              <a:extLst>
                <a:ext uri="{FF2B5EF4-FFF2-40B4-BE49-F238E27FC236}">
                  <a16:creationId xmlns:a16="http://schemas.microsoft.com/office/drawing/2014/main" id="{54AE67FC-EB9B-462C-AD94-39BEA9CC61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5681" y="5268161"/>
              <a:ext cx="552607" cy="167729"/>
            </a:xfrm>
            <a:prstGeom prst="rect">
              <a:avLst/>
            </a:prstGeom>
          </p:spPr>
        </p:pic>
        <p:pic>
          <p:nvPicPr>
            <p:cNvPr id="75" name="그림 74">
              <a:extLst>
                <a:ext uri="{FF2B5EF4-FFF2-40B4-BE49-F238E27FC236}">
                  <a16:creationId xmlns:a16="http://schemas.microsoft.com/office/drawing/2014/main" id="{CE59AE6F-7212-4D07-9E16-FC72B6D908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4272" y="4357229"/>
              <a:ext cx="946400" cy="711705"/>
            </a:xfrm>
            <a:prstGeom prst="rect">
              <a:avLst/>
            </a:prstGeom>
          </p:spPr>
        </p:pic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D2E4C9C2-A540-4FF4-82B0-0CBBE81FD18D}"/>
                </a:ext>
              </a:extLst>
            </p:cNvPr>
            <p:cNvSpPr/>
            <p:nvPr/>
          </p:nvSpPr>
          <p:spPr>
            <a:xfrm>
              <a:off x="7594510" y="5615342"/>
              <a:ext cx="1642070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900" b="1" dirty="0"/>
                <a:t>PoE AMP Module</a:t>
              </a:r>
            </a:p>
            <a:p>
              <a:pPr algn="ctr"/>
              <a:r>
                <a:rPr lang="en-US" altLang="ko-KR" sz="900" b="1" dirty="0"/>
                <a:t>(DSP/Dante)</a:t>
              </a:r>
            </a:p>
            <a:p>
              <a:pPr algn="ctr"/>
              <a:r>
                <a:rPr lang="en-US" altLang="ko-KR" sz="900" dirty="0"/>
                <a:t>100W / 120W @4ohm</a:t>
              </a:r>
            </a:p>
          </p:txBody>
        </p:sp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4811043A-189B-4CAC-8CAA-192F0AC9649A}"/>
              </a:ext>
            </a:extLst>
          </p:cNvPr>
          <p:cNvGrpSpPr/>
          <p:nvPr/>
        </p:nvGrpSpPr>
        <p:grpSpPr>
          <a:xfrm>
            <a:off x="1117152" y="3924091"/>
            <a:ext cx="5242470" cy="1953508"/>
            <a:chOff x="47328" y="4044025"/>
            <a:chExt cx="5242470" cy="1953508"/>
          </a:xfrm>
        </p:grpSpPr>
        <p:grpSp>
          <p:nvGrpSpPr>
            <p:cNvPr id="78" name="그룹 77">
              <a:extLst>
                <a:ext uri="{FF2B5EF4-FFF2-40B4-BE49-F238E27FC236}">
                  <a16:creationId xmlns:a16="http://schemas.microsoft.com/office/drawing/2014/main" id="{6FB01BE0-B081-4A30-B6AF-2B79167209D1}"/>
                </a:ext>
              </a:extLst>
            </p:cNvPr>
            <p:cNvGrpSpPr/>
            <p:nvPr/>
          </p:nvGrpSpPr>
          <p:grpSpPr>
            <a:xfrm>
              <a:off x="47328" y="4044025"/>
              <a:ext cx="1642329" cy="1796241"/>
              <a:chOff x="47328" y="4044025"/>
              <a:chExt cx="1642329" cy="1796241"/>
            </a:xfrm>
          </p:grpSpPr>
          <p:pic>
            <p:nvPicPr>
              <p:cNvPr id="86" name="그림 85">
                <a:extLst>
                  <a:ext uri="{FF2B5EF4-FFF2-40B4-BE49-F238E27FC236}">
                    <a16:creationId xmlns:a16="http://schemas.microsoft.com/office/drawing/2014/main" id="{46C1F79D-314F-4EAD-94BE-B957D63D9F5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477" t="2561" r="75321" b="14151"/>
              <a:stretch/>
            </p:blipFill>
            <p:spPr>
              <a:xfrm>
                <a:off x="47328" y="4044025"/>
                <a:ext cx="1642329" cy="1796241"/>
              </a:xfrm>
              <a:prstGeom prst="rect">
                <a:avLst/>
              </a:prstGeom>
            </p:spPr>
          </p:pic>
          <p:pic>
            <p:nvPicPr>
              <p:cNvPr id="87" name="그림 86">
                <a:extLst>
                  <a:ext uri="{FF2B5EF4-FFF2-40B4-BE49-F238E27FC236}">
                    <a16:creationId xmlns:a16="http://schemas.microsoft.com/office/drawing/2014/main" id="{72A6776B-B50E-447A-8D72-436B7A22CB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9376" y="5268161"/>
                <a:ext cx="552607" cy="167729"/>
              </a:xfrm>
              <a:prstGeom prst="rect">
                <a:avLst/>
              </a:prstGeom>
            </p:spPr>
          </p:pic>
        </p:grpSp>
        <p:grpSp>
          <p:nvGrpSpPr>
            <p:cNvPr id="79" name="그룹 78">
              <a:extLst>
                <a:ext uri="{FF2B5EF4-FFF2-40B4-BE49-F238E27FC236}">
                  <a16:creationId xmlns:a16="http://schemas.microsoft.com/office/drawing/2014/main" id="{9E76771B-1C13-4DED-A35E-C623C13F3484}"/>
                </a:ext>
              </a:extLst>
            </p:cNvPr>
            <p:cNvGrpSpPr/>
            <p:nvPr/>
          </p:nvGrpSpPr>
          <p:grpSpPr>
            <a:xfrm>
              <a:off x="1847528" y="4063867"/>
              <a:ext cx="1584176" cy="1776399"/>
              <a:chOff x="1847528" y="4063867"/>
              <a:chExt cx="1584176" cy="1776399"/>
            </a:xfrm>
          </p:grpSpPr>
          <p:pic>
            <p:nvPicPr>
              <p:cNvPr id="84" name="그림 83">
                <a:extLst>
                  <a:ext uri="{FF2B5EF4-FFF2-40B4-BE49-F238E27FC236}">
                    <a16:creationId xmlns:a16="http://schemas.microsoft.com/office/drawing/2014/main" id="{DD9B27E2-99A6-4F27-B813-FC333BE8433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983" t="2561" r="28566" b="15071"/>
              <a:stretch/>
            </p:blipFill>
            <p:spPr>
              <a:xfrm>
                <a:off x="1847528" y="4063867"/>
                <a:ext cx="1584176" cy="1776399"/>
              </a:xfrm>
              <a:prstGeom prst="rect">
                <a:avLst/>
              </a:prstGeom>
            </p:spPr>
          </p:pic>
          <p:pic>
            <p:nvPicPr>
              <p:cNvPr id="85" name="그림 84">
                <a:extLst>
                  <a:ext uri="{FF2B5EF4-FFF2-40B4-BE49-F238E27FC236}">
                    <a16:creationId xmlns:a16="http://schemas.microsoft.com/office/drawing/2014/main" id="{6A9EDBC4-E22E-49D0-A9B5-16E0DB5D25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85481" y="5268161"/>
                <a:ext cx="552607" cy="167729"/>
              </a:xfrm>
              <a:prstGeom prst="rect">
                <a:avLst/>
              </a:prstGeom>
            </p:spPr>
          </p:pic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id="{D37E5485-90BC-441C-AC65-957AB8BFC173}"/>
                </a:ext>
              </a:extLst>
            </p:cNvPr>
            <p:cNvGrpSpPr/>
            <p:nvPr/>
          </p:nvGrpSpPr>
          <p:grpSpPr>
            <a:xfrm>
              <a:off x="3647728" y="4094976"/>
              <a:ext cx="1642070" cy="1902557"/>
              <a:chOff x="3647728" y="4094976"/>
              <a:chExt cx="1642070" cy="1902557"/>
            </a:xfrm>
          </p:grpSpPr>
          <p:pic>
            <p:nvPicPr>
              <p:cNvPr id="81" name="그림 80">
                <a:extLst>
                  <a:ext uri="{FF2B5EF4-FFF2-40B4-BE49-F238E27FC236}">
                    <a16:creationId xmlns:a16="http://schemas.microsoft.com/office/drawing/2014/main" id="{050D0EF8-ABED-4995-8EF8-AFC889D8E1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52065" y="5273569"/>
                <a:ext cx="552607" cy="167729"/>
              </a:xfrm>
              <a:prstGeom prst="rect">
                <a:avLst/>
              </a:prstGeom>
            </p:spPr>
          </p:pic>
          <p:pic>
            <p:nvPicPr>
              <p:cNvPr id="82" name="그림 81">
                <a:extLst>
                  <a:ext uri="{FF2B5EF4-FFF2-40B4-BE49-F238E27FC236}">
                    <a16:creationId xmlns:a16="http://schemas.microsoft.com/office/drawing/2014/main" id="{055F79F3-715C-490A-BA35-A34574D3F2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259703" y="4094976"/>
                <a:ext cx="480505" cy="998945"/>
              </a:xfrm>
              <a:prstGeom prst="rect">
                <a:avLst/>
              </a:prstGeom>
            </p:spPr>
          </p:pic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id="{2F65463F-84B5-439C-A516-ED8FA0CB250C}"/>
                  </a:ext>
                </a:extLst>
              </p:cNvPr>
              <p:cNvSpPr/>
              <p:nvPr/>
            </p:nvSpPr>
            <p:spPr>
              <a:xfrm>
                <a:off x="3647728" y="5628201"/>
                <a:ext cx="164207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sz="900" b="1" dirty="0"/>
                  <a:t>2way Column Speaker(Active)</a:t>
                </a:r>
              </a:p>
            </p:txBody>
          </p:sp>
        </p:grp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E58DA17D-9135-4545-9AA1-3CFEFEF2DAE6}"/>
              </a:ext>
            </a:extLst>
          </p:cNvPr>
          <p:cNvGrpSpPr/>
          <p:nvPr/>
        </p:nvGrpSpPr>
        <p:grpSpPr>
          <a:xfrm>
            <a:off x="6589760" y="3890706"/>
            <a:ext cx="1642070" cy="1986404"/>
            <a:chOff x="5519936" y="4010640"/>
            <a:chExt cx="1642070" cy="1986404"/>
          </a:xfrm>
        </p:grpSpPr>
        <p:pic>
          <p:nvPicPr>
            <p:cNvPr id="89" name="그림 88">
              <a:extLst>
                <a:ext uri="{FF2B5EF4-FFF2-40B4-BE49-F238E27FC236}">
                  <a16:creationId xmlns:a16="http://schemas.microsoft.com/office/drawing/2014/main" id="{6F090058-F795-4D64-B3AD-838307DE3A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970" y="5268161"/>
              <a:ext cx="552607" cy="167729"/>
            </a:xfrm>
            <a:prstGeom prst="rect">
              <a:avLst/>
            </a:prstGeom>
          </p:spPr>
        </p:pic>
        <p:pic>
          <p:nvPicPr>
            <p:cNvPr id="90" name="그림 89">
              <a:extLst>
                <a:ext uri="{FF2B5EF4-FFF2-40B4-BE49-F238E27FC236}">
                  <a16:creationId xmlns:a16="http://schemas.microsoft.com/office/drawing/2014/main" id="{4AD9EA63-5806-4CD8-960D-A8655E38340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294" t="8000" r="26118" b="9051"/>
            <a:stretch/>
          </p:blipFill>
          <p:spPr>
            <a:xfrm>
              <a:off x="5951794" y="4010640"/>
              <a:ext cx="795195" cy="1064752"/>
            </a:xfrm>
            <a:prstGeom prst="rect">
              <a:avLst/>
            </a:prstGeom>
          </p:spPr>
        </p:pic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id="{64A82D15-77B9-495B-AE85-02CEF471952C}"/>
                </a:ext>
              </a:extLst>
            </p:cNvPr>
            <p:cNvSpPr/>
            <p:nvPr/>
          </p:nvSpPr>
          <p:spPr>
            <a:xfrm>
              <a:off x="5519936" y="5627712"/>
              <a:ext cx="164207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900" b="1" dirty="0"/>
                <a:t>Compact Line Array Speaker(Active)</a:t>
              </a:r>
            </a:p>
          </p:txBody>
        </p:sp>
      </p:grpSp>
      <p:pic>
        <p:nvPicPr>
          <p:cNvPr id="92" name="그림 91">
            <a:extLst>
              <a:ext uri="{FF2B5EF4-FFF2-40B4-BE49-F238E27FC236}">
                <a16:creationId xmlns:a16="http://schemas.microsoft.com/office/drawing/2014/main" id="{6C2C7A94-91A8-45C9-BCEB-ECA3D1C3928E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9200" y="3000078"/>
            <a:ext cx="592253" cy="452321"/>
          </a:xfrm>
          <a:prstGeom prst="rect">
            <a:avLst/>
          </a:prstGeom>
        </p:spPr>
      </p:pic>
      <p:pic>
        <p:nvPicPr>
          <p:cNvPr id="93" name="그림 92">
            <a:extLst>
              <a:ext uri="{FF2B5EF4-FFF2-40B4-BE49-F238E27FC236}">
                <a16:creationId xmlns:a16="http://schemas.microsoft.com/office/drawing/2014/main" id="{355E3B7B-7475-4DF2-8CB4-07C65B5238C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91005" y="3000078"/>
            <a:ext cx="592253" cy="452321"/>
          </a:xfrm>
          <a:prstGeom prst="rect">
            <a:avLst/>
          </a:prstGeom>
        </p:spPr>
      </p:pic>
      <p:pic>
        <p:nvPicPr>
          <p:cNvPr id="94" name="그림 93">
            <a:extLst>
              <a:ext uri="{FF2B5EF4-FFF2-40B4-BE49-F238E27FC236}">
                <a16:creationId xmlns:a16="http://schemas.microsoft.com/office/drawing/2014/main" id="{CC7B0E32-F1BC-46D8-B7CE-0B56DF0F37D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9453" y="2997326"/>
            <a:ext cx="640244" cy="479818"/>
          </a:xfrm>
          <a:prstGeom prst="rect">
            <a:avLst/>
          </a:prstGeom>
        </p:spPr>
      </p:pic>
      <p:pic>
        <p:nvPicPr>
          <p:cNvPr id="95" name="그림 94">
            <a:extLst>
              <a:ext uri="{FF2B5EF4-FFF2-40B4-BE49-F238E27FC236}">
                <a16:creationId xmlns:a16="http://schemas.microsoft.com/office/drawing/2014/main" id="{3A0DD523-573F-425C-900C-217005CEF82F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3817" y="3003705"/>
            <a:ext cx="592253" cy="452321"/>
          </a:xfrm>
          <a:prstGeom prst="rect">
            <a:avLst/>
          </a:prstGeom>
        </p:spPr>
      </p:pic>
      <p:pic>
        <p:nvPicPr>
          <p:cNvPr id="96" name="그림 95">
            <a:extLst>
              <a:ext uri="{FF2B5EF4-FFF2-40B4-BE49-F238E27FC236}">
                <a16:creationId xmlns:a16="http://schemas.microsoft.com/office/drawing/2014/main" id="{2D029F0A-FBB9-4A9F-887D-9A814EE628A4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2721" y="2996952"/>
            <a:ext cx="842600" cy="480192"/>
          </a:xfrm>
          <a:prstGeom prst="rect">
            <a:avLst/>
          </a:prstGeom>
        </p:spPr>
      </p:pic>
      <p:pic>
        <p:nvPicPr>
          <p:cNvPr id="97" name="그림 96">
            <a:extLst>
              <a:ext uri="{FF2B5EF4-FFF2-40B4-BE49-F238E27FC236}">
                <a16:creationId xmlns:a16="http://schemas.microsoft.com/office/drawing/2014/main" id="{074922B2-66EC-480C-AB5B-06157001286C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9726" y="6003239"/>
            <a:ext cx="592253" cy="452321"/>
          </a:xfrm>
          <a:prstGeom prst="rect">
            <a:avLst/>
          </a:prstGeom>
        </p:spPr>
      </p:pic>
      <p:pic>
        <p:nvPicPr>
          <p:cNvPr id="98" name="그림 97">
            <a:extLst>
              <a:ext uri="{FF2B5EF4-FFF2-40B4-BE49-F238E27FC236}">
                <a16:creationId xmlns:a16="http://schemas.microsoft.com/office/drawing/2014/main" id="{9442A370-A01A-4849-9397-266ACEEF78F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6020" y="6003242"/>
            <a:ext cx="592253" cy="452321"/>
          </a:xfrm>
          <a:prstGeom prst="rect">
            <a:avLst/>
          </a:prstGeom>
        </p:spPr>
      </p:pic>
      <p:pic>
        <p:nvPicPr>
          <p:cNvPr id="99" name="그림 98">
            <a:extLst>
              <a:ext uri="{FF2B5EF4-FFF2-40B4-BE49-F238E27FC236}">
                <a16:creationId xmlns:a16="http://schemas.microsoft.com/office/drawing/2014/main" id="{EC7EB0A7-FFF9-4E7E-99D4-45B4093CB036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46527" y="6003240"/>
            <a:ext cx="592253" cy="452321"/>
          </a:xfrm>
          <a:prstGeom prst="rect">
            <a:avLst/>
          </a:prstGeom>
        </p:spPr>
      </p:pic>
      <p:pic>
        <p:nvPicPr>
          <p:cNvPr id="100" name="그림 99">
            <a:extLst>
              <a:ext uri="{FF2B5EF4-FFF2-40B4-BE49-F238E27FC236}">
                <a16:creationId xmlns:a16="http://schemas.microsoft.com/office/drawing/2014/main" id="{1BF1D1E2-2468-4535-9C33-BBD415388CB3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47328" y="6003241"/>
            <a:ext cx="592253" cy="452321"/>
          </a:xfrm>
          <a:prstGeom prst="rect">
            <a:avLst/>
          </a:prstGeom>
        </p:spPr>
      </p:pic>
      <p:pic>
        <p:nvPicPr>
          <p:cNvPr id="101" name="그림 100">
            <a:extLst>
              <a:ext uri="{FF2B5EF4-FFF2-40B4-BE49-F238E27FC236}">
                <a16:creationId xmlns:a16="http://schemas.microsoft.com/office/drawing/2014/main" id="{865C4744-BECC-4EFD-AA98-FA138D442AD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35030" y="6003242"/>
            <a:ext cx="592253" cy="452321"/>
          </a:xfrm>
          <a:prstGeom prst="rect">
            <a:avLst/>
          </a:prstGeom>
        </p:spPr>
      </p:pic>
      <p:pic>
        <p:nvPicPr>
          <p:cNvPr id="102" name="그림 101">
            <a:extLst>
              <a:ext uri="{FF2B5EF4-FFF2-40B4-BE49-F238E27FC236}">
                <a16:creationId xmlns:a16="http://schemas.microsoft.com/office/drawing/2014/main" id="{725488DD-16BD-45A3-BA5A-20407497D4E5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09259" y="1953888"/>
            <a:ext cx="2206174" cy="225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408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B1A3A92C-B0EA-4A7E-A0BD-3AF623B6177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컨트롤러 소프트웨어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2D4176E-7B03-4DFA-B766-8371BDBFC5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0" b="-658"/>
          <a:stretch/>
        </p:blipFill>
        <p:spPr>
          <a:xfrm>
            <a:off x="1271464" y="930647"/>
            <a:ext cx="8352928" cy="509064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E1721AD-7438-45F6-B550-5E7DF772348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931" b="37197"/>
          <a:stretch/>
        </p:blipFill>
        <p:spPr>
          <a:xfrm>
            <a:off x="6960096" y="1844824"/>
            <a:ext cx="4038421" cy="3412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24574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B1A3A92C-B0EA-4A7E-A0BD-3AF623B6177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컨트롤러 소프트웨어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89568C1-09D1-44D9-B9E9-CF17101938DA}"/>
              </a:ext>
            </a:extLst>
          </p:cNvPr>
          <p:cNvGrpSpPr/>
          <p:nvPr/>
        </p:nvGrpSpPr>
        <p:grpSpPr>
          <a:xfrm>
            <a:off x="263352" y="764704"/>
            <a:ext cx="7272808" cy="2298624"/>
            <a:chOff x="161752" y="1130376"/>
            <a:chExt cx="7272808" cy="2298624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B97628A-D3B8-4A6C-B3D2-EA181E669B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2464" b="59596"/>
            <a:stretch/>
          </p:blipFill>
          <p:spPr>
            <a:xfrm>
              <a:off x="161752" y="1130376"/>
              <a:ext cx="7272808" cy="2298624"/>
            </a:xfrm>
            <a:prstGeom prst="rect">
              <a:avLst/>
            </a:prstGeom>
          </p:spPr>
        </p:pic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CC46276B-40CE-4F59-836D-47783B50F833}"/>
                </a:ext>
              </a:extLst>
            </p:cNvPr>
            <p:cNvSpPr/>
            <p:nvPr/>
          </p:nvSpPr>
          <p:spPr>
            <a:xfrm>
              <a:off x="2294397" y="1305187"/>
              <a:ext cx="2154547" cy="3752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Dante 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하드웨어 정보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9A14EA49-D811-4686-A2DF-0E4AB2D68ACA}"/>
              </a:ext>
            </a:extLst>
          </p:cNvPr>
          <p:cNvGrpSpPr/>
          <p:nvPr/>
        </p:nvGrpSpPr>
        <p:grpSpPr>
          <a:xfrm>
            <a:off x="1415480" y="2228445"/>
            <a:ext cx="8712968" cy="2274675"/>
            <a:chOff x="757883" y="2780928"/>
            <a:chExt cx="9129464" cy="2496957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781BC12E-921F-4827-A0B5-BE63D9F5D2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39" b="58433"/>
            <a:stretch/>
          </p:blipFill>
          <p:spPr>
            <a:xfrm>
              <a:off x="757883" y="2780928"/>
              <a:ext cx="9129464" cy="249695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986CC655-42EB-45B2-BE1A-77AF947B7978}"/>
                </a:ext>
              </a:extLst>
            </p:cNvPr>
            <p:cNvSpPr/>
            <p:nvPr/>
          </p:nvSpPr>
          <p:spPr>
            <a:xfrm>
              <a:off x="2864768" y="2957315"/>
              <a:ext cx="2952328" cy="41042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Dante 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하드웨어 </a:t>
              </a: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Clock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설정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BF786DF-F746-484F-B810-7CE0DCE15E7D}"/>
              </a:ext>
            </a:extLst>
          </p:cNvPr>
          <p:cNvGrpSpPr/>
          <p:nvPr/>
        </p:nvGrpSpPr>
        <p:grpSpPr>
          <a:xfrm>
            <a:off x="2423593" y="4291072"/>
            <a:ext cx="9361039" cy="2093863"/>
            <a:chOff x="161753" y="4509121"/>
            <a:chExt cx="9576295" cy="2115359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DB24FC58-6949-4C25-818B-CDAE5CAB21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3328" b="64772"/>
            <a:stretch/>
          </p:blipFill>
          <p:spPr>
            <a:xfrm>
              <a:off x="161753" y="4509121"/>
              <a:ext cx="9576295" cy="21153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802D9205-1C44-455D-8F35-30370D7E2AF2}"/>
                </a:ext>
              </a:extLst>
            </p:cNvPr>
            <p:cNvSpPr/>
            <p:nvPr/>
          </p:nvSpPr>
          <p:spPr>
            <a:xfrm>
              <a:off x="2144688" y="4684124"/>
              <a:ext cx="2952328" cy="3752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Dante 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하드웨어 네트워크 상태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6401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616F3887-74D7-476F-A819-57DEF0AB66AC}"/>
              </a:ext>
            </a:extLst>
          </p:cNvPr>
          <p:cNvGrpSpPr/>
          <p:nvPr/>
        </p:nvGrpSpPr>
        <p:grpSpPr>
          <a:xfrm>
            <a:off x="5015880" y="943632"/>
            <a:ext cx="4347753" cy="2316703"/>
            <a:chOff x="5518403" y="1167659"/>
            <a:chExt cx="4347753" cy="2316703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19297288-8D6B-4ECD-8BE0-E9FC773635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04" t="16422" r="35462" b="45298"/>
            <a:stretch/>
          </p:blipFill>
          <p:spPr>
            <a:xfrm>
              <a:off x="5518403" y="1185738"/>
              <a:ext cx="4104456" cy="2298624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14628223-5C84-4011-A8BC-1E6271D6AB15}"/>
                </a:ext>
              </a:extLst>
            </p:cNvPr>
            <p:cNvSpPr/>
            <p:nvPr/>
          </p:nvSpPr>
          <p:spPr>
            <a:xfrm>
              <a:off x="6625796" y="1167659"/>
              <a:ext cx="3240360" cy="3752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송신 데이터 </a:t>
              </a: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Flows 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설정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B1A3A92C-B0EA-4A7E-A0BD-3AF623B6177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컨트롤러 소프트웨어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1412591-C697-40C8-8C2B-307F4FCE2EF4}"/>
              </a:ext>
            </a:extLst>
          </p:cNvPr>
          <p:cNvGrpSpPr/>
          <p:nvPr/>
        </p:nvGrpSpPr>
        <p:grpSpPr>
          <a:xfrm>
            <a:off x="1055440" y="1844824"/>
            <a:ext cx="3984235" cy="3672408"/>
            <a:chOff x="176677" y="1340768"/>
            <a:chExt cx="3984235" cy="3672408"/>
          </a:xfrm>
        </p:grpSpPr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23950B3A-F26F-4FA4-AF7A-0A7A98E1E0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04" t="16410" r="35462" b="16412"/>
            <a:stretch/>
          </p:blipFill>
          <p:spPr>
            <a:xfrm>
              <a:off x="176677" y="1340768"/>
              <a:ext cx="3737987" cy="3672408"/>
            </a:xfrm>
            <a:prstGeom prst="rect">
              <a:avLst/>
            </a:prstGeom>
          </p:spPr>
        </p:pic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C4E44CF6-29C1-4063-A1EA-3D12D90D0B27}"/>
                </a:ext>
              </a:extLst>
            </p:cNvPr>
            <p:cNvSpPr/>
            <p:nvPr/>
          </p:nvSpPr>
          <p:spPr>
            <a:xfrm>
              <a:off x="920552" y="2147434"/>
              <a:ext cx="3240360" cy="3752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장치 명칭 변경</a:t>
              </a:r>
              <a:r>
                <a:rPr lang="en-US" altLang="ko-KR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 &amp; </a:t>
              </a: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샘플링 세팅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2C24EF62-3482-4828-A0C1-8A001837A60A}"/>
              </a:ext>
            </a:extLst>
          </p:cNvPr>
          <p:cNvGrpSpPr/>
          <p:nvPr/>
        </p:nvGrpSpPr>
        <p:grpSpPr>
          <a:xfrm>
            <a:off x="8154271" y="2924944"/>
            <a:ext cx="3486345" cy="3393977"/>
            <a:chOff x="3728864" y="2996952"/>
            <a:chExt cx="3486345" cy="3393977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829FD2D-3483-4DD8-9DFD-490E4410AF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05" t="16423" r="33281" b="12826"/>
            <a:stretch/>
          </p:blipFill>
          <p:spPr>
            <a:xfrm>
              <a:off x="3728864" y="2996952"/>
              <a:ext cx="3451502" cy="339397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83D7DA2-D59C-4D32-B843-783B883845B3}"/>
                </a:ext>
              </a:extLst>
            </p:cNvPr>
            <p:cNvSpPr/>
            <p:nvPr/>
          </p:nvSpPr>
          <p:spPr>
            <a:xfrm>
              <a:off x="3974849" y="3543022"/>
              <a:ext cx="3240360" cy="375231"/>
            </a:xfrm>
            <a:prstGeom prst="rect">
              <a:avLst/>
            </a:prstGeom>
            <a:noFill/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>
                  <a:solidFill>
                    <a:srgbClr val="0099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Arial" panose="020B0604020202020204" pitchFamily="34" charset="0"/>
                </a:rPr>
                <a:t>장치 네트워크 포트 동작상태</a:t>
              </a:r>
              <a:endParaRPr lang="en-US" altLang="ko-KR" sz="1400" b="1" dirty="0">
                <a:solidFill>
                  <a:srgbClr val="0099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3128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37E70FFA-01E3-4D7E-B08D-515FEDC08F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935" b="87834" l="12558" r="879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601213" y="3215486"/>
            <a:ext cx="1122817" cy="175995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C1ECE7D-117F-411A-8850-AD6778F9B1BD}"/>
              </a:ext>
            </a:extLst>
          </p:cNvPr>
          <p:cNvSpPr/>
          <p:nvPr/>
        </p:nvSpPr>
        <p:spPr>
          <a:xfrm>
            <a:off x="1000527" y="2403606"/>
            <a:ext cx="27645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b="1" dirty="0"/>
              <a:t>AUDIO DSP   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49C0CDB-9ABD-4B20-9AF2-515E9CB3894A}"/>
              </a:ext>
            </a:extLst>
          </p:cNvPr>
          <p:cNvSpPr/>
          <p:nvPr/>
        </p:nvSpPr>
        <p:spPr>
          <a:xfrm>
            <a:off x="335360" y="5807045"/>
            <a:ext cx="164207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100" b="1" dirty="0"/>
              <a:t>WALL CONTROLER  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49CBE9D-1B5C-47B1-A21A-53AC20C2F1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3633" y="2872056"/>
            <a:ext cx="2772813" cy="1559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2F1CE56-6534-4FE0-A473-A12093E1ED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83632" y="4875055"/>
            <a:ext cx="2772813" cy="15062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6DB76B6-3366-4A43-BB66-79FF3A7A22A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970" y="4857544"/>
            <a:ext cx="869978" cy="86299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87BB799-DCEE-4F0E-854C-1C4078F776A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1095129"/>
            <a:ext cx="3600400" cy="337116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B64008AD-AA95-4FB3-A954-A5A4D2678D6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240" y="1988840"/>
            <a:ext cx="3312536" cy="317536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2FF831AD-3D31-411C-BACB-8CA649AD4DF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289" y="1587828"/>
            <a:ext cx="552607" cy="167729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9BE05CA2-E0E9-4531-9399-077380D66F88}"/>
              </a:ext>
            </a:extLst>
          </p:cNvPr>
          <p:cNvSpPr/>
          <p:nvPr/>
        </p:nvSpPr>
        <p:spPr>
          <a:xfrm>
            <a:off x="6168008" y="5240628"/>
            <a:ext cx="453650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2CH balanced XLR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마이크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라인 입력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2CH balanced XLR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라인 출력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POE power supply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호환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 802.3af standard (POE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지원 스위치 허브 적용시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3 Steps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입력 레벨조정 트림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개의 독립적인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+48V phantom power,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팬텀파워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스위치 적용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F371003-8B04-4F2A-A8D9-715AA034FB8F}"/>
              </a:ext>
            </a:extLst>
          </p:cNvPr>
          <p:cNvSpPr/>
          <p:nvPr/>
        </p:nvSpPr>
        <p:spPr>
          <a:xfrm>
            <a:off x="9115951" y="5012729"/>
            <a:ext cx="13681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/>
              <a:t>Wall Panel</a:t>
            </a:r>
            <a:endParaRPr lang="ko-KR" altLang="en-US" sz="1000" dirty="0"/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065EE65E-C3AD-453F-A5C4-7E1A2A7E5E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432" y="3724088"/>
            <a:ext cx="1512168" cy="1721136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14E8F5AC-B73C-496C-BCA9-4BD97ADB1E0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4967" y="3568217"/>
            <a:ext cx="552607" cy="16772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EE7750F-C5A2-4443-9A28-EE0AF215AA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6385" y="3663565"/>
            <a:ext cx="1186448" cy="1186448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DCAA75A4-1175-4167-A8EC-DBD8A5A92D39}"/>
              </a:ext>
            </a:extLst>
          </p:cNvPr>
          <p:cNvSpPr/>
          <p:nvPr/>
        </p:nvSpPr>
        <p:spPr>
          <a:xfrm>
            <a:off x="8003457" y="4971033"/>
            <a:ext cx="13681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b="1" dirty="0"/>
              <a:t>PoE MIC</a:t>
            </a:r>
            <a:endParaRPr lang="ko-KR" altLang="en-US" sz="1000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210B1D8E-32C4-41BC-889A-4901AEAFCDB3}"/>
              </a:ext>
            </a:extLst>
          </p:cNvPr>
          <p:cNvSpPr/>
          <p:nvPr/>
        </p:nvSpPr>
        <p:spPr>
          <a:xfrm>
            <a:off x="2711624" y="4482258"/>
            <a:ext cx="3175941" cy="314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FIXED + OPEN = Hybrid Architecture GUI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34EDFAC-C39E-433F-914B-91E1C06E76E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3376" y="1060671"/>
            <a:ext cx="1681488" cy="40899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55C3C4A-88E2-4734-9730-D610DC877D7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B7BDBD"/>
              </a:clrFrom>
              <a:clrTo>
                <a:srgbClr val="B7BDB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6275" y="1988840"/>
            <a:ext cx="1535690" cy="314894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6305CF7F-2B1F-44AC-B485-A7B71C41C1F2}"/>
              </a:ext>
            </a:extLst>
          </p:cNvPr>
          <p:cNvSpPr/>
          <p:nvPr/>
        </p:nvSpPr>
        <p:spPr>
          <a:xfrm>
            <a:off x="6284448" y="824526"/>
            <a:ext cx="4536504" cy="214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오디오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메트릭스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오토 믹서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피드백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제거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  AEC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필터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입력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프리앰프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테스트 톤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 expander, compressor, 8-band PEQ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출력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: 8-band PEQ, delay, Crossover, limiter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아날로그 밸런스 입출력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(4x4, 8x8, 16x16) / USB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오디오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Dante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오디오 신호전송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(4x4, 8x8, 16x16, 32x32, 64x64)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GPIO, RS232/485, TELNET,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명령어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외부 장비제어 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벽부형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버튼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로터리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LCD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콘트롤러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연동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WINDOWS GUI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기본제공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(iOS GUI option)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FIXED + OPEN = Hybrid Architecture GUI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202DBC3-D981-4046-80C3-B3802538596B}"/>
              </a:ext>
            </a:extLst>
          </p:cNvPr>
          <p:cNvSpPr/>
          <p:nvPr/>
        </p:nvSpPr>
        <p:spPr>
          <a:xfrm>
            <a:off x="6284448" y="553258"/>
            <a:ext cx="2276680" cy="314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제품카다로그</a:t>
            </a:r>
            <a:r>
              <a:rPr lang="ko-KR" alt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비교검토</a:t>
            </a:r>
            <a:endParaRPr lang="en-US" altLang="ko-KR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3388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2295412-D8F6-40D7-97DD-31F819B27ED5}"/>
              </a:ext>
            </a:extLst>
          </p:cNvPr>
          <p:cNvSpPr/>
          <p:nvPr/>
        </p:nvSpPr>
        <p:spPr>
          <a:xfrm>
            <a:off x="7320136" y="1124744"/>
            <a:ext cx="3960440" cy="1910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Dante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네트워크 기반 스케쥴 멀티트랙 음원 플레이어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이중화 포트 지원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DANTE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송출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PCIe CARD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장착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실시간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16CH stereo BGM audio MP3,WAV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파일 재생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DANTE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포맷 출력 또는 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DSP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와 연동하여 아날로그 출력생성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트랙별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수동 재생 또는 스케쥴 지정 오토플레이 지원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BGM 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채널 단위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요일별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시간대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스케쥴지정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재생목록 적용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외부 명령어 송출 자동 </a:t>
            </a:r>
            <a:r>
              <a:rPr lang="ko-KR" alt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셧다운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기능지원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스케쥴 리셋</a:t>
            </a:r>
            <a:r>
              <a:rPr lang="en-US" altLang="ko-KR" sz="1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재실행 요일 지정</a:t>
            </a:r>
            <a:endParaRPr lang="en-US" altLang="ko-KR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F371003-8B04-4F2A-A8D9-715AA034FB8F}"/>
              </a:ext>
            </a:extLst>
          </p:cNvPr>
          <p:cNvSpPr/>
          <p:nvPr/>
        </p:nvSpPr>
        <p:spPr>
          <a:xfrm>
            <a:off x="911424" y="836712"/>
            <a:ext cx="23607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 dirty="0"/>
              <a:t>MULTI TRAC BGM PLAYER</a:t>
            </a:r>
            <a:br>
              <a:rPr lang="en-US" altLang="ko-KR" sz="1000" dirty="0"/>
            </a:br>
            <a:r>
              <a:rPr lang="en-US" altLang="ko-KR" sz="1000" dirty="0"/>
              <a:t>16CH/DANTE</a:t>
            </a:r>
            <a:endParaRPr lang="ko-KR" altLang="en-US" sz="1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8D98A45-EE34-47CF-984A-BF28FA86D2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672" y="5552202"/>
            <a:ext cx="2573852" cy="104515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92C6CD4-E60C-40DA-B51F-E05B7CB503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888" y="1362281"/>
            <a:ext cx="4104456" cy="3424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47D12C8-1580-4714-8EC9-71A5D1DC03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87616" y="3532353"/>
            <a:ext cx="4376936" cy="284897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235201F7-BC90-4226-BA2F-FF80A6E1117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9856" y="3068960"/>
            <a:ext cx="2492563" cy="21972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E979172-54DA-4AB8-97FC-9D84DDAEE9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481" y="4941168"/>
            <a:ext cx="1401265" cy="171795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4112497-4E40-45FC-A9D5-04BBF49455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729" y="6369472"/>
            <a:ext cx="552607" cy="167729"/>
          </a:xfrm>
          <a:prstGeom prst="rect">
            <a:avLst/>
          </a:prstGeom>
        </p:spPr>
      </p:pic>
      <p:sp>
        <p:nvSpPr>
          <p:cNvPr id="4" name="모서리가 둥근 직사각형 17">
            <a:extLst>
              <a:ext uri="{FF2B5EF4-FFF2-40B4-BE49-F238E27FC236}">
                <a16:creationId xmlns:a16="http://schemas.microsoft.com/office/drawing/2014/main" id="{25372B58-1A5A-4F22-ACE3-9F8110BAF2F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출력 기반 멀티트랙 예약방송 음원 플레이어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SW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63486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0D4B698F-D216-4ABA-AD63-07C1CC41CE89}"/>
              </a:ext>
            </a:extLst>
          </p:cNvPr>
          <p:cNvSpPr/>
          <p:nvPr/>
        </p:nvSpPr>
        <p:spPr>
          <a:xfrm>
            <a:off x="767409" y="3839515"/>
            <a:ext cx="5267076" cy="1869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동축형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실링스피커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라인 어레이 스피커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1CH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파워앰프 모듈 탑재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냉각팬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미적용 저소음 밀폐형 케이스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POE(PoE+ / </a:t>
            </a:r>
            <a:r>
              <a:rPr lang="en-US" altLang="ko-KR" sz="1100" dirty="0" err="1">
                <a:latin typeface="Arial" panose="020B0604020202020204" pitchFamily="34" charset="0"/>
                <a:cs typeface="Arial" panose="020B0604020202020204" pitchFamily="34" charset="0"/>
              </a:rPr>
              <a:t>UPoE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전원 공급 앰프 구동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단일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RJ45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포트로 접속되는 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Dante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규격 오디오 신호전송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5-band PEQ ,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파라메터 </a:t>
            </a:r>
            <a:r>
              <a:rPr lang="ko-KR" alt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프리셋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  HPF, LPF, Gain, Level, Mute, 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        Limiter, 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내부 동작온도 모니터링 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원격 네트워크 접속 제어</a:t>
            </a:r>
            <a:r>
              <a:rPr lang="en-US" altLang="ko-KR" sz="11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ko-KR" altLang="en-US" sz="1100" dirty="0">
                <a:latin typeface="Arial" panose="020B0604020202020204" pitchFamily="34" charset="0"/>
                <a:cs typeface="Arial" panose="020B0604020202020204" pitchFamily="34" charset="0"/>
              </a:rPr>
              <a:t>모니터링</a:t>
            </a:r>
            <a:endParaRPr lang="en-US" altLang="ko-KR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8F3375D7-00D5-4AC9-A974-7174FE3022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7408" y="1075123"/>
            <a:ext cx="7985198" cy="204250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71F6B82A-8ED1-4335-B1CC-0A8C0FBA7B8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1957" y="2475435"/>
            <a:ext cx="552607" cy="167729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4F413C04-D583-4B87-ADBF-99FA1B9BE0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597" y="2475435"/>
            <a:ext cx="552607" cy="16772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2DC3D1DE-2C05-457C-AA6C-5DEEC75A39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5464" y="2475434"/>
            <a:ext cx="552607" cy="167729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08FFFEE0-C37D-40FA-A5B6-561B7CB81C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8049" y="2475433"/>
            <a:ext cx="552607" cy="167729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77515B8F-0259-4E41-8E1C-9031E4009986}"/>
              </a:ext>
            </a:extLst>
          </p:cNvPr>
          <p:cNvSpPr/>
          <p:nvPr/>
        </p:nvSpPr>
        <p:spPr>
          <a:xfrm>
            <a:off x="7110536" y="3117632"/>
            <a:ext cx="1642070" cy="3275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34AF50E-FA28-44B3-9C7D-35160A2CA60D}"/>
              </a:ext>
            </a:extLst>
          </p:cNvPr>
          <p:cNvSpPr/>
          <p:nvPr/>
        </p:nvSpPr>
        <p:spPr>
          <a:xfrm>
            <a:off x="5441993" y="1122157"/>
            <a:ext cx="592492" cy="1181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8EB5E7B-FF7E-45F4-99D2-1AF701AB1887}"/>
              </a:ext>
            </a:extLst>
          </p:cNvPr>
          <p:cNvSpPr/>
          <p:nvPr/>
        </p:nvSpPr>
        <p:spPr>
          <a:xfrm>
            <a:off x="7328711" y="980728"/>
            <a:ext cx="791280" cy="14827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7F196E12-4ABA-46C0-A463-0D23DFC5A00F}"/>
              </a:ext>
            </a:extLst>
          </p:cNvPr>
          <p:cNvSpPr/>
          <p:nvPr/>
        </p:nvSpPr>
        <p:spPr>
          <a:xfrm>
            <a:off x="2852145" y="3101109"/>
            <a:ext cx="1642070" cy="3275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326C13CB-0DF5-420E-ACEB-05C4B2D1444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8049" y="1032942"/>
            <a:ext cx="593233" cy="1298476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B5E437D3-3237-4D38-AB87-94901823FD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1994" y="1433302"/>
            <a:ext cx="593233" cy="82610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469E275-63F5-41E5-A397-84D325540B7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752"/>
          <a:stretch/>
        </p:blipFill>
        <p:spPr>
          <a:xfrm rot="5400000">
            <a:off x="6190330" y="3906528"/>
            <a:ext cx="2914223" cy="2056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4F94B80A-84FA-4D4D-B119-30964F02A4E9}"/>
              </a:ext>
            </a:extLst>
          </p:cNvPr>
          <p:cNvSpPr/>
          <p:nvPr/>
        </p:nvSpPr>
        <p:spPr>
          <a:xfrm>
            <a:off x="961648" y="3102829"/>
            <a:ext cx="1132196" cy="279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60W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4E5330C-6EC2-44CF-B224-EBDB1C3209EB}"/>
              </a:ext>
            </a:extLst>
          </p:cNvPr>
          <p:cNvSpPr/>
          <p:nvPr/>
        </p:nvSpPr>
        <p:spPr>
          <a:xfrm>
            <a:off x="3107082" y="3097570"/>
            <a:ext cx="1132196" cy="279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60W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EAD5148-712D-4417-8F0C-54D1E169A9F5}"/>
              </a:ext>
            </a:extLst>
          </p:cNvPr>
          <p:cNvSpPr/>
          <p:nvPr/>
        </p:nvSpPr>
        <p:spPr>
          <a:xfrm>
            <a:off x="5172141" y="3114792"/>
            <a:ext cx="1132196" cy="279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60W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229FD83E-1353-48FF-8901-6017052EE2B1}"/>
              </a:ext>
            </a:extLst>
          </p:cNvPr>
          <p:cNvSpPr/>
          <p:nvPr/>
        </p:nvSpPr>
        <p:spPr>
          <a:xfrm>
            <a:off x="7238820" y="3132264"/>
            <a:ext cx="1132196" cy="2796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chemeClr val="tx1"/>
                </a:solidFill>
              </a:rPr>
              <a:t>120W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F30F480-B8EF-4D6B-A495-F04E3C07F7B6}"/>
              </a:ext>
            </a:extLst>
          </p:cNvPr>
          <p:cNvSpPr/>
          <p:nvPr/>
        </p:nvSpPr>
        <p:spPr>
          <a:xfrm>
            <a:off x="5206647" y="5747954"/>
            <a:ext cx="1312571" cy="5235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1000" dirty="0" err="1">
                <a:solidFill>
                  <a:schemeClr val="tx1"/>
                </a:solidFill>
              </a:rPr>
              <a:t>UPoE</a:t>
            </a:r>
            <a:r>
              <a:rPr lang="en-US" altLang="ko-KR" sz="1000" dirty="0">
                <a:solidFill>
                  <a:schemeClr val="tx1"/>
                </a:solidFill>
              </a:rPr>
              <a:t> </a:t>
            </a:r>
            <a:r>
              <a:rPr lang="ko-KR" altLang="en-US" sz="1000" dirty="0" err="1">
                <a:solidFill>
                  <a:schemeClr val="tx1"/>
                </a:solidFill>
              </a:rPr>
              <a:t>라인어레이</a:t>
            </a:r>
            <a:endParaRPr lang="en-US" altLang="ko-KR" sz="1000" dirty="0">
              <a:solidFill>
                <a:schemeClr val="tx1"/>
              </a:solidFill>
            </a:endParaRPr>
          </a:p>
          <a:p>
            <a:pPr algn="r"/>
            <a:endParaRPr lang="en-US" altLang="ko-KR" sz="1000" dirty="0">
              <a:solidFill>
                <a:schemeClr val="tx1"/>
              </a:solidFill>
            </a:endParaRPr>
          </a:p>
          <a:p>
            <a:pPr algn="r"/>
            <a:r>
              <a:rPr lang="en-US" altLang="ko-KR" sz="1000" dirty="0">
                <a:solidFill>
                  <a:schemeClr val="tx1"/>
                </a:solidFill>
              </a:rPr>
              <a:t>120W x 3EA</a:t>
            </a:r>
          </a:p>
          <a:p>
            <a:pPr algn="r"/>
            <a:endParaRPr lang="en-US" altLang="ko-KR" sz="1000" dirty="0">
              <a:solidFill>
                <a:schemeClr val="tx1"/>
              </a:solidFill>
            </a:endParaRPr>
          </a:p>
          <a:p>
            <a:pPr algn="r"/>
            <a:r>
              <a:rPr lang="en-US" altLang="ko-KR" sz="1000" dirty="0">
                <a:solidFill>
                  <a:schemeClr val="tx1"/>
                </a:solidFill>
              </a:rPr>
              <a:t>360W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2D8FAEB-A164-4A99-ADCF-30EEAE4F755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8368" y="4869160"/>
            <a:ext cx="2484258" cy="139739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B05C5008-7D84-4823-BE8B-FA854385252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114393" y="1735370"/>
            <a:ext cx="2916942" cy="1640780"/>
          </a:xfrm>
          <a:prstGeom prst="rect">
            <a:avLst/>
          </a:prstGeom>
        </p:spPr>
      </p:pic>
      <p:sp>
        <p:nvSpPr>
          <p:cNvPr id="7" name="모서리가 둥근 직사각형 17">
            <a:extLst>
              <a:ext uri="{FF2B5EF4-FFF2-40B4-BE49-F238E27FC236}">
                <a16:creationId xmlns:a16="http://schemas.microsoft.com/office/drawing/2014/main" id="{205A2B93-41BF-4883-A9BD-727B5012A434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스피커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FA8DC06-524A-4168-92D8-0506B69F8264}"/>
              </a:ext>
            </a:extLst>
          </p:cNvPr>
          <p:cNvSpPr/>
          <p:nvPr/>
        </p:nvSpPr>
        <p:spPr>
          <a:xfrm>
            <a:off x="1078439" y="5590635"/>
            <a:ext cx="2276680" cy="314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제품카다로그</a:t>
            </a:r>
            <a:r>
              <a:rPr lang="ko-KR" alt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비교검토</a:t>
            </a:r>
            <a:endParaRPr lang="en-US" altLang="ko-KR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89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D4F0BA78-6E83-42B9-9F1F-5825C9FBE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0644" y="3588081"/>
            <a:ext cx="4978175" cy="2849697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254CD43-52DC-46B5-93B1-4EC2D3C843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178" y="1268760"/>
            <a:ext cx="4730790" cy="167678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455F4BF-3632-4977-A647-DC9337AD09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6366" y="1340768"/>
            <a:ext cx="4318186" cy="195928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81CAFA25-1886-4BDF-89B0-F214C250B59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7568" y="4242834"/>
            <a:ext cx="3528392" cy="235451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048E44BB-567F-4D28-B75D-13440F90631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618" y="4285287"/>
            <a:ext cx="552607" cy="16772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CA82CC33-5BA5-4EA2-AD3A-71B208F4FAE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82047" y="3657679"/>
            <a:ext cx="2909075" cy="16363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모서리가 둥근 직사각형 17">
            <a:extLst>
              <a:ext uri="{FF2B5EF4-FFF2-40B4-BE49-F238E27FC236}">
                <a16:creationId xmlns:a16="http://schemas.microsoft.com/office/drawing/2014/main" id="{674EC0EC-8EA3-4494-8413-356E743E0CF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오디오 앰프 모듈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A13142A-F0B7-4BE1-A0CD-1D132B62154E}"/>
              </a:ext>
            </a:extLst>
          </p:cNvPr>
          <p:cNvSpPr/>
          <p:nvPr/>
        </p:nvSpPr>
        <p:spPr>
          <a:xfrm>
            <a:off x="1616422" y="1090215"/>
            <a:ext cx="2276680" cy="314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제품카다로그</a:t>
            </a:r>
            <a:r>
              <a:rPr lang="ko-KR" alt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비교검토</a:t>
            </a:r>
            <a:endParaRPr lang="en-US" altLang="ko-KR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792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17">
            <a:extLst>
              <a:ext uri="{FF2B5EF4-FFF2-40B4-BE49-F238E27FC236}">
                <a16:creationId xmlns:a16="http://schemas.microsoft.com/office/drawing/2014/main" id="{0701222B-D0AC-45F5-96F4-0255F73D98C3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표준 네트워크 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LAN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케이블 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 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규격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EDD44EE-6903-4744-A589-240B9EE3C8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0034" y="1192167"/>
            <a:ext cx="2304256" cy="2034389"/>
          </a:xfrm>
          <a:prstGeom prst="rect">
            <a:avLst/>
          </a:prstGeom>
        </p:spPr>
      </p:pic>
      <p:graphicFrame>
        <p:nvGraphicFramePr>
          <p:cNvPr id="8" name="표 12">
            <a:extLst>
              <a:ext uri="{FF2B5EF4-FFF2-40B4-BE49-F238E27FC236}">
                <a16:creationId xmlns:a16="http://schemas.microsoft.com/office/drawing/2014/main" id="{56BB29A3-051F-48E6-866D-93B465BA33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353891"/>
              </p:ext>
            </p:extLst>
          </p:nvPr>
        </p:nvGraphicFramePr>
        <p:xfrm>
          <a:off x="4394330" y="1192167"/>
          <a:ext cx="5987725" cy="205884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27526">
                  <a:extLst>
                    <a:ext uri="{9D8B030D-6E8A-4147-A177-3AD203B41FA5}">
                      <a16:colId xmlns:a16="http://schemas.microsoft.com/office/drawing/2014/main" val="1266191234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67087878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70080089"/>
                    </a:ext>
                  </a:extLst>
                </a:gridCol>
                <a:gridCol w="1170366">
                  <a:extLst>
                    <a:ext uri="{9D8B030D-6E8A-4147-A177-3AD203B41FA5}">
                      <a16:colId xmlns:a16="http://schemas.microsoft.com/office/drawing/2014/main" val="548411450"/>
                    </a:ext>
                  </a:extLst>
                </a:gridCol>
                <a:gridCol w="1197545">
                  <a:extLst>
                    <a:ext uri="{9D8B030D-6E8A-4147-A177-3AD203B41FA5}">
                      <a16:colId xmlns:a16="http://schemas.microsoft.com/office/drawing/2014/main" val="678449297"/>
                    </a:ext>
                  </a:extLst>
                </a:gridCol>
              </a:tblGrid>
              <a:tr h="3822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케이블 규격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CAT.5e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CAT.6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CAT.6A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CAT.7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8573930"/>
                  </a:ext>
                </a:extLst>
              </a:tr>
              <a:tr h="3543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전송속도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1Gbps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1Gbps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10Gbps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10Gbps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8525607"/>
                  </a:ext>
                </a:extLst>
              </a:tr>
              <a:tr h="2937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대역폭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100Mhz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250Mhz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500Mhz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600Mhz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717229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규격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1000BASE-T*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1000BASE-TX*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10G BASE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10G BASE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6836471"/>
                  </a:ext>
                </a:extLst>
              </a:tr>
              <a:tr h="6684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특징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/>
                        <a:t>기가비트 이더넷</a:t>
                      </a:r>
                      <a:endParaRPr lang="en-US" altLang="ko-KR" sz="900" dirty="0"/>
                    </a:p>
                    <a:p>
                      <a:pPr algn="ctr" latinLnBrk="1"/>
                      <a:r>
                        <a:rPr lang="en-US" altLang="ko-KR" sz="900" dirty="0"/>
                        <a:t>*4</a:t>
                      </a:r>
                      <a:r>
                        <a:rPr lang="ko-KR" altLang="en-US" sz="900" dirty="0"/>
                        <a:t>페어 양방향전송</a:t>
                      </a:r>
                      <a:endParaRPr lang="en-US" altLang="ko-KR" sz="900" dirty="0"/>
                    </a:p>
                    <a:p>
                      <a:pPr algn="ctr" latinLnBrk="1"/>
                      <a:r>
                        <a:rPr lang="en-US" altLang="ko-KR" sz="900" dirty="0"/>
                        <a:t>250Mbps x 4</a:t>
                      </a:r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/>
                        <a:t>기기비트 이더넷</a:t>
                      </a:r>
                      <a:endParaRPr lang="en-US" altLang="ko-KR" sz="900" dirty="0"/>
                    </a:p>
                    <a:p>
                      <a:pPr algn="ctr" latinLnBrk="1"/>
                      <a:r>
                        <a:rPr lang="en-US" altLang="ko-KR" sz="900" dirty="0"/>
                        <a:t>*2</a:t>
                      </a:r>
                      <a:r>
                        <a:rPr lang="ko-KR" altLang="en-US" sz="900" dirty="0"/>
                        <a:t>페어 단방향전송</a:t>
                      </a:r>
                      <a:endParaRPr lang="en-US" altLang="ko-KR" sz="900" dirty="0"/>
                    </a:p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/>
                        <a:t>500Mbps x 2</a:t>
                      </a:r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TIA/EIA-568 </a:t>
                      </a:r>
                      <a:r>
                        <a:rPr lang="ko-KR" altLang="en-US" sz="900" dirty="0"/>
                        <a:t>규격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ISO/IEC-11801 </a:t>
                      </a:r>
                    </a:p>
                    <a:p>
                      <a:pPr algn="ctr" latinLnBrk="1"/>
                      <a:r>
                        <a:rPr lang="en-US" altLang="ko-KR" sz="900" dirty="0"/>
                        <a:t>Class </a:t>
                      </a:r>
                      <a:r>
                        <a:rPr lang="ko-KR" altLang="en-US" sz="900" dirty="0"/>
                        <a:t>규격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8498117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B67D64F4-1A31-4B12-BBCA-4D976C20F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359098"/>
              </p:ext>
            </p:extLst>
          </p:nvPr>
        </p:nvGraphicFramePr>
        <p:xfrm>
          <a:off x="1525071" y="3951157"/>
          <a:ext cx="5987725" cy="22861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27526">
                  <a:extLst>
                    <a:ext uri="{9D8B030D-6E8A-4147-A177-3AD203B41FA5}">
                      <a16:colId xmlns:a16="http://schemas.microsoft.com/office/drawing/2014/main" val="1266191234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67087878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70080089"/>
                    </a:ext>
                  </a:extLst>
                </a:gridCol>
                <a:gridCol w="1170366">
                  <a:extLst>
                    <a:ext uri="{9D8B030D-6E8A-4147-A177-3AD203B41FA5}">
                      <a16:colId xmlns:a16="http://schemas.microsoft.com/office/drawing/2014/main" val="548411450"/>
                    </a:ext>
                  </a:extLst>
                </a:gridCol>
                <a:gridCol w="1197545">
                  <a:extLst>
                    <a:ext uri="{9D8B030D-6E8A-4147-A177-3AD203B41FA5}">
                      <a16:colId xmlns:a16="http://schemas.microsoft.com/office/drawing/2014/main" val="678449297"/>
                    </a:ext>
                  </a:extLst>
                </a:gridCol>
              </a:tblGrid>
              <a:tr h="3822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PoE</a:t>
                      </a:r>
                      <a:r>
                        <a:rPr lang="ko-KR" altLang="en-US" sz="1200" dirty="0"/>
                        <a:t>규격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PoE</a:t>
                      </a:r>
                    </a:p>
                    <a:p>
                      <a:pPr algn="ctr" latinLnBrk="1"/>
                      <a:r>
                        <a:rPr lang="en-US" altLang="ko-KR" sz="1200" dirty="0"/>
                        <a:t>802.3af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(Type 1)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PoE+</a:t>
                      </a:r>
                    </a:p>
                    <a:p>
                      <a:pPr algn="ctr" latinLnBrk="1"/>
                      <a:r>
                        <a:rPr lang="en-US" altLang="ko-KR" sz="1200" dirty="0"/>
                        <a:t>802.3at</a:t>
                      </a:r>
                    </a:p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</a:rPr>
                        <a:t>(Type 2)</a:t>
                      </a:r>
                      <a:endParaRPr kumimoji="0" lang="ko-KR" alt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/>
                        <a:t>PoE++(</a:t>
                      </a:r>
                      <a:r>
                        <a:rPr lang="en-US" altLang="ko-KR" sz="1200" dirty="0" err="1"/>
                        <a:t>UPoE</a:t>
                      </a:r>
                      <a:r>
                        <a:rPr lang="en-US" altLang="ko-KR" sz="1200" dirty="0"/>
                        <a:t>)</a:t>
                      </a:r>
                    </a:p>
                    <a:p>
                      <a:pPr algn="ctr" latinLnBrk="1"/>
                      <a:r>
                        <a:rPr lang="en-US" altLang="ko-KR" sz="1200" dirty="0"/>
                        <a:t>802.3bt</a:t>
                      </a:r>
                    </a:p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</a:rPr>
                        <a:t>(Type 3/4)</a:t>
                      </a:r>
                      <a:endParaRPr kumimoji="0" lang="ko-KR" alt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8573930"/>
                  </a:ext>
                </a:extLst>
              </a:tr>
              <a:tr h="3543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/>
                        <a:t>PSE </a:t>
                      </a:r>
                      <a:r>
                        <a:rPr lang="ko-KR" altLang="en-US" sz="1000" b="1" dirty="0"/>
                        <a:t>전력</a:t>
                      </a:r>
                      <a:r>
                        <a:rPr lang="en-US" altLang="ko-KR" sz="1000" b="1" dirty="0"/>
                        <a:t>(HUB)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/>
                        <a:t>Class 3 (15W)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/>
                        <a:t>Class 4 (30W)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/>
                        <a:t>Class 6 (60W)</a:t>
                      </a:r>
                      <a:endParaRPr lang="ko-KR" altLang="en-US" sz="1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/>
                        <a:t>Class 8 (100W)</a:t>
                      </a:r>
                      <a:endParaRPr lang="ko-KR" altLang="en-US" sz="10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8525607"/>
                  </a:ext>
                </a:extLst>
              </a:tr>
              <a:tr h="2937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PD 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전력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장치</a:t>
                      </a: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13W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25W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51W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71.3W</a:t>
                      </a: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9717229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전원공급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2Pair </a:t>
                      </a:r>
                      <a:r>
                        <a:rPr lang="ko-KR" altLang="en-US" sz="1000" dirty="0"/>
                        <a:t>전원공급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2Pair </a:t>
                      </a:r>
                      <a:r>
                        <a:rPr lang="ko-KR" altLang="en-US" sz="1000" dirty="0"/>
                        <a:t>전원공급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4Pair </a:t>
                      </a:r>
                      <a:r>
                        <a:rPr lang="ko-KR" altLang="en-US" sz="1000" dirty="0"/>
                        <a:t>전원공급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4Pair </a:t>
                      </a:r>
                      <a:r>
                        <a:rPr lang="ko-KR" altLang="en-US" sz="1000" dirty="0"/>
                        <a:t>전원공급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6836471"/>
                  </a:ext>
                </a:extLst>
              </a:tr>
              <a:tr h="6684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/>
                        <a:t>전압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전류</a:t>
                      </a:r>
                      <a:endParaRPr lang="en-US" altLang="ko-KR" sz="1000" dirty="0"/>
                    </a:p>
                    <a:p>
                      <a:pPr algn="ctr" latinLnBrk="1"/>
                      <a:r>
                        <a:rPr lang="en-US" altLang="ko-KR" sz="1000" dirty="0"/>
                        <a:t>(</a:t>
                      </a:r>
                      <a:r>
                        <a:rPr lang="en-US" altLang="ko-KR" sz="1000" dirty="0" err="1"/>
                        <a:t>PSE,Pair</a:t>
                      </a:r>
                      <a:r>
                        <a:rPr lang="en-US" altLang="ko-KR" sz="1000" dirty="0"/>
                        <a:t>)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44V – 57V</a:t>
                      </a:r>
                    </a:p>
                    <a:p>
                      <a:pPr algn="ctr" latinLnBrk="1"/>
                      <a:r>
                        <a:rPr lang="en-US" altLang="ko-KR" sz="900" dirty="0"/>
                        <a:t>Max. 350mA</a:t>
                      </a:r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50V – 57V</a:t>
                      </a:r>
                    </a:p>
                    <a:p>
                      <a:pPr algn="ctr" latinLnBrk="1"/>
                      <a:r>
                        <a:rPr lang="en-US" altLang="ko-KR" sz="900" dirty="0"/>
                        <a:t>Max. 600mA</a:t>
                      </a:r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50V – 57V</a:t>
                      </a:r>
                    </a:p>
                    <a:p>
                      <a:pPr algn="ctr" latinLnBrk="1"/>
                      <a:r>
                        <a:rPr lang="en-US" altLang="ko-KR" sz="900" dirty="0"/>
                        <a:t>Max. 600mA</a:t>
                      </a:r>
                      <a:endParaRPr lang="ko-KR" altLang="en-US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/>
                        <a:t>52V – 57V</a:t>
                      </a:r>
                    </a:p>
                    <a:p>
                      <a:pPr algn="ctr" latinLnBrk="1"/>
                      <a:r>
                        <a:rPr lang="en-US" altLang="ko-KR" sz="900" dirty="0"/>
                        <a:t>Max. 960mA</a:t>
                      </a:r>
                      <a:endParaRPr lang="ko-KR" altLang="en-US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8498117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EF80A74A-F1DA-43A9-BB49-BF48073D05E1}"/>
              </a:ext>
            </a:extLst>
          </p:cNvPr>
          <p:cNvSpPr/>
          <p:nvPr/>
        </p:nvSpPr>
        <p:spPr>
          <a:xfrm>
            <a:off x="1525071" y="3674158"/>
            <a:ext cx="164207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b="1" dirty="0"/>
              <a:t>P</a:t>
            </a:r>
            <a:r>
              <a:rPr lang="en-US" altLang="ko-KR" sz="1200" dirty="0"/>
              <a:t>ower </a:t>
            </a:r>
            <a:r>
              <a:rPr lang="en-US" altLang="ko-KR" sz="1200" b="1" dirty="0"/>
              <a:t>o</a:t>
            </a:r>
            <a:r>
              <a:rPr lang="en-US" altLang="ko-KR" sz="1200" dirty="0"/>
              <a:t>ver </a:t>
            </a:r>
            <a:r>
              <a:rPr lang="en-US" altLang="ko-KR" sz="1200" b="1" dirty="0"/>
              <a:t>E</a:t>
            </a:r>
            <a:r>
              <a:rPr lang="en-US" altLang="ko-KR" sz="1200" dirty="0"/>
              <a:t>thernet</a:t>
            </a:r>
            <a:endParaRPr lang="ko-KR" altLang="en-US" sz="1200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328C5C4B-1351-4C37-9765-3C07B83ECD7C}"/>
              </a:ext>
            </a:extLst>
          </p:cNvPr>
          <p:cNvGrpSpPr/>
          <p:nvPr/>
        </p:nvGrpSpPr>
        <p:grpSpPr>
          <a:xfrm>
            <a:off x="7717759" y="4002807"/>
            <a:ext cx="3058761" cy="2152681"/>
            <a:chOff x="6456040" y="4002807"/>
            <a:chExt cx="3058761" cy="2152681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44143044-2251-4F74-A961-ACD0C7478F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456040" y="4313948"/>
              <a:ext cx="3058761" cy="1419308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5EA8425-7BC1-4E6D-B755-303DFC9DCB47}"/>
                </a:ext>
              </a:extLst>
            </p:cNvPr>
            <p:cNvSpPr txBox="1"/>
            <p:nvPr/>
          </p:nvSpPr>
          <p:spPr>
            <a:xfrm flipH="1">
              <a:off x="7344436" y="4437113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E258B79-1862-42FE-B1E6-D68768EEB081}"/>
                </a:ext>
              </a:extLst>
            </p:cNvPr>
            <p:cNvSpPr txBox="1"/>
            <p:nvPr/>
          </p:nvSpPr>
          <p:spPr>
            <a:xfrm flipH="1">
              <a:off x="7352644" y="4797152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-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11BD2BA-7A8C-4DA2-989C-5A24FCB6FBDF}"/>
                </a:ext>
              </a:extLst>
            </p:cNvPr>
            <p:cNvSpPr txBox="1"/>
            <p:nvPr/>
          </p:nvSpPr>
          <p:spPr>
            <a:xfrm flipH="1">
              <a:off x="7034565" y="4006791"/>
              <a:ext cx="598426" cy="27130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800"/>
                <a:t>PoE </a:t>
              </a:r>
              <a:r>
                <a:rPr lang="ko-KR" altLang="en-US" sz="800" dirty="0"/>
                <a:t>허브</a:t>
              </a:r>
              <a:endParaRPr lang="en-US" altLang="ko-KR" sz="800" dirty="0"/>
            </a:p>
            <a:p>
              <a:pPr algn="ctr"/>
              <a:r>
                <a:rPr lang="en-US" altLang="ko-KR" sz="800" dirty="0"/>
                <a:t>[PSE]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D21FE22-ADD4-4B70-8DB9-5F62A09CADE6}"/>
                </a:ext>
              </a:extLst>
            </p:cNvPr>
            <p:cNvSpPr txBox="1"/>
            <p:nvPr/>
          </p:nvSpPr>
          <p:spPr>
            <a:xfrm flipH="1">
              <a:off x="8544272" y="4002807"/>
              <a:ext cx="598426" cy="271306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800" dirty="0"/>
                <a:t>PoE </a:t>
              </a:r>
              <a:r>
                <a:rPr lang="ko-KR" altLang="en-US" sz="800" dirty="0"/>
                <a:t>장치</a:t>
              </a:r>
              <a:endParaRPr lang="en-US" altLang="ko-KR" sz="800" dirty="0"/>
            </a:p>
            <a:p>
              <a:pPr algn="ctr"/>
              <a:r>
                <a:rPr lang="en-US" altLang="ko-KR" sz="800" dirty="0"/>
                <a:t>[PD]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EC2E1ACD-BA98-4F1C-A966-D247D58BE659}"/>
                </a:ext>
              </a:extLst>
            </p:cNvPr>
            <p:cNvSpPr/>
            <p:nvPr/>
          </p:nvSpPr>
          <p:spPr>
            <a:xfrm>
              <a:off x="6918147" y="5862530"/>
              <a:ext cx="432048" cy="288032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/>
                <a:t>PSE</a:t>
              </a:r>
              <a:endParaRPr lang="ko-KR" altLang="en-US" sz="1000" dirty="0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408F8FB-4BDE-4936-8AF8-66B649C233B8}"/>
                </a:ext>
              </a:extLst>
            </p:cNvPr>
            <p:cNvSpPr/>
            <p:nvPr/>
          </p:nvSpPr>
          <p:spPr>
            <a:xfrm>
              <a:off x="8904312" y="5867456"/>
              <a:ext cx="432048" cy="288032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/>
                <a:t>PD</a:t>
              </a:r>
              <a:endParaRPr lang="ko-KR" altLang="en-US" sz="1000" dirty="0"/>
            </a:p>
          </p:txBody>
        </p:sp>
        <p:cxnSp>
          <p:nvCxnSpPr>
            <p:cNvPr id="23" name="직선 화살표 연결선 22">
              <a:extLst>
                <a:ext uri="{FF2B5EF4-FFF2-40B4-BE49-F238E27FC236}">
                  <a16:creationId xmlns:a16="http://schemas.microsoft.com/office/drawing/2014/main" id="{8343393B-9D9C-4AD4-A102-E155E5BCAD78}"/>
                </a:ext>
              </a:extLst>
            </p:cNvPr>
            <p:cNvCxnSpPr>
              <a:cxnSpLocks/>
              <a:stCxn id="21" idx="0"/>
              <a:endCxn id="17" idx="2"/>
            </p:cNvCxnSpPr>
            <p:nvPr/>
          </p:nvCxnSpPr>
          <p:spPr>
            <a:xfrm flipV="1">
              <a:off x="7134171" y="4581128"/>
              <a:ext cx="282273" cy="128140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직선 화살표 연결선 23">
              <a:extLst>
                <a:ext uri="{FF2B5EF4-FFF2-40B4-BE49-F238E27FC236}">
                  <a16:creationId xmlns:a16="http://schemas.microsoft.com/office/drawing/2014/main" id="{67F77B31-4AF0-4923-B3FB-1A606473AD1C}"/>
                </a:ext>
              </a:extLst>
            </p:cNvPr>
            <p:cNvCxnSpPr>
              <a:cxnSpLocks/>
              <a:stCxn id="21" idx="0"/>
              <a:endCxn id="18" idx="2"/>
            </p:cNvCxnSpPr>
            <p:nvPr/>
          </p:nvCxnSpPr>
          <p:spPr>
            <a:xfrm flipV="1">
              <a:off x="7134171" y="4941167"/>
              <a:ext cx="290481" cy="9213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직선 화살표 연결선 24">
              <a:extLst>
                <a:ext uri="{FF2B5EF4-FFF2-40B4-BE49-F238E27FC236}">
                  <a16:creationId xmlns:a16="http://schemas.microsoft.com/office/drawing/2014/main" id="{42EFFEBE-C8F9-49E1-8C5A-10F213493E84}"/>
                </a:ext>
              </a:extLst>
            </p:cNvPr>
            <p:cNvCxnSpPr>
              <a:cxnSpLocks/>
              <a:endCxn id="22" idx="0"/>
            </p:cNvCxnSpPr>
            <p:nvPr/>
          </p:nvCxnSpPr>
          <p:spPr>
            <a:xfrm>
              <a:off x="8778146" y="4913883"/>
              <a:ext cx="342190" cy="9535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6" name="직선 화살표 연결선 25">
              <a:extLst>
                <a:ext uri="{FF2B5EF4-FFF2-40B4-BE49-F238E27FC236}">
                  <a16:creationId xmlns:a16="http://schemas.microsoft.com/office/drawing/2014/main" id="{18385B84-3993-4728-BC32-FE74E06744F4}"/>
                </a:ext>
              </a:extLst>
            </p:cNvPr>
            <p:cNvCxnSpPr>
              <a:cxnSpLocks/>
              <a:endCxn id="22" idx="0"/>
            </p:cNvCxnSpPr>
            <p:nvPr/>
          </p:nvCxnSpPr>
          <p:spPr>
            <a:xfrm>
              <a:off x="8786355" y="4571176"/>
              <a:ext cx="333981" cy="12962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001D72D1-A4C6-4AC9-AB5C-EE3D506FD589}"/>
                </a:ext>
              </a:extLst>
            </p:cNvPr>
            <p:cNvSpPr txBox="1"/>
            <p:nvPr/>
          </p:nvSpPr>
          <p:spPr>
            <a:xfrm>
              <a:off x="7680176" y="4262899"/>
              <a:ext cx="959381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1000BASE-T</a:t>
              </a:r>
              <a:endParaRPr lang="ko-KR" alt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81D881DE-6927-440F-90DC-F8EB772B3896}"/>
                </a:ext>
              </a:extLst>
            </p:cNvPr>
            <p:cNvSpPr txBox="1"/>
            <p:nvPr/>
          </p:nvSpPr>
          <p:spPr>
            <a:xfrm flipH="1">
              <a:off x="8623472" y="4437112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DA49CBB-D94B-4CBF-9B78-F1E3360B30E7}"/>
                </a:ext>
              </a:extLst>
            </p:cNvPr>
            <p:cNvSpPr txBox="1"/>
            <p:nvPr/>
          </p:nvSpPr>
          <p:spPr>
            <a:xfrm flipH="1">
              <a:off x="8631680" y="4797151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-</a:t>
              </a: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B35898B7-11B3-4A8B-B562-BE7F1E3C82F7}"/>
              </a:ext>
            </a:extLst>
          </p:cNvPr>
          <p:cNvGrpSpPr/>
          <p:nvPr/>
        </p:nvGrpSpPr>
        <p:grpSpPr>
          <a:xfrm>
            <a:off x="8422129" y="5109057"/>
            <a:ext cx="1861852" cy="768080"/>
            <a:chOff x="7346353" y="5087772"/>
            <a:chExt cx="1896482" cy="785682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F1D4995-08D8-45F6-88A4-A132BFEB9F5D}"/>
                </a:ext>
              </a:extLst>
            </p:cNvPr>
            <p:cNvSpPr txBox="1"/>
            <p:nvPr/>
          </p:nvSpPr>
          <p:spPr>
            <a:xfrm flipH="1">
              <a:off x="7549328" y="5087772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64B09CF-6D0D-4CC2-AFEC-FC3CB14D2ECD}"/>
                </a:ext>
              </a:extLst>
            </p:cNvPr>
            <p:cNvSpPr txBox="1"/>
            <p:nvPr/>
          </p:nvSpPr>
          <p:spPr>
            <a:xfrm flipH="1">
              <a:off x="7557326" y="5434582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-</a:t>
              </a:r>
            </a:p>
          </p:txBody>
        </p:sp>
        <p:cxnSp>
          <p:nvCxnSpPr>
            <p:cNvPr id="33" name="직선 화살표 연결선 32">
              <a:extLst>
                <a:ext uri="{FF2B5EF4-FFF2-40B4-BE49-F238E27FC236}">
                  <a16:creationId xmlns:a16="http://schemas.microsoft.com/office/drawing/2014/main" id="{9A585548-ED8D-4202-AA5D-F687B3C65C23}"/>
                </a:ext>
              </a:extLst>
            </p:cNvPr>
            <p:cNvCxnSpPr>
              <a:cxnSpLocks/>
              <a:endCxn id="31" idx="2"/>
            </p:cNvCxnSpPr>
            <p:nvPr/>
          </p:nvCxnSpPr>
          <p:spPr>
            <a:xfrm flipV="1">
              <a:off x="7346353" y="5231787"/>
              <a:ext cx="274983" cy="630744"/>
            </a:xfrm>
            <a:prstGeom prst="straightConnector1">
              <a:avLst/>
            </a:prstGeom>
            <a:ln>
              <a:prstDash val="sys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직선 화살표 연결선 33">
              <a:extLst>
                <a:ext uri="{FF2B5EF4-FFF2-40B4-BE49-F238E27FC236}">
                  <a16:creationId xmlns:a16="http://schemas.microsoft.com/office/drawing/2014/main" id="{6A254022-8267-4300-86AB-83796C541647}"/>
                </a:ext>
              </a:extLst>
            </p:cNvPr>
            <p:cNvCxnSpPr>
              <a:cxnSpLocks/>
              <a:stCxn id="21" idx="0"/>
              <a:endCxn id="32" idx="2"/>
            </p:cNvCxnSpPr>
            <p:nvPr/>
          </p:nvCxnSpPr>
          <p:spPr>
            <a:xfrm flipV="1">
              <a:off x="7418361" y="5578597"/>
              <a:ext cx="210973" cy="283933"/>
            </a:xfrm>
            <a:prstGeom prst="straightConnector1">
              <a:avLst/>
            </a:prstGeom>
            <a:ln>
              <a:prstDash val="sysDash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64253DF8-9499-47F4-882D-FF8122484190}"/>
                </a:ext>
              </a:extLst>
            </p:cNvPr>
            <p:cNvCxnSpPr>
              <a:cxnSpLocks/>
            </p:cNvCxnSpPr>
            <p:nvPr/>
          </p:nvCxnSpPr>
          <p:spPr>
            <a:xfrm>
              <a:off x="8999245" y="5547159"/>
              <a:ext cx="243590" cy="326295"/>
            </a:xfrm>
            <a:prstGeom prst="straightConnector1">
              <a:avLst/>
            </a:prstGeom>
            <a:ln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C3C64730-BF5B-431B-8539-8646C5527658}"/>
                </a:ext>
              </a:extLst>
            </p:cNvPr>
            <p:cNvCxnSpPr>
              <a:cxnSpLocks/>
              <a:stCxn id="37" idx="1"/>
            </p:cNvCxnSpPr>
            <p:nvPr/>
          </p:nvCxnSpPr>
          <p:spPr>
            <a:xfrm>
              <a:off x="8975304" y="5194627"/>
              <a:ext cx="251119" cy="678825"/>
            </a:xfrm>
            <a:prstGeom prst="straightConnector1">
              <a:avLst/>
            </a:prstGeom>
            <a:ln>
              <a:prstDash val="sysDash"/>
              <a:tailEnd type="triangle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7317682-FC4C-4777-B5C9-E987AD2BF072}"/>
                </a:ext>
              </a:extLst>
            </p:cNvPr>
            <p:cNvSpPr txBox="1"/>
            <p:nvPr/>
          </p:nvSpPr>
          <p:spPr>
            <a:xfrm flipH="1">
              <a:off x="8831288" y="5122619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347CB75E-60E3-4B58-8C58-7250BABC7D7E}"/>
                </a:ext>
              </a:extLst>
            </p:cNvPr>
            <p:cNvSpPr txBox="1"/>
            <p:nvPr/>
          </p:nvSpPr>
          <p:spPr>
            <a:xfrm flipH="1">
              <a:off x="8847827" y="5469093"/>
              <a:ext cx="144016" cy="1440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r>
                <a:rPr lang="en-US" altLang="ko-KR" sz="900" dirty="0">
                  <a:solidFill>
                    <a:srgbClr val="FF0000"/>
                  </a:solidFill>
                </a:rPr>
                <a:t>-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671159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C6979B1-B40F-493E-A02F-1344A56CDD4C}"/>
              </a:ext>
            </a:extLst>
          </p:cNvPr>
          <p:cNvSpPr/>
          <p:nvPr/>
        </p:nvSpPr>
        <p:spPr>
          <a:xfrm>
            <a:off x="695400" y="908720"/>
            <a:ext cx="10729192" cy="561662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 Box 44">
            <a:extLst>
              <a:ext uri="{FF2B5EF4-FFF2-40B4-BE49-F238E27FC236}">
                <a16:creationId xmlns:a16="http://schemas.microsoft.com/office/drawing/2014/main" id="{DE8B3AFA-88C9-453F-8261-F4530E60D8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5922" y="847858"/>
            <a:ext cx="3538854" cy="275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11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Dante/</a:t>
            </a:r>
            <a:r>
              <a:rPr lang="en-US" altLang="ko-KR" sz="1100" b="1" dirty="0">
                <a:solidFill>
                  <a:sysClr val="windowText" lastClr="000000"/>
                </a:solidFill>
                <a:latin typeface="맑은 고딕" pitchFamily="50" charset="-127"/>
              </a:rPr>
              <a:t>PoE IP Audio system</a:t>
            </a:r>
            <a:endParaRPr kumimoji="0" lang="en-US" altLang="ko-KR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251E378-B570-4D40-B12C-05F134596C0A}"/>
              </a:ext>
            </a:extLst>
          </p:cNvPr>
          <p:cNvGrpSpPr/>
          <p:nvPr/>
        </p:nvGrpSpPr>
        <p:grpSpPr>
          <a:xfrm>
            <a:off x="4943872" y="2879299"/>
            <a:ext cx="1675496" cy="488499"/>
            <a:chOff x="3863752" y="2879299"/>
            <a:chExt cx="1675496" cy="48849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C67D4500-558F-4DF4-9DA4-702941E19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13529" y="3074041"/>
              <a:ext cx="1625719" cy="293757"/>
            </a:xfrm>
            <a:prstGeom prst="rect">
              <a:avLst/>
            </a:prstGeom>
          </p:spPr>
        </p:pic>
        <p:sp>
          <p:nvSpPr>
            <p:cNvPr id="6" name="Text Box 44">
              <a:extLst>
                <a:ext uri="{FF2B5EF4-FFF2-40B4-BE49-F238E27FC236}">
                  <a16:creationId xmlns:a16="http://schemas.microsoft.com/office/drawing/2014/main" id="{C1CADB4A-2C6F-49D2-AF54-DF67884A24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3752" y="2879299"/>
              <a:ext cx="1426086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marR="0" lvl="0" indent="-17145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anose="05000000000000000000" pitchFamily="2" charset="2"/>
                <a:buChar char="ü"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PoE+/</a:t>
              </a:r>
              <a:r>
                <a:rPr kumimoji="0" lang="en-US" altLang="ko-KR" sz="800" i="0" u="none" strike="noStrike" kern="120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UPoE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스위치 허브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84789F7D-AEBC-4B1A-8E28-768315AA3675}"/>
              </a:ext>
            </a:extLst>
          </p:cNvPr>
          <p:cNvGrpSpPr/>
          <p:nvPr/>
        </p:nvGrpSpPr>
        <p:grpSpPr>
          <a:xfrm>
            <a:off x="1199456" y="1256791"/>
            <a:ext cx="3794193" cy="4264700"/>
            <a:chOff x="509380" y="1256791"/>
            <a:chExt cx="3794193" cy="4264700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325A5BBF-23BA-4349-A586-C3F60E65C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2156" y="2920659"/>
              <a:ext cx="600521" cy="600521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438C817C-6A50-43C9-AC8A-8B9DEEB89E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41008" y="4296974"/>
              <a:ext cx="576169" cy="655790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10B89717-DD8C-4F3E-A7C0-FCEC2DCF37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57642" y="1873557"/>
              <a:ext cx="1003191" cy="505288"/>
            </a:xfrm>
            <a:prstGeom prst="rect">
              <a:avLst/>
            </a:prstGeom>
          </p:spPr>
        </p:pic>
        <p:cxnSp>
          <p:nvCxnSpPr>
            <p:cNvPr id="11" name="연결선: 구부러짐 10">
              <a:extLst>
                <a:ext uri="{FF2B5EF4-FFF2-40B4-BE49-F238E27FC236}">
                  <a16:creationId xmlns:a16="http://schemas.microsoft.com/office/drawing/2014/main" id="{C3571B90-7ACD-4B93-8F4F-0A78B8A7D125}"/>
                </a:ext>
              </a:extLst>
            </p:cNvPr>
            <p:cNvCxnSpPr>
              <a:cxnSpLocks/>
              <a:stCxn id="10" idx="2"/>
              <a:endCxn id="5" idx="1"/>
            </p:cNvCxnSpPr>
            <p:nvPr/>
          </p:nvCxnSpPr>
          <p:spPr>
            <a:xfrm rot="16200000" flipH="1">
              <a:off x="2560368" y="1477714"/>
              <a:ext cx="842075" cy="2644335"/>
            </a:xfrm>
            <a:prstGeom prst="curvedConnector2">
              <a:avLst/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2" name="연결선: 구부러짐 11">
              <a:extLst>
                <a:ext uri="{FF2B5EF4-FFF2-40B4-BE49-F238E27FC236}">
                  <a16:creationId xmlns:a16="http://schemas.microsoft.com/office/drawing/2014/main" id="{11E1693A-E5A9-4161-ADA3-584712B32F23}"/>
                </a:ext>
              </a:extLst>
            </p:cNvPr>
            <p:cNvCxnSpPr>
              <a:cxnSpLocks/>
              <a:stCxn id="9" idx="3"/>
            </p:cNvCxnSpPr>
            <p:nvPr/>
          </p:nvCxnSpPr>
          <p:spPr>
            <a:xfrm flipV="1">
              <a:off x="1917177" y="3220919"/>
              <a:ext cx="2367828" cy="1403950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3" name="연결선: 구부러짐 12">
              <a:extLst>
                <a:ext uri="{FF2B5EF4-FFF2-40B4-BE49-F238E27FC236}">
                  <a16:creationId xmlns:a16="http://schemas.microsoft.com/office/drawing/2014/main" id="{00C6D4EC-769E-4764-A02F-41F6DAC4B595}"/>
                </a:ext>
              </a:extLst>
            </p:cNvPr>
            <p:cNvCxnSpPr>
              <a:cxnSpLocks/>
              <a:stCxn id="8" idx="3"/>
            </p:cNvCxnSpPr>
            <p:nvPr/>
          </p:nvCxnSpPr>
          <p:spPr>
            <a:xfrm flipV="1">
              <a:off x="1582677" y="3220919"/>
              <a:ext cx="2711315" cy="1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14" name="Text Box 44">
              <a:extLst>
                <a:ext uri="{FF2B5EF4-FFF2-40B4-BE49-F238E27FC236}">
                  <a16:creationId xmlns:a16="http://schemas.microsoft.com/office/drawing/2014/main" id="{58A0247A-C8E6-4CDF-B77E-1C576BD023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3392" y="5000515"/>
              <a:ext cx="2194241" cy="520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2. Dante I/O 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판넬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아날로그 오디오 입출력 각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2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채널 신호를 단테네트워크와 연결하는 인터페이스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5" name="Text Box 44">
              <a:extLst>
                <a:ext uri="{FF2B5EF4-FFF2-40B4-BE49-F238E27FC236}">
                  <a16:creationId xmlns:a16="http://schemas.microsoft.com/office/drawing/2014/main" id="{21346ABF-DEC5-48DD-9BEA-59FCB5E161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9380" y="3507976"/>
              <a:ext cx="2064574" cy="520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2. POE/Dante 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마이크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기존의 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3PIN 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마이크를 단테 네트워크에 연결해주는 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1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채널 오디오출력 인터페이스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6" name="Text Box 44">
              <a:extLst>
                <a:ext uri="{FF2B5EF4-FFF2-40B4-BE49-F238E27FC236}">
                  <a16:creationId xmlns:a16="http://schemas.microsoft.com/office/drawing/2014/main" id="{2871099D-9D89-4AC1-968A-3A8D1C570E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525" y="1256791"/>
              <a:ext cx="2160240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2. AVIO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USB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(PC </a:t>
              </a:r>
              <a:r>
                <a:rPr lang="en-US" altLang="ko-KR" sz="800" dirty="0" err="1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usb</a:t>
              </a: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to DANTE I/O)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*PC 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오디오 입출력을 단테네트워크와 연결해주는  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2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채널 입출력 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USB 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오디오 인터페이스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8E8A822E-357A-4513-AD58-E659F741180E}"/>
              </a:ext>
            </a:extLst>
          </p:cNvPr>
          <p:cNvGrpSpPr/>
          <p:nvPr/>
        </p:nvGrpSpPr>
        <p:grpSpPr>
          <a:xfrm>
            <a:off x="2063552" y="5745695"/>
            <a:ext cx="1655652" cy="465744"/>
            <a:chOff x="4653813" y="4290619"/>
            <a:chExt cx="1655652" cy="465744"/>
          </a:xfrm>
        </p:grpSpPr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37A01EFF-E71D-4CCD-86BF-822B83A2CF4D}"/>
                </a:ext>
              </a:extLst>
            </p:cNvPr>
            <p:cNvSpPr/>
            <p:nvPr/>
          </p:nvSpPr>
          <p:spPr>
            <a:xfrm>
              <a:off x="4653813" y="4290619"/>
              <a:ext cx="1548637" cy="465744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5CA378C5-6A97-4115-BF44-AD1407F47B30}"/>
                </a:ext>
              </a:extLst>
            </p:cNvPr>
            <p:cNvCxnSpPr/>
            <p:nvPr/>
          </p:nvCxnSpPr>
          <p:spPr>
            <a:xfrm>
              <a:off x="4762772" y="4437448"/>
              <a:ext cx="521490" cy="0"/>
            </a:xfrm>
            <a:prstGeom prst="line">
              <a:avLst/>
            </a:prstGeom>
            <a:noFill/>
            <a:ln w="19050" cap="flat" cmpd="sng" algn="ctr">
              <a:solidFill>
                <a:srgbClr val="ED7D31"/>
              </a:solidFill>
              <a:prstDash val="solid"/>
              <a:miter lim="800000"/>
            </a:ln>
            <a:effectLst/>
          </p:spPr>
        </p:cxn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BDBB88C0-469B-41DA-ADF3-2809ADB5B9F6}"/>
                </a:ext>
              </a:extLst>
            </p:cNvPr>
            <p:cNvCxnSpPr/>
            <p:nvPr/>
          </p:nvCxnSpPr>
          <p:spPr>
            <a:xfrm>
              <a:off x="4762772" y="4629034"/>
              <a:ext cx="521490" cy="0"/>
            </a:xfrm>
            <a:prstGeom prst="line">
              <a:avLst/>
            </a:prstGeom>
            <a:noFill/>
            <a:ln w="19050" cap="flat" cmpd="sng" algn="ctr">
              <a:solidFill>
                <a:srgbClr val="4472C4"/>
              </a:solidFill>
              <a:prstDash val="solid"/>
              <a:miter lim="800000"/>
            </a:ln>
            <a:effectLst/>
          </p:spPr>
        </p:cxnSp>
        <p:sp>
          <p:nvSpPr>
            <p:cNvPr id="21" name="Text Box 44">
              <a:extLst>
                <a:ext uri="{FF2B5EF4-FFF2-40B4-BE49-F238E27FC236}">
                  <a16:creationId xmlns:a16="http://schemas.microsoft.com/office/drawing/2014/main" id="{5E00DAEE-35F2-4D87-8C16-B5B6F0F899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4262" y="4305251"/>
              <a:ext cx="1025203" cy="229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LAN cable(CAT6)</a:t>
              </a:r>
            </a:p>
          </p:txBody>
        </p:sp>
        <p:sp>
          <p:nvSpPr>
            <p:cNvPr id="22" name="Text Box 44">
              <a:extLst>
                <a:ext uri="{FF2B5EF4-FFF2-40B4-BE49-F238E27FC236}">
                  <a16:creationId xmlns:a16="http://schemas.microsoft.com/office/drawing/2014/main" id="{1E4B5ACF-8A1E-4343-AE29-5E4A2BC60E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85036" y="4503384"/>
              <a:ext cx="1025203" cy="2302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맑은 고딕" panose="020B0503020000020004" pitchFamily="50" charset="-127"/>
                  <a:cs typeface="+mn-cs"/>
                </a:rPr>
                <a:t>Audio cable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7FB45D53-7EBA-4C90-8934-E511E4AC05EF}"/>
              </a:ext>
            </a:extLst>
          </p:cNvPr>
          <p:cNvGrpSpPr/>
          <p:nvPr/>
        </p:nvGrpSpPr>
        <p:grpSpPr>
          <a:xfrm>
            <a:off x="4151784" y="3367798"/>
            <a:ext cx="2705667" cy="2623174"/>
            <a:chOff x="3025625" y="3367798"/>
            <a:chExt cx="2705667" cy="2623174"/>
          </a:xfrm>
        </p:grpSpPr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1F256672-DF7A-4D05-A67B-81E749F59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69522" y="4624710"/>
              <a:ext cx="578810" cy="574161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1A03E55D-814D-496C-80B9-979BC6C36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75504" y="4624710"/>
              <a:ext cx="367798" cy="625943"/>
            </a:xfrm>
            <a:prstGeom prst="rect">
              <a:avLst/>
            </a:prstGeom>
          </p:spPr>
        </p:pic>
        <p:cxnSp>
          <p:nvCxnSpPr>
            <p:cNvPr id="26" name="연결선: 구부러짐 25">
              <a:extLst>
                <a:ext uri="{FF2B5EF4-FFF2-40B4-BE49-F238E27FC236}">
                  <a16:creationId xmlns:a16="http://schemas.microsoft.com/office/drawing/2014/main" id="{EF040E8A-B160-4AB3-B64E-1910343F0413}"/>
                </a:ext>
              </a:extLst>
            </p:cNvPr>
            <p:cNvCxnSpPr>
              <a:cxnSpLocks/>
              <a:stCxn id="25" idx="0"/>
              <a:endCxn id="5" idx="2"/>
            </p:cNvCxnSpPr>
            <p:nvPr/>
          </p:nvCxnSpPr>
          <p:spPr>
            <a:xfrm rot="5400000" flipH="1" flipV="1">
              <a:off x="3578436" y="3548765"/>
              <a:ext cx="1256912" cy="894978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7" name="연결선: 구부러짐 26">
              <a:extLst>
                <a:ext uri="{FF2B5EF4-FFF2-40B4-BE49-F238E27FC236}">
                  <a16:creationId xmlns:a16="http://schemas.microsoft.com/office/drawing/2014/main" id="{5B82E697-9FF7-4CC0-ADED-11A457A22A30}"/>
                </a:ext>
              </a:extLst>
            </p:cNvPr>
            <p:cNvCxnSpPr>
              <a:cxnSpLocks/>
              <a:stCxn id="24" idx="0"/>
              <a:endCxn id="5" idx="2"/>
            </p:cNvCxnSpPr>
            <p:nvPr/>
          </p:nvCxnSpPr>
          <p:spPr>
            <a:xfrm rot="16200000" flipV="1">
              <a:off x="4228198" y="3793981"/>
              <a:ext cx="1256912" cy="404546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28" name="Text Box 44">
              <a:extLst>
                <a:ext uri="{FF2B5EF4-FFF2-40B4-BE49-F238E27FC236}">
                  <a16:creationId xmlns:a16="http://schemas.microsoft.com/office/drawing/2014/main" id="{500A54A7-07D3-4A7B-9BF4-0DFC0E04E0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25625" y="5329757"/>
              <a:ext cx="1486199" cy="520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6. 8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버튼 컨트롤러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DSP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주요기능을 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8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개의 버튼에 임의로 지정하여 운영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9" name="Text Box 44">
              <a:extLst>
                <a:ext uri="{FF2B5EF4-FFF2-40B4-BE49-F238E27FC236}">
                  <a16:creationId xmlns:a16="http://schemas.microsoft.com/office/drawing/2014/main" id="{0F6E5B89-CB6D-413F-886F-094F9C4536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9816" y="5322263"/>
              <a:ext cx="1291476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6. LCD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 컨트롤러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DSP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주요기능을 </a:t>
              </a: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32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개의 페이지에 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임의로 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지정하여 운영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08DA6D82-B80E-4EB5-8373-256DEC02FB1F}"/>
              </a:ext>
            </a:extLst>
          </p:cNvPr>
          <p:cNvGrpSpPr/>
          <p:nvPr/>
        </p:nvGrpSpPr>
        <p:grpSpPr>
          <a:xfrm>
            <a:off x="6619368" y="2531401"/>
            <a:ext cx="4136452" cy="3735270"/>
            <a:chOff x="5467240" y="2531401"/>
            <a:chExt cx="4136452" cy="3735270"/>
          </a:xfrm>
        </p:grpSpPr>
        <p:cxnSp>
          <p:nvCxnSpPr>
            <p:cNvPr id="31" name="연결선: 구부러짐 30">
              <a:extLst>
                <a:ext uri="{FF2B5EF4-FFF2-40B4-BE49-F238E27FC236}">
                  <a16:creationId xmlns:a16="http://schemas.microsoft.com/office/drawing/2014/main" id="{FC78107C-AEFD-4C37-8BAE-01709A99C32A}"/>
                </a:ext>
              </a:extLst>
            </p:cNvPr>
            <p:cNvCxnSpPr>
              <a:cxnSpLocks/>
              <a:stCxn id="5" idx="3"/>
              <a:endCxn id="33" idx="0"/>
            </p:cNvCxnSpPr>
            <p:nvPr/>
          </p:nvCxnSpPr>
          <p:spPr>
            <a:xfrm>
              <a:off x="5467240" y="3220920"/>
              <a:ext cx="642085" cy="1606725"/>
            </a:xfrm>
            <a:prstGeom prst="curvedConnector2">
              <a:avLst/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2" name="연결선: 구부러짐 31">
              <a:extLst>
                <a:ext uri="{FF2B5EF4-FFF2-40B4-BE49-F238E27FC236}">
                  <a16:creationId xmlns:a16="http://schemas.microsoft.com/office/drawing/2014/main" id="{11F5115A-62A0-4A17-8019-DA2009D02F5B}"/>
                </a:ext>
              </a:extLst>
            </p:cNvPr>
            <p:cNvCxnSpPr>
              <a:cxnSpLocks/>
              <a:stCxn id="5" idx="3"/>
              <a:endCxn id="34" idx="0"/>
            </p:cNvCxnSpPr>
            <p:nvPr/>
          </p:nvCxnSpPr>
          <p:spPr>
            <a:xfrm>
              <a:off x="5467240" y="3220920"/>
              <a:ext cx="1161585" cy="1600013"/>
            </a:xfrm>
            <a:prstGeom prst="curvedConnector2">
              <a:avLst/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pic>
          <p:nvPicPr>
            <p:cNvPr id="33" name="그림 32">
              <a:extLst>
                <a:ext uri="{FF2B5EF4-FFF2-40B4-BE49-F238E27FC236}">
                  <a16:creationId xmlns:a16="http://schemas.microsoft.com/office/drawing/2014/main" id="{A7D3CAF5-723C-45C6-974B-94403AD5E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36540" y="4827645"/>
              <a:ext cx="345570" cy="924762"/>
            </a:xfrm>
            <a:prstGeom prst="rect">
              <a:avLst/>
            </a:prstGeom>
          </p:spPr>
        </p:pic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123F8DAF-6D95-46F8-AD51-5A50E373857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56040" y="4820933"/>
              <a:ext cx="345570" cy="924762"/>
            </a:xfrm>
            <a:prstGeom prst="rect">
              <a:avLst/>
            </a:prstGeom>
          </p:spPr>
        </p:pic>
        <p:sp>
          <p:nvSpPr>
            <p:cNvPr id="35" name="Text Box 44">
              <a:extLst>
                <a:ext uri="{FF2B5EF4-FFF2-40B4-BE49-F238E27FC236}">
                  <a16:creationId xmlns:a16="http://schemas.microsoft.com/office/drawing/2014/main" id="{36C366B1-5063-44A9-8BF1-8D714D1021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3952" y="5745695"/>
              <a:ext cx="1350173" cy="520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3. PoE 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컬럼 스피커</a:t>
              </a:r>
              <a:endPara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POE 60W/8</a:t>
              </a:r>
              <a:r>
                <a:rPr kumimoji="0" lang="ko-KR" altLang="en-US" sz="80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옴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앰프모듈이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탑재된 액티브 컬럼 스피커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E7B2A20D-71A7-46CF-9958-66D70EC3E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79064" y="2969608"/>
              <a:ext cx="599209" cy="531400"/>
            </a:xfrm>
            <a:prstGeom prst="rect">
              <a:avLst/>
            </a:prstGeom>
          </p:spPr>
        </p:pic>
        <p:sp>
          <p:nvSpPr>
            <p:cNvPr id="37" name="Text Box 44">
              <a:extLst>
                <a:ext uri="{FF2B5EF4-FFF2-40B4-BE49-F238E27FC236}">
                  <a16:creationId xmlns:a16="http://schemas.microsoft.com/office/drawing/2014/main" id="{E64BBB7A-A9F7-4112-BCF2-053E60A27B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07886" y="2531401"/>
              <a:ext cx="1395806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3. PoE </a:t>
              </a:r>
              <a:r>
                <a:rPr lang="ko-KR" altLang="en-US" sz="800" dirty="0" err="1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실링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스피커</a:t>
              </a:r>
              <a:endPara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lnSpc>
                  <a:spcPct val="120000"/>
                </a:lnSpc>
                <a:buClr>
                  <a:srgbClr val="006666"/>
                </a:buClr>
                <a:buSzPct val="50000"/>
                <a:defRPr/>
              </a:pP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POE 60W/8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옴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앰프모듈이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 탑재된 액티브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실링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 스피커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8" name="연결선: 구부러짐 37">
              <a:extLst>
                <a:ext uri="{FF2B5EF4-FFF2-40B4-BE49-F238E27FC236}">
                  <a16:creationId xmlns:a16="http://schemas.microsoft.com/office/drawing/2014/main" id="{15A54874-E1B0-4E23-A934-C72565898381}"/>
                </a:ext>
              </a:extLst>
            </p:cNvPr>
            <p:cNvCxnSpPr>
              <a:cxnSpLocks/>
              <a:stCxn id="36" idx="1"/>
            </p:cNvCxnSpPr>
            <p:nvPr/>
          </p:nvCxnSpPr>
          <p:spPr>
            <a:xfrm rot="10800000">
              <a:off x="5663952" y="3225200"/>
              <a:ext cx="2915112" cy="10109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F0BEF0D8-52E7-4106-BFE3-8A25BE0CE4A8}"/>
              </a:ext>
            </a:extLst>
          </p:cNvPr>
          <p:cNvGrpSpPr/>
          <p:nvPr/>
        </p:nvGrpSpPr>
        <p:grpSpPr>
          <a:xfrm>
            <a:off x="3730840" y="1086810"/>
            <a:ext cx="3643699" cy="2134110"/>
            <a:chOff x="2578712" y="1086810"/>
            <a:chExt cx="3643699" cy="2134110"/>
          </a:xfrm>
        </p:grpSpPr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DE81E394-91CB-4D95-95B3-440B893B3B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87076" y="2554132"/>
              <a:ext cx="1944216" cy="182043"/>
            </a:xfrm>
            <a:prstGeom prst="rect">
              <a:avLst/>
            </a:prstGeom>
          </p:spPr>
        </p:pic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id="{36B0A99D-C746-4D0F-8E92-D2C29AF3EF7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23913" y="1805639"/>
              <a:ext cx="1324015" cy="71924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42" name="Picture 424" descr="컴퓨터_3-[Converted]">
              <a:extLst>
                <a:ext uri="{FF2B5EF4-FFF2-40B4-BE49-F238E27FC236}">
                  <a16:creationId xmlns:a16="http://schemas.microsoft.com/office/drawing/2014/main" id="{51124D33-7A9D-497B-AF9E-BE6CFB8E5C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5539248" y="1939094"/>
              <a:ext cx="683163" cy="454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43" name="연결선: 구부러짐 42">
              <a:extLst>
                <a:ext uri="{FF2B5EF4-FFF2-40B4-BE49-F238E27FC236}">
                  <a16:creationId xmlns:a16="http://schemas.microsoft.com/office/drawing/2014/main" id="{60DD0D67-23F2-49DC-9DF3-8F07BA9E8115}"/>
                </a:ext>
              </a:extLst>
            </p:cNvPr>
            <p:cNvCxnSpPr>
              <a:cxnSpLocks/>
              <a:stCxn id="42" idx="2"/>
              <a:endCxn id="5" idx="3"/>
            </p:cNvCxnSpPr>
            <p:nvPr/>
          </p:nvCxnSpPr>
          <p:spPr>
            <a:xfrm rot="5400000">
              <a:off x="5260506" y="2600596"/>
              <a:ext cx="827058" cy="413590"/>
            </a:xfrm>
            <a:prstGeom prst="curvedConnector2">
              <a:avLst/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4" name="연결선: 구부러짐 43">
              <a:extLst>
                <a:ext uri="{FF2B5EF4-FFF2-40B4-BE49-F238E27FC236}">
                  <a16:creationId xmlns:a16="http://schemas.microsoft.com/office/drawing/2014/main" id="{28598154-31AA-49A4-BCC7-7A42EDF6AB48}"/>
                </a:ext>
              </a:extLst>
            </p:cNvPr>
            <p:cNvCxnSpPr>
              <a:cxnSpLocks/>
              <a:stCxn id="40" idx="2"/>
              <a:endCxn id="5" idx="1"/>
            </p:cNvCxnSpPr>
            <p:nvPr/>
          </p:nvCxnSpPr>
          <p:spPr>
            <a:xfrm rot="5400000">
              <a:off x="4057981" y="2519716"/>
              <a:ext cx="484745" cy="917663"/>
            </a:xfrm>
            <a:prstGeom prst="curvedConnector4">
              <a:avLst>
                <a:gd name="adj1" fmla="val 34850"/>
                <a:gd name="adj2" fmla="val 124911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45" name="Text Box 44">
              <a:extLst>
                <a:ext uri="{FF2B5EF4-FFF2-40B4-BE49-F238E27FC236}">
                  <a16:creationId xmlns:a16="http://schemas.microsoft.com/office/drawing/2014/main" id="{B74A6200-921D-47B8-BDD6-D21EC7E6F1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5504" y="1086810"/>
              <a:ext cx="2376480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1. Network Audio DSP</a:t>
              </a:r>
              <a:r>
                <a:rPr kumimoji="0" lang="en-US" altLang="ko-KR" sz="800" i="0" u="none" strike="noStrike" kern="1200" cap="none" spc="0" normalizeH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</a:rPr>
                <a:t> (DANTE)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아날로그 입출력 각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8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채널과 단테 입출력 각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8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채널을 수용하여 오디오믹서와 같이 중앙에서 오디오 신호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가공및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분배를 처리해주는 장치 </a:t>
              </a: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076F6BE5-AF22-4027-915F-DAE1C3764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8712" y="1969032"/>
              <a:ext cx="332164" cy="38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 27">
              <a:extLst>
                <a:ext uri="{FF2B5EF4-FFF2-40B4-BE49-F238E27FC236}">
                  <a16:creationId xmlns:a16="http://schemas.microsoft.com/office/drawing/2014/main" id="{8B5B86DE-79E4-4CE5-B7F8-1F6222EA67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3425" y="2373649"/>
              <a:ext cx="346092" cy="169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1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Fire </a:t>
              </a:r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51EE8630-1073-41D5-A760-4703857C47B2}"/>
                </a:ext>
              </a:extLst>
            </p:cNvPr>
            <p:cNvSpPr/>
            <p:nvPr/>
          </p:nvSpPr>
          <p:spPr>
            <a:xfrm>
              <a:off x="2620631" y="2550746"/>
              <a:ext cx="718534" cy="211767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GPIO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9" name="TextBox 134">
              <a:extLst>
                <a:ext uri="{FF2B5EF4-FFF2-40B4-BE49-F238E27FC236}">
                  <a16:creationId xmlns:a16="http://schemas.microsoft.com/office/drawing/2014/main" id="{12D74DD3-8F5D-4AF2-8222-AE302F903334}"/>
                </a:ext>
              </a:extLst>
            </p:cNvPr>
            <p:cNvSpPr txBox="1"/>
            <p:nvPr/>
          </p:nvSpPr>
          <p:spPr>
            <a:xfrm>
              <a:off x="2856744" y="1737443"/>
              <a:ext cx="1122376" cy="807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>
                  <a:solidFill>
                    <a:srgbClr val="70AD47">
                      <a:lumMod val="75000"/>
                    </a:srgbClr>
                  </a:solidFill>
                  <a:latin typeface="나눔바른고딕OTF Light" panose="02000303000000000000" pitchFamily="50" charset="-127"/>
                  <a:ea typeface="나눔바른고딕OTF Light" panose="02000303000000000000" pitchFamily="50" charset="-127"/>
                </a:rPr>
                <a:t>외부입력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소방접점 신호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비상안내 음원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우선순위 방송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</p:txBody>
        </p:sp>
        <p:sp>
          <p:nvSpPr>
            <p:cNvPr id="50" name="화살표: 줄무늬가 있는 오른쪽 49">
              <a:extLst>
                <a:ext uri="{FF2B5EF4-FFF2-40B4-BE49-F238E27FC236}">
                  <a16:creationId xmlns:a16="http://schemas.microsoft.com/office/drawing/2014/main" id="{835F1EEB-6C16-4678-8FE8-7B29B3D0C452}"/>
                </a:ext>
              </a:extLst>
            </p:cNvPr>
            <p:cNvSpPr/>
            <p:nvPr/>
          </p:nvSpPr>
          <p:spPr>
            <a:xfrm>
              <a:off x="3431704" y="2538465"/>
              <a:ext cx="279441" cy="236328"/>
            </a:xfrm>
            <a:prstGeom prst="stripedRightArrow">
              <a:avLst>
                <a:gd name="adj1" fmla="val 37606"/>
                <a:gd name="adj2" fmla="val 56723"/>
              </a:avLst>
            </a:prstGeom>
            <a:gradFill flip="none" rotWithShape="1">
              <a:gsLst>
                <a:gs pos="0">
                  <a:srgbClr val="FF0000"/>
                </a:gs>
                <a:gs pos="49000">
                  <a:srgbClr val="FFC000">
                    <a:lumMod val="97000"/>
                    <a:lumOff val="3000"/>
                  </a:srgbClr>
                </a:gs>
                <a:gs pos="100000">
                  <a:srgbClr val="FFC000">
                    <a:lumMod val="60000"/>
                    <a:lumOff val="40000"/>
                  </a:srgbClr>
                </a:gs>
              </a:gsLst>
              <a:lin ang="81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162B047B-6646-448B-B851-1CF0126A1436}"/>
              </a:ext>
            </a:extLst>
          </p:cNvPr>
          <p:cNvGrpSpPr/>
          <p:nvPr/>
        </p:nvGrpSpPr>
        <p:grpSpPr>
          <a:xfrm>
            <a:off x="6619368" y="1135269"/>
            <a:ext cx="4137840" cy="5246059"/>
            <a:chOff x="5126512" y="1135269"/>
            <a:chExt cx="4137840" cy="5246059"/>
          </a:xfrm>
        </p:grpSpPr>
        <p:cxnSp>
          <p:nvCxnSpPr>
            <p:cNvPr id="52" name="연결선: 구부러짐 51">
              <a:extLst>
                <a:ext uri="{FF2B5EF4-FFF2-40B4-BE49-F238E27FC236}">
                  <a16:creationId xmlns:a16="http://schemas.microsoft.com/office/drawing/2014/main" id="{8054ACDE-A4B7-4590-B210-0B7CAEBD5661}"/>
                </a:ext>
              </a:extLst>
            </p:cNvPr>
            <p:cNvCxnSpPr>
              <a:cxnSpLocks/>
              <a:stCxn id="53" idx="2"/>
              <a:endCxn id="5" idx="3"/>
            </p:cNvCxnSpPr>
            <p:nvPr/>
          </p:nvCxnSpPr>
          <p:spPr>
            <a:xfrm rot="5400000">
              <a:off x="5735129" y="1884280"/>
              <a:ext cx="728024" cy="1945257"/>
            </a:xfrm>
            <a:prstGeom prst="curvedConnector2">
              <a:avLst/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pic>
          <p:nvPicPr>
            <p:cNvPr id="53" name="그림 52">
              <a:extLst>
                <a:ext uri="{FF2B5EF4-FFF2-40B4-BE49-F238E27FC236}">
                  <a16:creationId xmlns:a16="http://schemas.microsoft.com/office/drawing/2014/main" id="{0F575592-8F04-4799-A540-9D9935C1C36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00056" y="1753218"/>
              <a:ext cx="943426" cy="739678"/>
            </a:xfrm>
            <a:prstGeom prst="rect">
              <a:avLst/>
            </a:prstGeom>
          </p:spPr>
        </p:pic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id="{7AFA5340-9157-488B-8A62-B3827C9CA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017804" y="1891194"/>
              <a:ext cx="807178" cy="581956"/>
            </a:xfrm>
            <a:prstGeom prst="rect">
              <a:avLst/>
            </a:prstGeom>
          </p:spPr>
        </p:pic>
        <p:sp>
          <p:nvSpPr>
            <p:cNvPr id="55" name="Text Box 44">
              <a:extLst>
                <a:ext uri="{FF2B5EF4-FFF2-40B4-BE49-F238E27FC236}">
                  <a16:creationId xmlns:a16="http://schemas.microsoft.com/office/drawing/2014/main" id="{F2232DF7-DFD1-4090-8977-5F361ACCF6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6040" y="1135269"/>
              <a:ext cx="1224136" cy="520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4. PoE </a:t>
              </a:r>
              <a:r>
                <a:rPr lang="ko-KR" altLang="en-US" sz="800" dirty="0" err="1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앰프모듈</a:t>
              </a:r>
              <a:endPara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60W/8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옴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,120W/4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옴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D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class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파워앰프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6" name="연결선: 구부러짐 55">
              <a:extLst>
                <a:ext uri="{FF2B5EF4-FFF2-40B4-BE49-F238E27FC236}">
                  <a16:creationId xmlns:a16="http://schemas.microsoft.com/office/drawing/2014/main" id="{21A8CD69-CEA7-41C6-9473-448776BFAFFA}"/>
                </a:ext>
              </a:extLst>
            </p:cNvPr>
            <p:cNvCxnSpPr>
              <a:cxnSpLocks/>
              <a:stCxn id="67" idx="1"/>
              <a:endCxn id="5" idx="3"/>
            </p:cNvCxnSpPr>
            <p:nvPr/>
          </p:nvCxnSpPr>
          <p:spPr>
            <a:xfrm rot="10800000">
              <a:off x="5126513" y="3220920"/>
              <a:ext cx="3176245" cy="1227880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7" name="연결선: 구부러짐 56">
              <a:extLst>
                <a:ext uri="{FF2B5EF4-FFF2-40B4-BE49-F238E27FC236}">
                  <a16:creationId xmlns:a16="http://schemas.microsoft.com/office/drawing/2014/main" id="{C5EBC66D-0694-483C-A8BF-B1FAFC405821}"/>
                </a:ext>
              </a:extLst>
            </p:cNvPr>
            <p:cNvCxnSpPr>
              <a:cxnSpLocks/>
              <a:stCxn id="54" idx="1"/>
            </p:cNvCxnSpPr>
            <p:nvPr/>
          </p:nvCxnSpPr>
          <p:spPr>
            <a:xfrm rot="10800000">
              <a:off x="7384822" y="2109784"/>
              <a:ext cx="632982" cy="72389"/>
            </a:xfrm>
            <a:prstGeom prst="curvedConnector3">
              <a:avLst>
                <a:gd name="adj1" fmla="val 50000"/>
              </a:avLst>
            </a:prstGeom>
            <a:ln w="12700"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58" name="Text Box 44">
              <a:extLst>
                <a:ext uri="{FF2B5EF4-FFF2-40B4-BE49-F238E27FC236}">
                  <a16:creationId xmlns:a16="http://schemas.microsoft.com/office/drawing/2014/main" id="{C915976D-F64F-482C-97CC-E51E029A30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80176" y="1153372"/>
              <a:ext cx="1576854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패시브 혼 스피커</a:t>
              </a:r>
              <a:endPara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POE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앰프모듈으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테스트하기 위한 패시브 타입 일반형 고출력 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PA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 스피커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59" name="그림 58">
              <a:extLst>
                <a:ext uri="{FF2B5EF4-FFF2-40B4-BE49-F238E27FC236}">
                  <a16:creationId xmlns:a16="http://schemas.microsoft.com/office/drawing/2014/main" id="{2F4D359D-6F31-4BCE-A6A4-263A043A3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2889" y="4394281"/>
              <a:ext cx="599209" cy="531400"/>
            </a:xfrm>
            <a:prstGeom prst="rect">
              <a:avLst/>
            </a:prstGeom>
          </p:spPr>
        </p:pic>
        <p:pic>
          <p:nvPicPr>
            <p:cNvPr id="60" name="그림 59">
              <a:extLst>
                <a:ext uri="{FF2B5EF4-FFF2-40B4-BE49-F238E27FC236}">
                  <a16:creationId xmlns:a16="http://schemas.microsoft.com/office/drawing/2014/main" id="{0A5DC0CE-5D83-4A2B-9727-5A5F1B122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0435" y="5097519"/>
              <a:ext cx="599209" cy="531400"/>
            </a:xfrm>
            <a:prstGeom prst="rect">
              <a:avLst/>
            </a:prstGeom>
          </p:spPr>
        </p:pic>
        <p:pic>
          <p:nvPicPr>
            <p:cNvPr id="61" name="그림 60">
              <a:extLst>
                <a:ext uri="{FF2B5EF4-FFF2-40B4-BE49-F238E27FC236}">
                  <a16:creationId xmlns:a16="http://schemas.microsoft.com/office/drawing/2014/main" id="{9BD74806-82BD-4154-BDC3-762DE4ECC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1633" y="5849928"/>
              <a:ext cx="599209" cy="531400"/>
            </a:xfrm>
            <a:prstGeom prst="rect">
              <a:avLst/>
            </a:prstGeom>
          </p:spPr>
        </p:pic>
        <p:cxnSp>
          <p:nvCxnSpPr>
            <p:cNvPr id="62" name="연결선: 구부러짐 61">
              <a:extLst>
                <a:ext uri="{FF2B5EF4-FFF2-40B4-BE49-F238E27FC236}">
                  <a16:creationId xmlns:a16="http://schemas.microsoft.com/office/drawing/2014/main" id="{D95F502C-6777-40E9-8CBA-688E544751DB}"/>
                </a:ext>
              </a:extLst>
            </p:cNvPr>
            <p:cNvCxnSpPr>
              <a:cxnSpLocks/>
              <a:stCxn id="60" idx="3"/>
              <a:endCxn id="59" idx="3"/>
            </p:cNvCxnSpPr>
            <p:nvPr/>
          </p:nvCxnSpPr>
          <p:spPr>
            <a:xfrm flipV="1">
              <a:off x="7969644" y="4659981"/>
              <a:ext cx="2454" cy="703238"/>
            </a:xfrm>
            <a:prstGeom prst="curvedConnector3">
              <a:avLst>
                <a:gd name="adj1" fmla="val 9415403"/>
              </a:avLst>
            </a:prstGeom>
            <a:ln w="12700"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3" name="연결선: 구부러짐 62">
              <a:extLst>
                <a:ext uri="{FF2B5EF4-FFF2-40B4-BE49-F238E27FC236}">
                  <a16:creationId xmlns:a16="http://schemas.microsoft.com/office/drawing/2014/main" id="{456E3C8A-173B-4F76-9C62-219EB73B7AFE}"/>
                </a:ext>
              </a:extLst>
            </p:cNvPr>
            <p:cNvCxnSpPr>
              <a:cxnSpLocks/>
              <a:stCxn id="61" idx="3"/>
              <a:endCxn id="60" idx="3"/>
            </p:cNvCxnSpPr>
            <p:nvPr/>
          </p:nvCxnSpPr>
          <p:spPr>
            <a:xfrm flipH="1" flipV="1">
              <a:off x="7969644" y="5363219"/>
              <a:ext cx="1198" cy="752409"/>
            </a:xfrm>
            <a:prstGeom prst="curvedConnector3">
              <a:avLst>
                <a:gd name="adj1" fmla="val -19081803"/>
              </a:avLst>
            </a:prstGeom>
            <a:ln w="12700"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E060AA74-6A52-464D-BCA8-524DA2D9B5D1}"/>
                </a:ext>
              </a:extLst>
            </p:cNvPr>
            <p:cNvSpPr/>
            <p:nvPr/>
          </p:nvSpPr>
          <p:spPr>
            <a:xfrm>
              <a:off x="7355344" y="4878048"/>
              <a:ext cx="66877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Passive SP</a:t>
              </a:r>
              <a:endParaRPr lang="ko-KR" altLang="en-US" dirty="0"/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C840D105-DA0F-4C58-9E9D-44FF0B8AB32A}"/>
                </a:ext>
              </a:extLst>
            </p:cNvPr>
            <p:cNvSpPr/>
            <p:nvPr/>
          </p:nvSpPr>
          <p:spPr>
            <a:xfrm>
              <a:off x="7104112" y="5625585"/>
              <a:ext cx="1124026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(5,10W /70Vor100V)</a:t>
              </a:r>
              <a:endParaRPr lang="ko-KR" altLang="en-US" dirty="0"/>
            </a:p>
          </p:txBody>
        </p:sp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98234B0E-861C-4F5A-BBD9-DB9F30FF1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11927" y="4322273"/>
              <a:ext cx="599209" cy="531400"/>
            </a:xfrm>
            <a:prstGeom prst="rect">
              <a:avLst/>
            </a:prstGeom>
          </p:spPr>
        </p:pic>
        <p:pic>
          <p:nvPicPr>
            <p:cNvPr id="67" name="그림 66">
              <a:extLst>
                <a:ext uri="{FF2B5EF4-FFF2-40B4-BE49-F238E27FC236}">
                  <a16:creationId xmlns:a16="http://schemas.microsoft.com/office/drawing/2014/main" id="{291BA458-7CE0-476A-A2C0-862C53F0C2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02757" y="4314817"/>
              <a:ext cx="354974" cy="267966"/>
            </a:xfrm>
            <a:prstGeom prst="rect">
              <a:avLst/>
            </a:prstGeom>
          </p:spPr>
        </p:pic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8ED663A3-1430-448A-BB8E-9EF2C6BE66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09473" y="5025511"/>
              <a:ext cx="599209" cy="531400"/>
            </a:xfrm>
            <a:prstGeom prst="rect">
              <a:avLst/>
            </a:prstGeom>
          </p:spPr>
        </p:pic>
        <p:pic>
          <p:nvPicPr>
            <p:cNvPr id="69" name="그림 68">
              <a:extLst>
                <a:ext uri="{FF2B5EF4-FFF2-40B4-BE49-F238E27FC236}">
                  <a16:creationId xmlns:a16="http://schemas.microsoft.com/office/drawing/2014/main" id="{BBDC6239-9841-4B04-BBEA-A2C491637D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10671" y="5777920"/>
              <a:ext cx="599209" cy="531400"/>
            </a:xfrm>
            <a:prstGeom prst="rect">
              <a:avLst/>
            </a:prstGeom>
          </p:spPr>
        </p:pic>
        <p:cxnSp>
          <p:nvCxnSpPr>
            <p:cNvPr id="70" name="연결선: 구부러짐 69">
              <a:extLst>
                <a:ext uri="{FF2B5EF4-FFF2-40B4-BE49-F238E27FC236}">
                  <a16:creationId xmlns:a16="http://schemas.microsoft.com/office/drawing/2014/main" id="{C41A0F24-11F7-4D84-95DD-E71515E0E291}"/>
                </a:ext>
              </a:extLst>
            </p:cNvPr>
            <p:cNvCxnSpPr>
              <a:cxnSpLocks/>
              <a:stCxn id="68" idx="3"/>
              <a:endCxn id="66" idx="3"/>
            </p:cNvCxnSpPr>
            <p:nvPr/>
          </p:nvCxnSpPr>
          <p:spPr>
            <a:xfrm flipV="1">
              <a:off x="9008682" y="4587973"/>
              <a:ext cx="2454" cy="703238"/>
            </a:xfrm>
            <a:prstGeom prst="curvedConnector3">
              <a:avLst>
                <a:gd name="adj1" fmla="val 9415403"/>
              </a:avLst>
            </a:prstGeom>
            <a:ln w="12700"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71" name="연결선: 구부러짐 70">
              <a:extLst>
                <a:ext uri="{FF2B5EF4-FFF2-40B4-BE49-F238E27FC236}">
                  <a16:creationId xmlns:a16="http://schemas.microsoft.com/office/drawing/2014/main" id="{6A61111C-9D66-4EAE-A026-9B244A213DE2}"/>
                </a:ext>
              </a:extLst>
            </p:cNvPr>
            <p:cNvCxnSpPr>
              <a:cxnSpLocks/>
              <a:stCxn id="69" idx="3"/>
              <a:endCxn id="68" idx="3"/>
            </p:cNvCxnSpPr>
            <p:nvPr/>
          </p:nvCxnSpPr>
          <p:spPr>
            <a:xfrm flipH="1" flipV="1">
              <a:off x="9008682" y="5291211"/>
              <a:ext cx="1198" cy="752409"/>
            </a:xfrm>
            <a:prstGeom prst="curvedConnector3">
              <a:avLst>
                <a:gd name="adj1" fmla="val -19081803"/>
              </a:avLst>
            </a:prstGeom>
            <a:ln w="12700">
              <a:solidFill>
                <a:srgbClr val="0070C0"/>
              </a:solidFill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1BC6A62-1CAB-4771-8B05-BF9526C5BFF2}"/>
                </a:ext>
              </a:extLst>
            </p:cNvPr>
            <p:cNvSpPr/>
            <p:nvPr/>
          </p:nvSpPr>
          <p:spPr>
            <a:xfrm>
              <a:off x="8394382" y="4806040"/>
              <a:ext cx="66877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Passive SP</a:t>
              </a:r>
              <a:endParaRPr lang="ko-KR" altLang="en-US" dirty="0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0AE2DC52-751A-4744-B3CC-CE323CCF4C65}"/>
                </a:ext>
              </a:extLst>
            </p:cNvPr>
            <p:cNvSpPr/>
            <p:nvPr/>
          </p:nvSpPr>
          <p:spPr>
            <a:xfrm>
              <a:off x="8266963" y="5553577"/>
              <a:ext cx="997389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(20W /8&amp;16ohm)</a:t>
              </a:r>
              <a:endParaRPr lang="ko-KR" altLang="en-US" dirty="0"/>
            </a:p>
          </p:txBody>
        </p:sp>
        <p:cxnSp>
          <p:nvCxnSpPr>
            <p:cNvPr id="74" name="연결선: 구부러짐 73">
              <a:extLst>
                <a:ext uri="{FF2B5EF4-FFF2-40B4-BE49-F238E27FC236}">
                  <a16:creationId xmlns:a16="http://schemas.microsoft.com/office/drawing/2014/main" id="{17E21C1B-AFD6-483B-B6CE-0EBA64C9DB51}"/>
                </a:ext>
              </a:extLst>
            </p:cNvPr>
            <p:cNvCxnSpPr>
              <a:cxnSpLocks/>
              <a:stCxn id="76" idx="1"/>
              <a:endCxn id="5" idx="3"/>
            </p:cNvCxnSpPr>
            <p:nvPr/>
          </p:nvCxnSpPr>
          <p:spPr>
            <a:xfrm rot="10800000">
              <a:off x="5126513" y="3220920"/>
              <a:ext cx="2137207" cy="1299888"/>
            </a:xfrm>
            <a:prstGeom prst="curvedConnector3">
              <a:avLst>
                <a:gd name="adj1" fmla="val 50000"/>
              </a:avLst>
            </a:prstGeom>
            <a:ln w="12700">
              <a:prstDash val="sysDot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sp>
          <p:nvSpPr>
            <p:cNvPr id="75" name="Text Box 44">
              <a:extLst>
                <a:ext uri="{FF2B5EF4-FFF2-40B4-BE49-F238E27FC236}">
                  <a16:creationId xmlns:a16="http://schemas.microsoft.com/office/drawing/2014/main" id="{E70E8135-E585-4655-9BE5-0E0C22D9C3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69454" y="3776140"/>
              <a:ext cx="1422889" cy="6687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5. PoE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앰프</a:t>
              </a:r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+</a:t>
              </a:r>
              <a:r>
                <a:rPr lang="ko-KR" altLang="en-US" sz="800" dirty="0" err="1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실링</a:t>
              </a:r>
              <a:r>
                <a:rPr lang="ko-KR" altLang="en-US" sz="800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 스피커</a:t>
              </a:r>
              <a:endPara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algn="ctr">
                <a:lnSpc>
                  <a:spcPct val="120000"/>
                </a:lnSpc>
                <a:buClr>
                  <a:srgbClr val="006666"/>
                </a:buClr>
                <a:buSzPct val="50000"/>
                <a:defRPr/>
              </a:pP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POE 60W/8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옴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앰프모듈과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</a:endParaRPr>
            </a:p>
            <a:p>
              <a:pPr algn="ctr">
                <a:lnSpc>
                  <a:spcPct val="120000"/>
                </a:lnSpc>
                <a:buClr>
                  <a:srgbClr val="006666"/>
                </a:buClr>
                <a:buSzPct val="50000"/>
                <a:defRPr/>
              </a:pP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 조합한 패시브 </a:t>
              </a:r>
              <a:r>
                <a:rPr lang="ko-KR" altLang="en-US" sz="8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실링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</a:rPr>
                <a:t> 스피커</a:t>
              </a:r>
              <a:endPara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endParaRPr kumimoji="0" lang="en-US" altLang="ko-KR" sz="80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</a:endParaRPr>
            </a:p>
          </p:txBody>
        </p:sp>
        <p:pic>
          <p:nvPicPr>
            <p:cNvPr id="76" name="그림 75">
              <a:extLst>
                <a:ext uri="{FF2B5EF4-FFF2-40B4-BE49-F238E27FC236}">
                  <a16:creationId xmlns:a16="http://schemas.microsoft.com/office/drawing/2014/main" id="{B4BF5D4E-E443-4C35-BC5C-340B76EE6C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63719" y="4386825"/>
              <a:ext cx="354974" cy="267966"/>
            </a:xfrm>
            <a:prstGeom prst="rect">
              <a:avLst/>
            </a:prstGeom>
          </p:spPr>
        </p:pic>
      </p:grpSp>
      <p:sp>
        <p:nvSpPr>
          <p:cNvPr id="78" name="모서리가 둥근 직사각형 17">
            <a:extLst>
              <a:ext uri="{FF2B5EF4-FFF2-40B4-BE49-F238E27FC236}">
                <a16:creationId xmlns:a16="http://schemas.microsoft.com/office/drawing/2014/main" id="{1FDFA734-2381-4A45-9407-E4F180E976C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오디오  장치연결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및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기능</a:t>
            </a:r>
          </a:p>
        </p:txBody>
      </p:sp>
    </p:spTree>
    <p:extLst>
      <p:ext uri="{BB962C8B-B14F-4D97-AF65-F5344CB8AC3E}">
        <p14:creationId xmlns:p14="http://schemas.microsoft.com/office/powerpoint/2010/main" val="25829433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B00F1BFC-59C8-4331-B2B0-900176222069}"/>
              </a:ext>
            </a:extLst>
          </p:cNvPr>
          <p:cNvGrpSpPr/>
          <p:nvPr/>
        </p:nvGrpSpPr>
        <p:grpSpPr>
          <a:xfrm>
            <a:off x="1167305" y="842001"/>
            <a:ext cx="9465199" cy="5709600"/>
            <a:chOff x="222817" y="842001"/>
            <a:chExt cx="9465199" cy="5709600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EFF21B21-EE74-4331-8D78-FA5F94555B99}"/>
                </a:ext>
              </a:extLst>
            </p:cNvPr>
            <p:cNvSpPr/>
            <p:nvPr/>
          </p:nvSpPr>
          <p:spPr>
            <a:xfrm>
              <a:off x="3161752" y="5375354"/>
              <a:ext cx="3362425" cy="1104758"/>
            </a:xfrm>
            <a:prstGeom prst="roundRect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49FE16AA-A4B9-4FE5-9929-036A5381434E}"/>
                </a:ext>
              </a:extLst>
            </p:cNvPr>
            <p:cNvSpPr/>
            <p:nvPr/>
          </p:nvSpPr>
          <p:spPr>
            <a:xfrm>
              <a:off x="7027988" y="4664970"/>
              <a:ext cx="2660028" cy="1886631"/>
            </a:xfrm>
            <a:prstGeom prst="roundRect">
              <a:avLst/>
            </a:prstGeom>
            <a:solidFill>
              <a:srgbClr val="70AD47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" name="사각형: 둥근 모서리 4">
              <a:extLst>
                <a:ext uri="{FF2B5EF4-FFF2-40B4-BE49-F238E27FC236}">
                  <a16:creationId xmlns:a16="http://schemas.microsoft.com/office/drawing/2014/main" id="{B063FD90-4ED7-463C-B36B-A105B7CACB15}"/>
                </a:ext>
              </a:extLst>
            </p:cNvPr>
            <p:cNvSpPr/>
            <p:nvPr/>
          </p:nvSpPr>
          <p:spPr>
            <a:xfrm>
              <a:off x="6867729" y="842001"/>
              <a:ext cx="2804466" cy="1585143"/>
            </a:xfrm>
            <a:prstGeom prst="roundRect">
              <a:avLst/>
            </a:prstGeom>
            <a:solidFill>
              <a:srgbClr val="70AD47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75864467-FB83-4477-936D-D5B64563732A}"/>
                </a:ext>
              </a:extLst>
            </p:cNvPr>
            <p:cNvSpPr/>
            <p:nvPr/>
          </p:nvSpPr>
          <p:spPr>
            <a:xfrm>
              <a:off x="222817" y="1340768"/>
              <a:ext cx="1547833" cy="4045834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1CFAA8D8-C91A-46B1-B385-65CB21223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42139" y="5646061"/>
              <a:ext cx="2061556" cy="193030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AD02EA16-ECCD-48B9-878B-EAAB437806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42139" y="5997963"/>
              <a:ext cx="2061556" cy="19303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871AD6F-0B6A-4CF4-91FA-BE9F3F2DF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61039" y="4861647"/>
              <a:ext cx="578810" cy="574161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0EA8EAE5-79B9-4F02-B26C-0055568237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52787" y="1506913"/>
              <a:ext cx="367798" cy="625943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D9093FFE-23F5-47B6-8A08-C469E5C7A75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5213" y="1540441"/>
              <a:ext cx="655790" cy="655790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AE28797C-5105-4A62-A70E-6A59BF1D0E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70225" y="2309027"/>
              <a:ext cx="1625719" cy="293757"/>
            </a:xfrm>
            <a:prstGeom prst="rect">
              <a:avLst/>
            </a:prstGeom>
          </p:spPr>
        </p:pic>
        <p:pic>
          <p:nvPicPr>
            <p:cNvPr id="13" name="Picture 301" descr="구름">
              <a:extLst>
                <a:ext uri="{FF2B5EF4-FFF2-40B4-BE49-F238E27FC236}">
                  <a16:creationId xmlns:a16="http://schemas.microsoft.com/office/drawing/2014/main" id="{AE379F53-AD90-47AB-A8D6-842C4B52CC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550727" y="2660066"/>
              <a:ext cx="2173379" cy="1472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F591D6D2-5199-4994-AEED-3CB37295DB4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3833" y="4130743"/>
              <a:ext cx="655790" cy="74641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30582B83-D0FD-4F66-B3B8-6AC4732FC8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40751" y="2929892"/>
              <a:ext cx="1408322" cy="94209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F0DD9A22-13D3-4AEE-A69F-405ED2320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605" y="5497548"/>
              <a:ext cx="332164" cy="38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ED29503-85D7-4DC8-A755-746A77693D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0892" y="5905429"/>
              <a:ext cx="346092" cy="169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100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Fire 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F85933B2-3455-4039-8C8F-7713F89A1622}"/>
                </a:ext>
              </a:extLst>
            </p:cNvPr>
            <p:cNvSpPr/>
            <p:nvPr/>
          </p:nvSpPr>
          <p:spPr>
            <a:xfrm>
              <a:off x="836984" y="5584857"/>
              <a:ext cx="718534" cy="211767"/>
            </a:xfrm>
            <a:prstGeom prst="rect">
              <a:avLst/>
            </a:prstGeom>
            <a:solidFill>
              <a:srgbClr val="C0000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GPIO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19" name="Picture 102" descr="사람-컴퓨터_3-[Converted]">
              <a:extLst>
                <a:ext uri="{FF2B5EF4-FFF2-40B4-BE49-F238E27FC236}">
                  <a16:creationId xmlns:a16="http://schemas.microsoft.com/office/drawing/2014/main" id="{05EF6F74-BDF9-4E25-981B-45337222A0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8477" y="5638981"/>
              <a:ext cx="656258" cy="552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0496E2C4-88FA-4221-B3BB-3AADAC034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08168" y="5702502"/>
              <a:ext cx="927840" cy="822842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2F81EA67-65D0-4221-BB57-69602857B1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02555" y="6014412"/>
              <a:ext cx="464352" cy="350534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2B0DD3EF-5E56-4E3D-ABD9-EEF13C62BFB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44769" y="5698615"/>
              <a:ext cx="927840" cy="822842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A0B63F60-F74B-4794-BFE0-34EF5C839F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726544" y="6019824"/>
              <a:ext cx="464352" cy="350534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26349040-5F81-483A-B477-6874E85C0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04876" y="3906188"/>
              <a:ext cx="1211462" cy="218903"/>
            </a:xfrm>
            <a:prstGeom prst="rect">
              <a:avLst/>
            </a:prstGeom>
          </p:spPr>
        </p:pic>
        <p:sp>
          <p:nvSpPr>
            <p:cNvPr id="25" name="화살표: 왼쪽/위쪽 24">
              <a:extLst>
                <a:ext uri="{FF2B5EF4-FFF2-40B4-BE49-F238E27FC236}">
                  <a16:creationId xmlns:a16="http://schemas.microsoft.com/office/drawing/2014/main" id="{A9C79842-5AAE-417F-95AB-2D1887C160E5}"/>
                </a:ext>
              </a:extLst>
            </p:cNvPr>
            <p:cNvSpPr/>
            <p:nvPr/>
          </p:nvSpPr>
          <p:spPr>
            <a:xfrm rot="10800000">
              <a:off x="4413957" y="1063824"/>
              <a:ext cx="2409001" cy="1049490"/>
            </a:xfrm>
            <a:prstGeom prst="leftUpArrow">
              <a:avLst>
                <a:gd name="adj1" fmla="val 16321"/>
                <a:gd name="adj2" fmla="val 16605"/>
                <a:gd name="adj3" fmla="val 20548"/>
              </a:avLst>
            </a:prstGeom>
            <a:gradFill flip="none" rotWithShape="1">
              <a:gsLst>
                <a:gs pos="0">
                  <a:srgbClr val="A5A5A5">
                    <a:lumMod val="0"/>
                    <a:lumOff val="100000"/>
                  </a:srgbClr>
                </a:gs>
                <a:gs pos="0">
                  <a:srgbClr val="A5A5A5">
                    <a:lumMod val="0"/>
                    <a:lumOff val="100000"/>
                  </a:srgbClr>
                </a:gs>
                <a:gs pos="84000">
                  <a:srgbClr val="A5A5A5">
                    <a:lumMod val="10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6" name="화살표: 왼쪽/오른쪽 25">
              <a:extLst>
                <a:ext uri="{FF2B5EF4-FFF2-40B4-BE49-F238E27FC236}">
                  <a16:creationId xmlns:a16="http://schemas.microsoft.com/office/drawing/2014/main" id="{09C65EF4-413C-47E8-8C4E-BB8666B4DE5D}"/>
                </a:ext>
              </a:extLst>
            </p:cNvPr>
            <p:cNvSpPr/>
            <p:nvPr/>
          </p:nvSpPr>
          <p:spPr>
            <a:xfrm>
              <a:off x="1886772" y="3227104"/>
              <a:ext cx="1547833" cy="307754"/>
            </a:xfrm>
            <a:prstGeom prst="leftRightArrow">
              <a:avLst/>
            </a:prstGeom>
            <a:gradFill flip="none" rotWithShape="1">
              <a:gsLst>
                <a:gs pos="0">
                  <a:srgbClr val="A5A5A5">
                    <a:lumMod val="0"/>
                    <a:lumOff val="100000"/>
                  </a:srgbClr>
                </a:gs>
                <a:gs pos="0">
                  <a:srgbClr val="A5A5A5">
                    <a:lumMod val="0"/>
                    <a:lumOff val="100000"/>
                  </a:srgbClr>
                </a:gs>
                <a:gs pos="84000">
                  <a:srgbClr val="A5A5A5">
                    <a:lumMod val="10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CAT6</a:t>
              </a: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화살표: 왼쪽/오른쪽 26">
              <a:extLst>
                <a:ext uri="{FF2B5EF4-FFF2-40B4-BE49-F238E27FC236}">
                  <a16:creationId xmlns:a16="http://schemas.microsoft.com/office/drawing/2014/main" id="{C56759F9-2B2E-406F-9BD0-0B96070E22A8}"/>
                </a:ext>
              </a:extLst>
            </p:cNvPr>
            <p:cNvSpPr/>
            <p:nvPr/>
          </p:nvSpPr>
          <p:spPr>
            <a:xfrm rot="16200000">
              <a:off x="4070366" y="4640549"/>
              <a:ext cx="1104757" cy="307754"/>
            </a:xfrm>
            <a:prstGeom prst="leftRightArrow">
              <a:avLst/>
            </a:prstGeom>
            <a:gradFill flip="none" rotWithShape="1">
              <a:gsLst>
                <a:gs pos="0">
                  <a:srgbClr val="A5A5A5">
                    <a:lumMod val="0"/>
                    <a:lumOff val="100000"/>
                  </a:srgbClr>
                </a:gs>
                <a:gs pos="0">
                  <a:srgbClr val="A5A5A5">
                    <a:lumMod val="0"/>
                    <a:lumOff val="100000"/>
                  </a:srgbClr>
                </a:gs>
                <a:gs pos="84000">
                  <a:srgbClr val="A5A5A5">
                    <a:lumMod val="10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CAT6</a:t>
              </a: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모서리가 둥근 직사각형 17">
              <a:extLst>
                <a:ext uri="{FF2B5EF4-FFF2-40B4-BE49-F238E27FC236}">
                  <a16:creationId xmlns:a16="http://schemas.microsoft.com/office/drawing/2014/main" id="{B91A024A-39BA-4483-834B-682750805DE4}"/>
                </a:ext>
              </a:extLst>
            </p:cNvPr>
            <p:cNvSpPr/>
            <p:nvPr/>
          </p:nvSpPr>
          <p:spPr>
            <a:xfrm>
              <a:off x="1848879" y="1345265"/>
              <a:ext cx="1233642" cy="238610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750" b="1" i="0" u="none" strike="noStrike" kern="1200" cap="none" spc="0" normalizeH="0" baseline="0" noProof="0" dirty="0" err="1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음원</a:t>
              </a:r>
              <a:r>
                <a:rPr kumimoji="0" lang="ko-KR" altLang="en-US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(Audio Source)</a:t>
              </a:r>
              <a:endPara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모서리가 둥근 직사각형 17">
              <a:extLst>
                <a:ext uri="{FF2B5EF4-FFF2-40B4-BE49-F238E27FC236}">
                  <a16:creationId xmlns:a16="http://schemas.microsoft.com/office/drawing/2014/main" id="{29B134E8-21D4-45D5-8584-FEEFD84D4659}"/>
                </a:ext>
              </a:extLst>
            </p:cNvPr>
            <p:cNvSpPr/>
            <p:nvPr/>
          </p:nvSpPr>
          <p:spPr>
            <a:xfrm>
              <a:off x="7114593" y="2363994"/>
              <a:ext cx="1403232" cy="245804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ZONE1</a:t>
              </a:r>
              <a:r>
                <a:rPr kumimoji="0" lang="ko-KR" altLang="en-US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(Speaker Group)</a:t>
              </a:r>
              <a:endPara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모서리가 둥근 직사각형 17">
              <a:extLst>
                <a:ext uri="{FF2B5EF4-FFF2-40B4-BE49-F238E27FC236}">
                  <a16:creationId xmlns:a16="http://schemas.microsoft.com/office/drawing/2014/main" id="{1B783B88-EA94-4C0E-B9B7-0431F09B09AA}"/>
                </a:ext>
              </a:extLst>
            </p:cNvPr>
            <p:cNvSpPr/>
            <p:nvPr/>
          </p:nvSpPr>
          <p:spPr>
            <a:xfrm>
              <a:off x="7968208" y="4479340"/>
              <a:ext cx="1403232" cy="245804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ZONE2</a:t>
              </a:r>
              <a:r>
                <a:rPr kumimoji="0" lang="ko-KR" altLang="en-US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(Speaker Group)</a:t>
              </a:r>
              <a:endParaRPr kumimoji="0" lang="ko-KR" altLang="en-US" sz="75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" name="모서리가 둥근 직사각형 17">
              <a:extLst>
                <a:ext uri="{FF2B5EF4-FFF2-40B4-BE49-F238E27FC236}">
                  <a16:creationId xmlns:a16="http://schemas.microsoft.com/office/drawing/2014/main" id="{03D8E820-31B7-42C4-B33A-0B02CC0B4FE7}"/>
                </a:ext>
              </a:extLst>
            </p:cNvPr>
            <p:cNvSpPr/>
            <p:nvPr/>
          </p:nvSpPr>
          <p:spPr>
            <a:xfrm>
              <a:off x="5017332" y="4694018"/>
              <a:ext cx="1403232" cy="245804"/>
            </a:xfrm>
            <a:prstGeom prst="roundRect">
              <a:avLst>
                <a:gd name="adj" fmla="val 9900"/>
              </a:avLst>
            </a:prstGeom>
            <a:gradFill rotWithShape="1">
              <a:gsLst>
                <a:gs pos="0">
                  <a:srgbClr val="4472C4">
                    <a:satMod val="103000"/>
                    <a:lumMod val="102000"/>
                    <a:tint val="94000"/>
                  </a:srgbClr>
                </a:gs>
                <a:gs pos="50000">
                  <a:srgbClr val="4472C4">
                    <a:satMod val="110000"/>
                    <a:lumMod val="100000"/>
                    <a:shade val="100000"/>
                  </a:srgbClr>
                </a:gs>
                <a:gs pos="100000">
                  <a:srgbClr val="4472C4">
                    <a:lumMod val="99000"/>
                    <a:satMod val="120000"/>
                    <a:shade val="78000"/>
                  </a:srgb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75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메인 운영 시스템</a:t>
              </a:r>
            </a:p>
          </p:txBody>
        </p:sp>
        <p:sp>
          <p:nvSpPr>
            <p:cNvPr id="32" name="화살표: 줄무늬가 있는 오른쪽 31">
              <a:extLst>
                <a:ext uri="{FF2B5EF4-FFF2-40B4-BE49-F238E27FC236}">
                  <a16:creationId xmlns:a16="http://schemas.microsoft.com/office/drawing/2014/main" id="{64A5D89E-63FD-4381-BECE-F39FD53ACD6B}"/>
                </a:ext>
              </a:extLst>
            </p:cNvPr>
            <p:cNvSpPr/>
            <p:nvPr/>
          </p:nvSpPr>
          <p:spPr>
            <a:xfrm>
              <a:off x="1696486" y="5550787"/>
              <a:ext cx="1324298" cy="307754"/>
            </a:xfrm>
            <a:prstGeom prst="stripedRightArrow">
              <a:avLst>
                <a:gd name="adj1" fmla="val 37606"/>
                <a:gd name="adj2" fmla="val 66256"/>
              </a:avLst>
            </a:prstGeom>
            <a:gradFill flip="none" rotWithShape="1">
              <a:gsLst>
                <a:gs pos="0">
                  <a:srgbClr val="FF0000"/>
                </a:gs>
                <a:gs pos="49000">
                  <a:srgbClr val="FFC000">
                    <a:lumMod val="97000"/>
                    <a:lumOff val="3000"/>
                  </a:srgbClr>
                </a:gs>
                <a:gs pos="100000">
                  <a:srgbClr val="FFC000">
                    <a:lumMod val="60000"/>
                    <a:lumOff val="40000"/>
                  </a:srgbClr>
                </a:gs>
              </a:gsLst>
              <a:lin ang="81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Text Box 44">
              <a:extLst>
                <a:ext uri="{FF2B5EF4-FFF2-40B4-BE49-F238E27FC236}">
                  <a16:creationId xmlns:a16="http://schemas.microsoft.com/office/drawing/2014/main" id="{54E256BB-2BDD-4DE0-8D75-17EBDB82BD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315" y="2217725"/>
              <a:ext cx="1025203" cy="373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방송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 MIC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(POE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 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DANTE)</a:t>
              </a:r>
            </a:p>
          </p:txBody>
        </p:sp>
        <p:sp>
          <p:nvSpPr>
            <p:cNvPr id="34" name="Text Box 44">
              <a:extLst>
                <a:ext uri="{FF2B5EF4-FFF2-40B4-BE49-F238E27FC236}">
                  <a16:creationId xmlns:a16="http://schemas.microsoft.com/office/drawing/2014/main" id="{A40DA90F-96E1-4A02-8FE3-C27CFF532B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316" y="3561820"/>
              <a:ext cx="1276764" cy="373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BGM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서버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(DANTE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송출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)</a:t>
              </a:r>
            </a:p>
          </p:txBody>
        </p:sp>
        <p:sp>
          <p:nvSpPr>
            <p:cNvPr id="35" name="Text Box 44">
              <a:extLst>
                <a:ext uri="{FF2B5EF4-FFF2-40B4-BE49-F238E27FC236}">
                  <a16:creationId xmlns:a16="http://schemas.microsoft.com/office/drawing/2014/main" id="{21FD7138-5BA8-4FA8-B8B5-E28E3BBD3F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4688" y="4875995"/>
              <a:ext cx="1276764" cy="3732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아날로그 입출력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(POE DANTE)</a:t>
              </a:r>
            </a:p>
          </p:txBody>
        </p:sp>
        <p:sp>
          <p:nvSpPr>
            <p:cNvPr id="36" name="Text Box 44">
              <a:extLst>
                <a:ext uri="{FF2B5EF4-FFF2-40B4-BE49-F238E27FC236}">
                  <a16:creationId xmlns:a16="http://schemas.microsoft.com/office/drawing/2014/main" id="{54D20FAB-52E3-4DA1-9BE5-AA290BD66B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28406" y="6207302"/>
              <a:ext cx="2167538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오디오 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DSP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 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(DANTE I/O &amp;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아날로그 </a:t>
              </a:r>
              <a:r>
                <a:rPr lang="en-US" altLang="ko-KR" sz="800" b="1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I/O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)</a:t>
              </a:r>
            </a:p>
          </p:txBody>
        </p:sp>
        <p:sp>
          <p:nvSpPr>
            <p:cNvPr id="37" name="Text Box 44">
              <a:extLst>
                <a:ext uri="{FF2B5EF4-FFF2-40B4-BE49-F238E27FC236}">
                  <a16:creationId xmlns:a16="http://schemas.microsoft.com/office/drawing/2014/main" id="{D6F5895B-1814-4A70-B38C-A5963B8FDC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71945" y="1227368"/>
              <a:ext cx="840788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원격 음량제어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38" name="Text Box 44">
              <a:extLst>
                <a:ext uri="{FF2B5EF4-FFF2-40B4-BE49-F238E27FC236}">
                  <a16:creationId xmlns:a16="http://schemas.microsoft.com/office/drawing/2014/main" id="{38DB6666-CFC8-400F-B607-BDF7B226FA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0679" y="6236308"/>
              <a:ext cx="1440593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방송운영 </a:t>
              </a: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PC (GUI)</a:t>
              </a:r>
            </a:p>
          </p:txBody>
        </p:sp>
        <p:sp>
          <p:nvSpPr>
            <p:cNvPr id="39" name="Text Box 44">
              <a:extLst>
                <a:ext uri="{FF2B5EF4-FFF2-40B4-BE49-F238E27FC236}">
                  <a16:creationId xmlns:a16="http://schemas.microsoft.com/office/drawing/2014/main" id="{2237E539-B5B1-4598-883D-361512626C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81531" y="5464370"/>
              <a:ext cx="840788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원격 음량제어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sp>
          <p:nvSpPr>
            <p:cNvPr id="40" name="TextBox 124">
              <a:extLst>
                <a:ext uri="{FF2B5EF4-FFF2-40B4-BE49-F238E27FC236}">
                  <a16:creationId xmlns:a16="http://schemas.microsoft.com/office/drawing/2014/main" id="{89DDBDFE-8642-4FF3-8E3D-05A9F34109D7}"/>
                </a:ext>
              </a:extLst>
            </p:cNvPr>
            <p:cNvSpPr txBox="1"/>
            <p:nvPr/>
          </p:nvSpPr>
          <p:spPr>
            <a:xfrm>
              <a:off x="1786578" y="1612049"/>
              <a:ext cx="1122376" cy="622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다양한 음원 입력을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네트워크 기반으로 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전송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,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공유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</p:txBody>
        </p:sp>
        <p:sp>
          <p:nvSpPr>
            <p:cNvPr id="41" name="TextBox 125">
              <a:extLst>
                <a:ext uri="{FF2B5EF4-FFF2-40B4-BE49-F238E27FC236}">
                  <a16:creationId xmlns:a16="http://schemas.microsoft.com/office/drawing/2014/main" id="{5A2CEBD6-2E00-426E-A6F0-49129D545747}"/>
                </a:ext>
              </a:extLst>
            </p:cNvPr>
            <p:cNvSpPr txBox="1"/>
            <p:nvPr/>
          </p:nvSpPr>
          <p:spPr>
            <a:xfrm>
              <a:off x="4982693" y="4941168"/>
              <a:ext cx="1541483" cy="4378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사용자 최적화 운영 </a:t>
              </a:r>
              <a:r>
                <a:rPr lang="en-US" altLang="ko-KR" sz="800" dirty="0">
                  <a:solidFill>
                    <a:srgbClr val="70AD47">
                      <a:lumMod val="75000"/>
                    </a:srgbClr>
                  </a:solidFill>
                  <a:latin typeface="나눔바른고딕OTF Light" panose="02000303000000000000" pitchFamily="50" charset="-127"/>
                  <a:ea typeface="나눔바른고딕OTF Light" panose="02000303000000000000" pitchFamily="50" charset="-127"/>
                </a:rPr>
                <a:t>GUI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신호 제어 및 모니터링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</p:txBody>
        </p:sp>
        <p:sp>
          <p:nvSpPr>
            <p:cNvPr id="42" name="TextBox 126">
              <a:extLst>
                <a:ext uri="{FF2B5EF4-FFF2-40B4-BE49-F238E27FC236}">
                  <a16:creationId xmlns:a16="http://schemas.microsoft.com/office/drawing/2014/main" id="{D3A6A281-7743-47D8-BAA7-03B3B946B910}"/>
                </a:ext>
              </a:extLst>
            </p:cNvPr>
            <p:cNvSpPr txBox="1"/>
            <p:nvPr/>
          </p:nvSpPr>
          <p:spPr>
            <a:xfrm>
              <a:off x="6604425" y="2876935"/>
              <a:ext cx="1339934" cy="622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rgbClr val="70AD47">
                      <a:lumMod val="75000"/>
                    </a:srgbClr>
                  </a:solidFill>
                  <a:latin typeface="나눔바른고딕OTF Light" panose="02000303000000000000" pitchFamily="50" charset="-127"/>
                  <a:ea typeface="나눔바른고딕OTF Light" panose="02000303000000000000" pitchFamily="50" charset="-127"/>
                </a:rPr>
                <a:t>단테콘트롤러</a:t>
              </a:r>
              <a:r>
                <a:rPr lang="ko-KR" altLang="en-US" sz="800" dirty="0">
                  <a:solidFill>
                    <a:srgbClr val="70AD47">
                      <a:lumMod val="75000"/>
                    </a:srgbClr>
                  </a:solidFill>
                  <a:latin typeface="나눔바른고딕OTF Light" panose="02000303000000000000" pitchFamily="50" charset="-127"/>
                  <a:ea typeface="나눔바른고딕OTF Light" panose="02000303000000000000" pitchFamily="50" charset="-127"/>
                </a:rPr>
                <a:t> 프로그램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소프트웨어 기반 패치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출력 그룹 구성 및 변경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</p:txBody>
        </p:sp>
        <p:sp>
          <p:nvSpPr>
            <p:cNvPr id="43" name="Text Box 44">
              <a:extLst>
                <a:ext uri="{FF2B5EF4-FFF2-40B4-BE49-F238E27FC236}">
                  <a16:creationId xmlns:a16="http://schemas.microsoft.com/office/drawing/2014/main" id="{1C48F9A2-D149-429B-8740-395C046CAE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94391" y="2113314"/>
              <a:ext cx="1025203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POE SWITCH 1G</a:t>
              </a:r>
            </a:p>
          </p:txBody>
        </p:sp>
        <p:sp>
          <p:nvSpPr>
            <p:cNvPr id="44" name="Text Box 44">
              <a:extLst>
                <a:ext uri="{FF2B5EF4-FFF2-40B4-BE49-F238E27FC236}">
                  <a16:creationId xmlns:a16="http://schemas.microsoft.com/office/drawing/2014/main" id="{6800F4ED-08C0-41B2-AE4B-5225F58F18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42526" y="4168294"/>
              <a:ext cx="1025203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POE SWITCH 1G</a:t>
              </a:r>
            </a:p>
          </p:txBody>
        </p:sp>
        <p:sp>
          <p:nvSpPr>
            <p:cNvPr id="45" name="Text Box 44">
              <a:extLst>
                <a:ext uri="{FF2B5EF4-FFF2-40B4-BE49-F238E27FC236}">
                  <a16:creationId xmlns:a16="http://schemas.microsoft.com/office/drawing/2014/main" id="{0C17C4AD-D663-4D07-85D9-B32F866B25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45473" y="1086863"/>
              <a:ext cx="1025203" cy="264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10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 pitchFamily="50" charset="-127"/>
                  <a:cs typeface="Calibri" panose="020F0502020204030204" pitchFamily="34" charset="0"/>
                </a:rPr>
                <a:t>CAT6</a:t>
              </a:r>
            </a:p>
          </p:txBody>
        </p:sp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D171CE21-F750-481D-B9DE-96B0D6DC2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62976" y="2664958"/>
              <a:ext cx="1731048" cy="1718856"/>
            </a:xfrm>
            <a:prstGeom prst="rect">
              <a:avLst/>
            </a:prstGeom>
          </p:spPr>
        </p:pic>
        <p:pic>
          <p:nvPicPr>
            <p:cNvPr id="47" name="그림 46">
              <a:extLst>
                <a:ext uri="{FF2B5EF4-FFF2-40B4-BE49-F238E27FC236}">
                  <a16:creationId xmlns:a16="http://schemas.microsoft.com/office/drawing/2014/main" id="{F109841F-BEEA-40DD-B1D1-48B5A5FA6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23359" y="4507962"/>
              <a:ext cx="1767591" cy="96020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48" name="TextBox 134">
              <a:extLst>
                <a:ext uri="{FF2B5EF4-FFF2-40B4-BE49-F238E27FC236}">
                  <a16:creationId xmlns:a16="http://schemas.microsoft.com/office/drawing/2014/main" id="{E1E33222-EEE1-46D8-8B59-854F6D612339}"/>
                </a:ext>
              </a:extLst>
            </p:cNvPr>
            <p:cNvSpPr txBox="1"/>
            <p:nvPr/>
          </p:nvSpPr>
          <p:spPr>
            <a:xfrm>
              <a:off x="764396" y="5798719"/>
              <a:ext cx="1122376" cy="622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소방접점 신호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비상안내 음원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  <a:p>
              <a:pPr marL="0" marR="0" lvl="0" indent="0" algn="just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70AD47">
                      <a:lumMod val="75000"/>
                    </a:srgbClr>
                  </a:solidFill>
                  <a:effectLst/>
                  <a:uLnTx/>
                  <a:uFillTx/>
                  <a:latin typeface="나눔바른고딕OTF Light" panose="02000303000000000000" pitchFamily="50" charset="-127"/>
                  <a:ea typeface="나눔바른고딕OTF Light" panose="02000303000000000000" pitchFamily="50" charset="-127"/>
                  <a:cs typeface="+mn-cs"/>
                </a:rPr>
                <a:t>우선순위 방송</a:t>
              </a:r>
              <a:endPara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75000"/>
                  </a:srgbClr>
                </a:solidFill>
                <a:effectLst/>
                <a:uLnTx/>
                <a:uFillTx/>
                <a:latin typeface="나눔바른고딕OTF Light" panose="02000303000000000000" pitchFamily="50" charset="-127"/>
                <a:ea typeface="나눔바른고딕OTF Light" panose="02000303000000000000" pitchFamily="50" charset="-127"/>
                <a:cs typeface="+mn-cs"/>
              </a:endParaRPr>
            </a:p>
          </p:txBody>
        </p:sp>
        <p:sp>
          <p:nvSpPr>
            <p:cNvPr id="49" name="Text Box 44">
              <a:extLst>
                <a:ext uri="{FF2B5EF4-FFF2-40B4-BE49-F238E27FC236}">
                  <a16:creationId xmlns:a16="http://schemas.microsoft.com/office/drawing/2014/main" id="{08C3A7CE-92C4-499F-8EE2-C44A7E68E2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68471" y="5507745"/>
              <a:ext cx="987902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POE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액티브 스피커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pic>
          <p:nvPicPr>
            <p:cNvPr id="50" name="그림 49">
              <a:extLst>
                <a:ext uri="{FF2B5EF4-FFF2-40B4-BE49-F238E27FC236}">
                  <a16:creationId xmlns:a16="http://schemas.microsoft.com/office/drawing/2014/main" id="{B5FD2A27-D82D-4E37-80B7-A9EC740385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1571" y="2663169"/>
              <a:ext cx="1072920" cy="895207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51" name="Picture 424" descr="컴퓨터_3-[Converted]">
              <a:extLst>
                <a:ext uri="{FF2B5EF4-FFF2-40B4-BE49-F238E27FC236}">
                  <a16:creationId xmlns:a16="http://schemas.microsoft.com/office/drawing/2014/main" id="{6C64BA51-357D-4669-A1B2-58982EA7BE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069643" y="3156794"/>
              <a:ext cx="664702" cy="4424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" name="그림 51">
              <a:extLst>
                <a:ext uri="{FF2B5EF4-FFF2-40B4-BE49-F238E27FC236}">
                  <a16:creationId xmlns:a16="http://schemas.microsoft.com/office/drawing/2014/main" id="{AA7E2A62-5179-46E4-9224-64915E64D5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82940" y="1268760"/>
              <a:ext cx="415367" cy="313556"/>
            </a:xfrm>
            <a:prstGeom prst="rect">
              <a:avLst/>
            </a:prstGeom>
          </p:spPr>
        </p:pic>
        <p:pic>
          <p:nvPicPr>
            <p:cNvPr id="53" name="그림 52">
              <a:extLst>
                <a:ext uri="{FF2B5EF4-FFF2-40B4-BE49-F238E27FC236}">
                  <a16:creationId xmlns:a16="http://schemas.microsoft.com/office/drawing/2014/main" id="{0AADC069-091D-4961-9D63-DD36A3BB46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82940" y="1556792"/>
              <a:ext cx="415367" cy="313556"/>
            </a:xfrm>
            <a:prstGeom prst="rect">
              <a:avLst/>
            </a:prstGeom>
          </p:spPr>
        </p:pic>
        <p:pic>
          <p:nvPicPr>
            <p:cNvPr id="54" name="그림 53">
              <a:extLst>
                <a:ext uri="{FF2B5EF4-FFF2-40B4-BE49-F238E27FC236}">
                  <a16:creationId xmlns:a16="http://schemas.microsoft.com/office/drawing/2014/main" id="{B91ED618-6336-4509-B6EF-A3D4199298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382940" y="1844824"/>
              <a:ext cx="415367" cy="313556"/>
            </a:xfrm>
            <a:prstGeom prst="rect">
              <a:avLst/>
            </a:prstGeom>
          </p:spPr>
        </p:pic>
        <p:sp>
          <p:nvSpPr>
            <p:cNvPr id="55" name="Text Box 44">
              <a:extLst>
                <a:ext uri="{FF2B5EF4-FFF2-40B4-BE49-F238E27FC236}">
                  <a16:creationId xmlns:a16="http://schemas.microsoft.com/office/drawing/2014/main" id="{AFA3AF88-FEA9-4AC2-A6BD-39CF344000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342" y="2123875"/>
              <a:ext cx="1966965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UPOE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액티브 </a:t>
              </a:r>
              <a:r>
                <a:rPr lang="ko-KR" altLang="en-US" sz="800" b="1" dirty="0">
                  <a:solidFill>
                    <a:sysClr val="windowText" lastClr="000000"/>
                  </a:solidFill>
                  <a:latin typeface="맑은 고딕" pitchFamily="50" charset="-127"/>
                  <a:ea typeface="맑은 고딕" pitchFamily="50" charset="-127"/>
                </a:rPr>
                <a:t>라인 어레이 </a:t>
              </a:r>
              <a:r>
                <a:rPr kumimoji="0" lang="ko-KR" altLang="en-US" sz="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스피커</a:t>
              </a:r>
              <a:endPara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endParaRPr>
            </a:p>
          </p:txBody>
        </p:sp>
        <p:pic>
          <p:nvPicPr>
            <p:cNvPr id="56" name="그림 55">
              <a:extLst>
                <a:ext uri="{FF2B5EF4-FFF2-40B4-BE49-F238E27FC236}">
                  <a16:creationId xmlns:a16="http://schemas.microsoft.com/office/drawing/2014/main" id="{460F95AE-C488-41DE-A71B-70DD6862B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clrChange>
                <a:clrFrom>
                  <a:srgbClr val="FCFFFB"/>
                </a:clrFrom>
                <a:clrTo>
                  <a:srgbClr val="FCFF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4091" y="1069677"/>
              <a:ext cx="482990" cy="108037"/>
            </a:xfrm>
            <a:prstGeom prst="rect">
              <a:avLst/>
            </a:prstGeom>
          </p:spPr>
        </p:pic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id="{89396DC1-E30F-4FAE-9DBD-1D03087C0B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clrChange>
                <a:clrFrom>
                  <a:srgbClr val="FCFFFB"/>
                </a:clrFrom>
                <a:clrTo>
                  <a:srgbClr val="FCFF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22451" y="1055660"/>
              <a:ext cx="482990" cy="108037"/>
            </a:xfrm>
            <a:prstGeom prst="rect">
              <a:avLst/>
            </a:prstGeom>
          </p:spPr>
        </p:pic>
        <p:sp>
          <p:nvSpPr>
            <p:cNvPr id="58" name="화살표: 왼쪽/위쪽 57">
              <a:extLst>
                <a:ext uri="{FF2B5EF4-FFF2-40B4-BE49-F238E27FC236}">
                  <a16:creationId xmlns:a16="http://schemas.microsoft.com/office/drawing/2014/main" id="{5EF858F3-8297-4E31-8C0E-AC25239BDD67}"/>
                </a:ext>
              </a:extLst>
            </p:cNvPr>
            <p:cNvSpPr/>
            <p:nvPr/>
          </p:nvSpPr>
          <p:spPr>
            <a:xfrm rot="10800000" flipH="1">
              <a:off x="5700299" y="3243453"/>
              <a:ext cx="728871" cy="622543"/>
            </a:xfrm>
            <a:prstGeom prst="leftUpArrow">
              <a:avLst>
                <a:gd name="adj1" fmla="val 25410"/>
                <a:gd name="adj2" fmla="val 21001"/>
                <a:gd name="adj3" fmla="val 26143"/>
              </a:avLst>
            </a:prstGeom>
            <a:gradFill flip="none" rotWithShape="1">
              <a:gsLst>
                <a:gs pos="0">
                  <a:srgbClr val="A5A5A5">
                    <a:lumMod val="0"/>
                    <a:lumOff val="100000"/>
                  </a:srgbClr>
                </a:gs>
                <a:gs pos="0">
                  <a:srgbClr val="A5A5A5">
                    <a:lumMod val="0"/>
                    <a:lumOff val="100000"/>
                  </a:srgbClr>
                </a:gs>
                <a:gs pos="84000">
                  <a:srgbClr val="A5A5A5">
                    <a:lumMod val="10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9" name="Text Box 44">
              <a:extLst>
                <a:ext uri="{FF2B5EF4-FFF2-40B4-BE49-F238E27FC236}">
                  <a16:creationId xmlns:a16="http://schemas.microsoft.com/office/drawing/2014/main" id="{88A0F7C1-CD4B-4F78-B1A3-2907CF87AA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64037" y="3228138"/>
              <a:ext cx="1025203" cy="264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10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 pitchFamily="50" charset="-127"/>
                  <a:cs typeface="Calibri" panose="020F0502020204030204" pitchFamily="34" charset="0"/>
                </a:rPr>
                <a:t>CAT6</a:t>
              </a:r>
            </a:p>
          </p:txBody>
        </p:sp>
        <p:sp>
          <p:nvSpPr>
            <p:cNvPr id="60" name="화살표: 왼쪽/위쪽 59">
              <a:extLst>
                <a:ext uri="{FF2B5EF4-FFF2-40B4-BE49-F238E27FC236}">
                  <a16:creationId xmlns:a16="http://schemas.microsoft.com/office/drawing/2014/main" id="{66C6769D-251A-4C1D-9F9B-BE2B3B3BE919}"/>
                </a:ext>
              </a:extLst>
            </p:cNvPr>
            <p:cNvSpPr/>
            <p:nvPr/>
          </p:nvSpPr>
          <p:spPr>
            <a:xfrm rot="10800000" flipH="1">
              <a:off x="6978025" y="3908320"/>
              <a:ext cx="728871" cy="622543"/>
            </a:xfrm>
            <a:prstGeom prst="leftUpArrow">
              <a:avLst>
                <a:gd name="adj1" fmla="val 25410"/>
                <a:gd name="adj2" fmla="val 21001"/>
                <a:gd name="adj3" fmla="val 26143"/>
              </a:avLst>
            </a:prstGeom>
            <a:gradFill flip="none" rotWithShape="1">
              <a:gsLst>
                <a:gs pos="0">
                  <a:srgbClr val="A5A5A5">
                    <a:lumMod val="0"/>
                    <a:lumOff val="100000"/>
                  </a:srgbClr>
                </a:gs>
                <a:gs pos="0">
                  <a:srgbClr val="A5A5A5">
                    <a:lumMod val="0"/>
                    <a:lumOff val="100000"/>
                  </a:srgbClr>
                </a:gs>
                <a:gs pos="84000">
                  <a:srgbClr val="A5A5A5">
                    <a:lumMod val="10000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0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1" name="Text Box 44">
              <a:extLst>
                <a:ext uri="{FF2B5EF4-FFF2-40B4-BE49-F238E27FC236}">
                  <a16:creationId xmlns:a16="http://schemas.microsoft.com/office/drawing/2014/main" id="{4103FF38-C8D4-44B0-BE0D-DAD226DB4B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41763" y="3893005"/>
              <a:ext cx="1025203" cy="264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1000" i="0" u="none" strike="noStrike" kern="120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/>
                  <a:ea typeface="맑은 고딕" pitchFamily="50" charset="-127"/>
                  <a:cs typeface="Calibri" panose="020F0502020204030204" pitchFamily="34" charset="0"/>
                </a:rPr>
                <a:t>CAT6</a:t>
              </a:r>
            </a:p>
          </p:txBody>
        </p:sp>
        <p:sp>
          <p:nvSpPr>
            <p:cNvPr id="62" name="Text Box 44">
              <a:extLst>
                <a:ext uri="{FF2B5EF4-FFF2-40B4-BE49-F238E27FC236}">
                  <a16:creationId xmlns:a16="http://schemas.microsoft.com/office/drawing/2014/main" id="{A31941F3-6490-432C-94C5-DBD6C78CE6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76642" y="849541"/>
              <a:ext cx="1025203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UPOE SWITCH</a:t>
              </a:r>
            </a:p>
          </p:txBody>
        </p:sp>
        <p:sp>
          <p:nvSpPr>
            <p:cNvPr id="63" name="Text Box 44">
              <a:extLst>
                <a:ext uri="{FF2B5EF4-FFF2-40B4-BE49-F238E27FC236}">
                  <a16:creationId xmlns:a16="http://schemas.microsoft.com/office/drawing/2014/main" id="{AA584DE1-9772-48BA-BBEF-31219B1186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12224" y="1052736"/>
              <a:ext cx="1025203" cy="225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54000" rIns="5400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666"/>
                </a:buClr>
                <a:buSzPct val="5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UPOE AMP</a:t>
              </a:r>
            </a:p>
          </p:txBody>
        </p:sp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id="{E8AC039E-62A0-4CBF-8AC0-3FEC1526B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37856" y="4711998"/>
              <a:ext cx="361317" cy="790856"/>
            </a:xfrm>
            <a:prstGeom prst="rect">
              <a:avLst/>
            </a:prstGeom>
          </p:spPr>
        </p:pic>
        <p:pic>
          <p:nvPicPr>
            <p:cNvPr id="65" name="그림 64">
              <a:extLst>
                <a:ext uri="{FF2B5EF4-FFF2-40B4-BE49-F238E27FC236}">
                  <a16:creationId xmlns:a16="http://schemas.microsoft.com/office/drawing/2014/main" id="{0C871276-4ACE-4131-B7EC-56C3C89DC3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95682" y="4969136"/>
              <a:ext cx="361317" cy="503153"/>
            </a:xfrm>
            <a:prstGeom prst="rect">
              <a:avLst/>
            </a:prstGeom>
          </p:spPr>
        </p:pic>
        <p:pic>
          <p:nvPicPr>
            <p:cNvPr id="66" name="그림 65">
              <a:extLst>
                <a:ext uri="{FF2B5EF4-FFF2-40B4-BE49-F238E27FC236}">
                  <a16:creationId xmlns:a16="http://schemas.microsoft.com/office/drawing/2014/main" id="{9C8F538D-09E3-4051-A132-F08AFCF74F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39856" y="4969136"/>
              <a:ext cx="361317" cy="503153"/>
            </a:xfrm>
            <a:prstGeom prst="rect">
              <a:avLst/>
            </a:prstGeom>
          </p:spPr>
        </p:pic>
        <p:pic>
          <p:nvPicPr>
            <p:cNvPr id="67" name="그림 66">
              <a:extLst>
                <a:ext uri="{FF2B5EF4-FFF2-40B4-BE49-F238E27FC236}">
                  <a16:creationId xmlns:a16="http://schemas.microsoft.com/office/drawing/2014/main" id="{AD01E36C-7B4D-44C6-AC56-6AA7A8DBB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99173" y="4719702"/>
              <a:ext cx="361317" cy="790856"/>
            </a:xfrm>
            <a:prstGeom prst="rect">
              <a:avLst/>
            </a:prstGeom>
          </p:spPr>
        </p:pic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390B9807-6BDA-4A26-9BE9-0B8B200E46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3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35167" y="1367936"/>
              <a:ext cx="603002" cy="767628"/>
            </a:xfrm>
            <a:prstGeom prst="rect">
              <a:avLst/>
            </a:prstGeom>
          </p:spPr>
        </p:pic>
        <p:pic>
          <p:nvPicPr>
            <p:cNvPr id="69" name="그림 68">
              <a:extLst>
                <a:ext uri="{FF2B5EF4-FFF2-40B4-BE49-F238E27FC236}">
                  <a16:creationId xmlns:a16="http://schemas.microsoft.com/office/drawing/2014/main" id="{C4091C2C-10E1-4720-9C29-7B68487EF6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3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918514" y="1345197"/>
              <a:ext cx="603002" cy="767628"/>
            </a:xfrm>
            <a:prstGeom prst="rect">
              <a:avLst/>
            </a:prstGeom>
          </p:spPr>
        </p:pic>
      </p:grpSp>
      <p:sp>
        <p:nvSpPr>
          <p:cNvPr id="71" name="모서리가 둥근 직사각형 17">
            <a:extLst>
              <a:ext uri="{FF2B5EF4-FFF2-40B4-BE49-F238E27FC236}">
                <a16:creationId xmlns:a16="http://schemas.microsoft.com/office/drawing/2014/main" id="{522FA23D-65AA-468D-9C6A-63912DB0B92C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 기반 단테 음향 시스템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구성개념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59817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모서리가 둥근 직사각형 17">
            <a:extLst>
              <a:ext uri="{FF2B5EF4-FFF2-40B4-BE49-F238E27FC236}">
                <a16:creationId xmlns:a16="http://schemas.microsoft.com/office/drawing/2014/main" id="{522FA23D-65AA-468D-9C6A-63912DB0B92C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 기반 단테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AVIO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제품군 활용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id="{B30216C0-F3BC-49C3-932C-065C8FDC27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596" y="1682375"/>
            <a:ext cx="2481210" cy="1240605"/>
          </a:xfrm>
          <a:prstGeom prst="rect">
            <a:avLst/>
          </a:prstGeom>
        </p:spPr>
      </p:pic>
      <p:pic>
        <p:nvPicPr>
          <p:cNvPr id="73" name="그림 72">
            <a:extLst>
              <a:ext uri="{FF2B5EF4-FFF2-40B4-BE49-F238E27FC236}">
                <a16:creationId xmlns:a16="http://schemas.microsoft.com/office/drawing/2014/main" id="{655C6E3C-0DC2-4AC7-B8AF-CB406BB24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627" y="1132955"/>
            <a:ext cx="2563283" cy="2221512"/>
          </a:xfrm>
          <a:prstGeom prst="rect">
            <a:avLst/>
          </a:prstGeom>
        </p:spPr>
      </p:pic>
      <p:pic>
        <p:nvPicPr>
          <p:cNvPr id="74" name="그림 73">
            <a:extLst>
              <a:ext uri="{FF2B5EF4-FFF2-40B4-BE49-F238E27FC236}">
                <a16:creationId xmlns:a16="http://schemas.microsoft.com/office/drawing/2014/main" id="{36922318-8389-4099-8555-9A88CCBA11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51" y="4442977"/>
            <a:ext cx="2349300" cy="1174650"/>
          </a:xfrm>
          <a:prstGeom prst="rect">
            <a:avLst/>
          </a:prstGeom>
        </p:spPr>
      </p:pic>
      <p:pic>
        <p:nvPicPr>
          <p:cNvPr id="75" name="그림 74">
            <a:extLst>
              <a:ext uri="{FF2B5EF4-FFF2-40B4-BE49-F238E27FC236}">
                <a16:creationId xmlns:a16="http://schemas.microsoft.com/office/drawing/2014/main" id="{5D370873-F404-40FC-B041-B181E687ED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2439" y="4395224"/>
            <a:ext cx="2336004" cy="2024537"/>
          </a:xfrm>
          <a:prstGeom prst="rect">
            <a:avLst/>
          </a:prstGeom>
        </p:spPr>
      </p:pic>
      <p:pic>
        <p:nvPicPr>
          <p:cNvPr id="76" name="그림 75">
            <a:extLst>
              <a:ext uri="{FF2B5EF4-FFF2-40B4-BE49-F238E27FC236}">
                <a16:creationId xmlns:a16="http://schemas.microsoft.com/office/drawing/2014/main" id="{59DCE5C4-B6B2-4D25-9F8F-06559746415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3508" y="1132955"/>
            <a:ext cx="2065413" cy="1790025"/>
          </a:xfrm>
          <a:prstGeom prst="rect">
            <a:avLst/>
          </a:prstGeom>
        </p:spPr>
      </p:pic>
      <p:pic>
        <p:nvPicPr>
          <p:cNvPr id="77" name="그림 76">
            <a:extLst>
              <a:ext uri="{FF2B5EF4-FFF2-40B4-BE49-F238E27FC236}">
                <a16:creationId xmlns:a16="http://schemas.microsoft.com/office/drawing/2014/main" id="{EC7CAFE2-E18C-4E21-8D24-029241D1969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688" y="1659876"/>
            <a:ext cx="2458554" cy="1229278"/>
          </a:xfrm>
          <a:prstGeom prst="rect">
            <a:avLst/>
          </a:prstGeom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02635B33-6471-459D-BBAF-80F18493599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688" y="4201182"/>
            <a:ext cx="2890797" cy="1445399"/>
          </a:xfrm>
          <a:prstGeom prst="rect">
            <a:avLst/>
          </a:prstGeom>
        </p:spPr>
      </p:pic>
      <p:pic>
        <p:nvPicPr>
          <p:cNvPr id="79" name="그림 78">
            <a:extLst>
              <a:ext uri="{FF2B5EF4-FFF2-40B4-BE49-F238E27FC236}">
                <a16:creationId xmlns:a16="http://schemas.microsoft.com/office/drawing/2014/main" id="{5C1F0668-CF23-4CD9-829C-4AEA0A3C808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7426" y="4605358"/>
            <a:ext cx="2267006" cy="1964739"/>
          </a:xfrm>
          <a:prstGeom prst="rect">
            <a:avLst/>
          </a:prstGeom>
        </p:spPr>
      </p:pic>
      <p:sp>
        <p:nvSpPr>
          <p:cNvPr id="80" name="화살표: 왼쪽/오른쪽 79">
            <a:extLst>
              <a:ext uri="{FF2B5EF4-FFF2-40B4-BE49-F238E27FC236}">
                <a16:creationId xmlns:a16="http://schemas.microsoft.com/office/drawing/2014/main" id="{11069520-EC0D-4D10-BE3D-F409636F715B}"/>
              </a:ext>
            </a:extLst>
          </p:cNvPr>
          <p:cNvSpPr/>
          <p:nvPr/>
        </p:nvSpPr>
        <p:spPr>
          <a:xfrm>
            <a:off x="4889157" y="1196752"/>
            <a:ext cx="3028871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81" name="화살표: 왼쪽/오른쪽 80">
            <a:extLst>
              <a:ext uri="{FF2B5EF4-FFF2-40B4-BE49-F238E27FC236}">
                <a16:creationId xmlns:a16="http://schemas.microsoft.com/office/drawing/2014/main" id="{6A528DBC-AC11-456D-AF1E-0246CC51BDC4}"/>
              </a:ext>
            </a:extLst>
          </p:cNvPr>
          <p:cNvSpPr/>
          <p:nvPr/>
        </p:nvSpPr>
        <p:spPr>
          <a:xfrm>
            <a:off x="4912148" y="6102776"/>
            <a:ext cx="3028871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82" name="화살표: 왼쪽/오른쪽 81">
            <a:extLst>
              <a:ext uri="{FF2B5EF4-FFF2-40B4-BE49-F238E27FC236}">
                <a16:creationId xmlns:a16="http://schemas.microsoft.com/office/drawing/2014/main" id="{DEA297C0-F489-445D-861F-F3B263B0A849}"/>
              </a:ext>
            </a:extLst>
          </p:cNvPr>
          <p:cNvSpPr/>
          <p:nvPr/>
        </p:nvSpPr>
        <p:spPr>
          <a:xfrm rot="5400000">
            <a:off x="3096358" y="3653612"/>
            <a:ext cx="4790587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pic>
        <p:nvPicPr>
          <p:cNvPr id="83" name="그림 82">
            <a:extLst>
              <a:ext uri="{FF2B5EF4-FFF2-40B4-BE49-F238E27FC236}">
                <a16:creationId xmlns:a16="http://schemas.microsoft.com/office/drawing/2014/main" id="{6365132E-5237-49B5-8C59-383A92CF0F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7504" y="743450"/>
            <a:ext cx="2046398" cy="253753"/>
          </a:xfrm>
          <a:prstGeom prst="rect">
            <a:avLst/>
          </a:prstGeom>
        </p:spPr>
      </p:pic>
      <p:sp>
        <p:nvSpPr>
          <p:cNvPr id="84" name="직사각형 83">
            <a:extLst>
              <a:ext uri="{FF2B5EF4-FFF2-40B4-BE49-F238E27FC236}">
                <a16:creationId xmlns:a16="http://schemas.microsoft.com/office/drawing/2014/main" id="{C9197863-60DA-420C-B6B9-72B73583FD61}"/>
              </a:ext>
            </a:extLst>
          </p:cNvPr>
          <p:cNvSpPr/>
          <p:nvPr/>
        </p:nvSpPr>
        <p:spPr>
          <a:xfrm>
            <a:off x="1226899" y="2908745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Analog Inputs</a:t>
            </a:r>
            <a:endParaRPr lang="ko-KR" altLang="en-US" dirty="0"/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935BAEFE-4A7A-4D0E-8655-2A61C2D9FDFD}"/>
              </a:ext>
            </a:extLst>
          </p:cNvPr>
          <p:cNvSpPr/>
          <p:nvPr/>
        </p:nvSpPr>
        <p:spPr>
          <a:xfrm>
            <a:off x="1226899" y="4134168"/>
            <a:ext cx="1680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Analog Outputs</a:t>
            </a:r>
            <a:endParaRPr lang="ko-KR" altLang="en-US" dirty="0"/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id="{87FCBCAC-00B5-4BA1-8820-7F69233ACFAC}"/>
              </a:ext>
            </a:extLst>
          </p:cNvPr>
          <p:cNvSpPr/>
          <p:nvPr/>
        </p:nvSpPr>
        <p:spPr>
          <a:xfrm>
            <a:off x="6168385" y="2830137"/>
            <a:ext cx="11866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AES3/EBU</a:t>
            </a:r>
            <a:endParaRPr lang="ko-KR" altLang="en-US" dirty="0"/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1BF4AC9A-2562-42F4-9CB5-10ABB7DD3E4E}"/>
              </a:ext>
            </a:extLst>
          </p:cNvPr>
          <p:cNvSpPr/>
          <p:nvPr/>
        </p:nvSpPr>
        <p:spPr>
          <a:xfrm>
            <a:off x="6157212" y="3764612"/>
            <a:ext cx="15906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USB A/C &amp;</a:t>
            </a:r>
          </a:p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Bluetooth (5.0) </a:t>
            </a:r>
            <a:endParaRPr lang="ko-KR" altLang="en-US" dirty="0"/>
          </a:p>
        </p:txBody>
      </p:sp>
      <p:pic>
        <p:nvPicPr>
          <p:cNvPr id="88" name="그림 87">
            <a:extLst>
              <a:ext uri="{FF2B5EF4-FFF2-40B4-BE49-F238E27FC236}">
                <a16:creationId xmlns:a16="http://schemas.microsoft.com/office/drawing/2014/main" id="{D08FBDBA-A9F1-44F6-AA08-54EE48690BE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76753" y="2492896"/>
            <a:ext cx="2206174" cy="225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675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C4398D3-23CA-4192-9D37-5AD430C31005}"/>
              </a:ext>
            </a:extLst>
          </p:cNvPr>
          <p:cNvSpPr txBox="1"/>
          <p:nvPr/>
        </p:nvSpPr>
        <p:spPr>
          <a:xfrm>
            <a:off x="2927648" y="1988840"/>
            <a:ext cx="5976664" cy="3714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단테 도메인 </a:t>
            </a:r>
            <a:r>
              <a:rPr lang="ko-KR" altLang="en-US" sz="32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매니져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소프트웨어</a:t>
            </a:r>
            <a:endParaRPr lang="en-US" altLang="ko-KR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en-US" altLang="ko-KR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                                (DDM)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2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단테 장치 그룹 관리</a:t>
            </a:r>
            <a:endParaRPr lang="en-US" altLang="ko-KR" sz="2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단테 장치 설정 보안</a:t>
            </a:r>
            <a:endParaRPr lang="en-US" altLang="ko-KR" sz="2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네트워크 장치 실시간 알람</a:t>
            </a:r>
            <a:endParaRPr lang="en-US" altLang="ko-KR" sz="2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endParaRPr lang="en-US" altLang="ko-KR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76">
            <a:extLst>
              <a:ext uri="{FF2B5EF4-FFF2-40B4-BE49-F238E27FC236}">
                <a16:creationId xmlns:a16="http://schemas.microsoft.com/office/drawing/2014/main" id="{36138250-2464-4276-AB85-742CAECA12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71664" y="2852936"/>
            <a:ext cx="407432" cy="407432"/>
          </a:xfrm>
          <a:prstGeom prst="rect">
            <a:avLst/>
          </a:prstGeom>
          <a:effectLst>
            <a:outerShdw blurRad="127000" dist="1270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77" descr="A picture containing computer&#10;&#10;Description automatically generated">
            <a:extLst>
              <a:ext uri="{FF2B5EF4-FFF2-40B4-BE49-F238E27FC236}">
                <a16:creationId xmlns:a16="http://schemas.microsoft.com/office/drawing/2014/main" id="{CBDC6F85-A1D4-4839-8F38-138233EB90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472" y="2848549"/>
            <a:ext cx="3923342" cy="41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09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A886AD7-2483-40F2-8E66-AF44261C9B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64" b="31100"/>
          <a:stretch/>
        </p:blipFill>
        <p:spPr>
          <a:xfrm>
            <a:off x="8545227" y="1786974"/>
            <a:ext cx="3476936" cy="3162406"/>
          </a:xfrm>
          <a:prstGeom prst="rect">
            <a:avLst/>
          </a:prstGeom>
        </p:spPr>
      </p:pic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59207B76-B057-44DA-8003-97603C25D59A}"/>
              </a:ext>
            </a:extLst>
          </p:cNvPr>
          <p:cNvSpPr/>
          <p:nvPr/>
        </p:nvSpPr>
        <p:spPr bwMode="auto">
          <a:xfrm rot="16200000">
            <a:off x="481788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오디오 시스템 다중그룹 구성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CE4FA69-C717-4036-8207-3D3B0DC5E4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9667" y="1052736"/>
            <a:ext cx="2241072" cy="84695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5002510-C4D0-42CA-A5D9-2B284A2FD8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4734" y="5352117"/>
            <a:ext cx="2336004" cy="98742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18E4A92F-7774-4B40-A1BE-58AB14F188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9983" y="4120963"/>
            <a:ext cx="2890797" cy="144539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9E164F1-0F14-4B8C-8DCA-9029F255F2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56" y="4525139"/>
            <a:ext cx="2267006" cy="1964739"/>
          </a:xfrm>
          <a:prstGeom prst="rect">
            <a:avLst/>
          </a:prstGeom>
        </p:spPr>
      </p:pic>
      <p:sp>
        <p:nvSpPr>
          <p:cNvPr id="14" name="화살표: 왼쪽/오른쪽 13">
            <a:extLst>
              <a:ext uri="{FF2B5EF4-FFF2-40B4-BE49-F238E27FC236}">
                <a16:creationId xmlns:a16="http://schemas.microsoft.com/office/drawing/2014/main" id="{798BBA8E-EC7C-4FA2-B082-591C2D8A1769}"/>
              </a:ext>
            </a:extLst>
          </p:cNvPr>
          <p:cNvSpPr/>
          <p:nvPr/>
        </p:nvSpPr>
        <p:spPr>
          <a:xfrm>
            <a:off x="3771452" y="1116533"/>
            <a:ext cx="3028871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15" name="화살표: 왼쪽/오른쪽 14">
            <a:extLst>
              <a:ext uri="{FF2B5EF4-FFF2-40B4-BE49-F238E27FC236}">
                <a16:creationId xmlns:a16="http://schemas.microsoft.com/office/drawing/2014/main" id="{B00D7671-2AFF-4F94-A99F-DD94EC02FE1F}"/>
              </a:ext>
            </a:extLst>
          </p:cNvPr>
          <p:cNvSpPr/>
          <p:nvPr/>
        </p:nvSpPr>
        <p:spPr>
          <a:xfrm>
            <a:off x="3794443" y="6022557"/>
            <a:ext cx="3028871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16" name="화살표: 왼쪽/오른쪽 15">
            <a:extLst>
              <a:ext uri="{FF2B5EF4-FFF2-40B4-BE49-F238E27FC236}">
                <a16:creationId xmlns:a16="http://schemas.microsoft.com/office/drawing/2014/main" id="{E16EBF94-8186-4271-BBD7-E4D3DD2183F6}"/>
              </a:ext>
            </a:extLst>
          </p:cNvPr>
          <p:cNvSpPr/>
          <p:nvPr/>
        </p:nvSpPr>
        <p:spPr>
          <a:xfrm rot="5400000">
            <a:off x="1978653" y="3573393"/>
            <a:ext cx="4790587" cy="216024"/>
          </a:xfrm>
          <a:prstGeom prst="leftRightArrow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>
                <a:solidFill>
                  <a:schemeClr val="tx1"/>
                </a:solidFill>
              </a:rPr>
              <a:t>LAN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5999CBA-D028-40B9-B9C5-ABC513FAD450}"/>
              </a:ext>
            </a:extLst>
          </p:cNvPr>
          <p:cNvSpPr/>
          <p:nvPr/>
        </p:nvSpPr>
        <p:spPr>
          <a:xfrm>
            <a:off x="623392" y="1946375"/>
            <a:ext cx="16868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Speaker Output</a:t>
            </a:r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2920C79-A836-41D8-BCC6-4A2D288A59B2}"/>
              </a:ext>
            </a:extLst>
          </p:cNvPr>
          <p:cNvSpPr/>
          <p:nvPr/>
        </p:nvSpPr>
        <p:spPr>
          <a:xfrm>
            <a:off x="2025624" y="5138176"/>
            <a:ext cx="1133644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MIC Input</a:t>
            </a:r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2734927-EF2A-4E5F-AF37-70148D48B9A0}"/>
              </a:ext>
            </a:extLst>
          </p:cNvPr>
          <p:cNvSpPr/>
          <p:nvPr/>
        </p:nvSpPr>
        <p:spPr>
          <a:xfrm>
            <a:off x="6014468" y="2400257"/>
            <a:ext cx="1415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Analog I/O</a:t>
            </a:r>
            <a:endParaRPr lang="ko-KR" altLang="en-US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9299A01-358F-449D-8725-476F67CB91EE}"/>
              </a:ext>
            </a:extLst>
          </p:cNvPr>
          <p:cNvSpPr/>
          <p:nvPr/>
        </p:nvSpPr>
        <p:spPr>
          <a:xfrm>
            <a:off x="5253742" y="3869666"/>
            <a:ext cx="17046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555555"/>
                </a:solidFill>
                <a:latin typeface="Yanone Kaffeesatz"/>
              </a:rPr>
              <a:t>USB(PC Audio) </a:t>
            </a:r>
            <a:endParaRPr lang="ko-KR" altLang="en-US" dirty="0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A46C4FF7-FF05-4AF6-8657-362EE76055E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63654" y="1061667"/>
            <a:ext cx="2198455" cy="846954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42A260C7-E8F8-4522-A61D-6197C4307F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9844" y="1585376"/>
            <a:ext cx="1104723" cy="1257385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3BB388F-55EF-4DD4-A33B-E1988E3FA6C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825" y="4366535"/>
            <a:ext cx="1186448" cy="1186448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5D0CC0F9-A2F0-4315-9E29-71BEA3DCBD4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4812" y="1611965"/>
            <a:ext cx="949627" cy="84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451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49DA639A-2B9F-40E7-B802-586D15C506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64" b="31100"/>
          <a:stretch/>
        </p:blipFill>
        <p:spPr>
          <a:xfrm>
            <a:off x="4799856" y="4077072"/>
            <a:ext cx="2612605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6E0CAF6-5390-4357-BF16-A0959E7D0DF6}"/>
              </a:ext>
            </a:extLst>
          </p:cNvPr>
          <p:cNvGrpSpPr/>
          <p:nvPr/>
        </p:nvGrpSpPr>
        <p:grpSpPr>
          <a:xfrm>
            <a:off x="1271464" y="1268760"/>
            <a:ext cx="9469637" cy="4680520"/>
            <a:chOff x="363032" y="1500138"/>
            <a:chExt cx="9181605" cy="4547724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C6B60D05-4DD7-4C4F-AAA0-7C8E629770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6222" y="1500138"/>
              <a:ext cx="9045915" cy="4233118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0502FBD-4250-450B-9B86-912A87FB4D19}"/>
                </a:ext>
              </a:extLst>
            </p:cNvPr>
            <p:cNvSpPr/>
            <p:nvPr/>
          </p:nvSpPr>
          <p:spPr>
            <a:xfrm>
              <a:off x="421558" y="1896603"/>
              <a:ext cx="777898" cy="33483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C6B5DBD-0E4E-45B9-9E1F-49D47D457353}"/>
                </a:ext>
              </a:extLst>
            </p:cNvPr>
            <p:cNvSpPr/>
            <p:nvPr/>
          </p:nvSpPr>
          <p:spPr>
            <a:xfrm>
              <a:off x="363032" y="5713027"/>
              <a:ext cx="777898" cy="33483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999E4C5-3B03-4028-9E24-0F13634CE94B}"/>
                </a:ext>
              </a:extLst>
            </p:cNvPr>
            <p:cNvSpPr/>
            <p:nvPr/>
          </p:nvSpPr>
          <p:spPr>
            <a:xfrm>
              <a:off x="8737747" y="1960885"/>
              <a:ext cx="777898" cy="33483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13903ED-3886-42AE-A1A6-D7305069FCC5}"/>
                </a:ext>
              </a:extLst>
            </p:cNvPr>
            <p:cNvSpPr/>
            <p:nvPr/>
          </p:nvSpPr>
          <p:spPr>
            <a:xfrm>
              <a:off x="8766739" y="5641019"/>
              <a:ext cx="777898" cy="33483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59207B76-B057-44DA-8003-97603C25D59A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기반 오디오 시스템 다중그룹 구성</a:t>
            </a:r>
          </a:p>
        </p:txBody>
      </p:sp>
    </p:spTree>
    <p:extLst>
      <p:ext uri="{BB962C8B-B14F-4D97-AF65-F5344CB8AC3E}">
        <p14:creationId xmlns:p14="http://schemas.microsoft.com/office/powerpoint/2010/main" val="25140292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01EB2C9-90CC-44EC-8443-3FFAE2471F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004" y="1700808"/>
            <a:ext cx="5730256" cy="40844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7C3B8AE3-7F33-418F-9D84-C0C0FC16238E}"/>
              </a:ext>
            </a:extLst>
          </p:cNvPr>
          <p:cNvGrpSpPr/>
          <p:nvPr/>
        </p:nvGrpSpPr>
        <p:grpSpPr>
          <a:xfrm>
            <a:off x="6240016" y="1071154"/>
            <a:ext cx="5328592" cy="5348644"/>
            <a:chOff x="6240016" y="1071154"/>
            <a:chExt cx="5328592" cy="5348644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F72005CD-A120-49CB-9255-3FD445203D3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64621" y="3206825"/>
              <a:ext cx="3224358" cy="116442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2D5C220-E193-48F4-B512-FA9B1A9CC2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11213" y="1071154"/>
              <a:ext cx="3249396" cy="182778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294698C9-E873-483C-9F2A-7F6413401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28448" y="4684703"/>
              <a:ext cx="1440160" cy="1735095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76F10F5F-4461-4D04-AD9E-AB12C6C1E0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240016" y="4581128"/>
              <a:ext cx="3368375" cy="1838670"/>
            </a:xfrm>
            <a:prstGeom prst="rect">
              <a:avLst/>
            </a:prstGeom>
          </p:spPr>
        </p:pic>
      </p:grpSp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48A198BF-FA96-4937-BDDF-CDFC29CBEBEF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Dante Domain Manager (DDM )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적용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01856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17">
            <a:extLst>
              <a:ext uri="{FF2B5EF4-FFF2-40B4-BE49-F238E27FC236}">
                <a16:creationId xmlns:a16="http://schemas.microsoft.com/office/drawing/2014/main" id="{48A198BF-FA96-4937-BDDF-CDFC29CBEBEF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Dante Domain Manager (DDM )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적용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 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E914456-7D92-4BBE-9679-AB16E1AB5E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807" y="830176"/>
            <a:ext cx="9645316" cy="5328592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1A4CA072-9D9F-4BFF-9D39-0D83E1DA71C1}"/>
              </a:ext>
            </a:extLst>
          </p:cNvPr>
          <p:cNvSpPr/>
          <p:nvPr/>
        </p:nvSpPr>
        <p:spPr>
          <a:xfrm>
            <a:off x="7838598" y="1168510"/>
            <a:ext cx="4353402" cy="704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DANTE  Controller : </a:t>
            </a:r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단테장치 설정</a:t>
            </a:r>
            <a:r>
              <a:rPr lang="en-US" altLang="ko-K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경로지정</a:t>
            </a:r>
            <a:endPara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개방형 실시간 네트워크 장치 제어</a:t>
            </a:r>
            <a:r>
              <a:rPr lang="en-US" altLang="ko-K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ko-KR" alt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모니터링</a:t>
            </a:r>
            <a:endParaRPr lang="en-US" altLang="ko-KR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6" descr="DC Domains User.PNG">
            <a:extLst>
              <a:ext uri="{FF2B5EF4-FFF2-40B4-BE49-F238E27FC236}">
                <a16:creationId xmlns:a16="http://schemas.microsoft.com/office/drawing/2014/main" id="{E08B9F24-1789-43C3-BA62-EF145890B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9749" y="2505220"/>
            <a:ext cx="5006811" cy="3346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AA3CD36-364B-4028-AB88-D1F4D5058C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7195" y="3685912"/>
            <a:ext cx="3645998" cy="25988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4EBC5612-02A5-4E05-ABD5-4DD159EA3B51}"/>
              </a:ext>
            </a:extLst>
          </p:cNvPr>
          <p:cNvSpPr/>
          <p:nvPr/>
        </p:nvSpPr>
        <p:spPr>
          <a:xfrm>
            <a:off x="8327195" y="3685912"/>
            <a:ext cx="937157" cy="53517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62853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27C0D9D3-7628-4C72-AB97-B3BF1C053296}"/>
              </a:ext>
            </a:extLst>
          </p:cNvPr>
          <p:cNvGrpSpPr/>
          <p:nvPr/>
        </p:nvGrpSpPr>
        <p:grpSpPr>
          <a:xfrm>
            <a:off x="915893" y="1294879"/>
            <a:ext cx="4700787" cy="5126496"/>
            <a:chOff x="56456" y="1294879"/>
            <a:chExt cx="4700787" cy="5126496"/>
          </a:xfrm>
        </p:grpSpPr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82146F68-85B2-4B4D-AFA7-06DD5ECC79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456" y="1294879"/>
              <a:ext cx="4700787" cy="4496063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F1DD9888-D12F-48D1-9757-B8D95B140E44}"/>
                </a:ext>
              </a:extLst>
            </p:cNvPr>
            <p:cNvSpPr/>
            <p:nvPr/>
          </p:nvSpPr>
          <p:spPr>
            <a:xfrm>
              <a:off x="237530" y="5722979"/>
              <a:ext cx="3941458" cy="6983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r>
                <a:rPr lang="ko-KR" altLang="en-US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단테음향장치</a:t>
              </a:r>
              <a:r>
                <a: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 설치 구역별 이상유무 </a:t>
              </a:r>
              <a:endParaRPr lang="en-US" altLang="ko-K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   </a:t>
              </a:r>
              <a:r>
                <a: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실시간 </a:t>
              </a:r>
              <a:r>
                <a:rPr lang="ko-KR" altLang="en-US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알람경보</a:t>
              </a: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&amp;</a:t>
              </a:r>
              <a:r>
                <a: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확인</a:t>
              </a:r>
              <a:endParaRPr lang="en-US" altLang="ko-KR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AC534445-9598-4EF5-A3E6-B32D1569B8FE}"/>
                </a:ext>
              </a:extLst>
            </p:cNvPr>
            <p:cNvSpPr/>
            <p:nvPr/>
          </p:nvSpPr>
          <p:spPr>
            <a:xfrm>
              <a:off x="488504" y="1679753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EE95559D-B583-4B80-AA8F-B1C71A22FA11}"/>
                </a:ext>
              </a:extLst>
            </p:cNvPr>
            <p:cNvSpPr/>
            <p:nvPr/>
          </p:nvSpPr>
          <p:spPr>
            <a:xfrm>
              <a:off x="1262063" y="1686738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192A37EC-BD63-4F83-8589-757F2F9C2D07}"/>
                </a:ext>
              </a:extLst>
            </p:cNvPr>
            <p:cNvSpPr/>
            <p:nvPr/>
          </p:nvSpPr>
          <p:spPr>
            <a:xfrm>
              <a:off x="2065338" y="1678501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43B6E5AE-0FB9-43EB-AD67-1923117C5F65}"/>
                </a:ext>
              </a:extLst>
            </p:cNvPr>
            <p:cNvSpPr/>
            <p:nvPr/>
          </p:nvSpPr>
          <p:spPr>
            <a:xfrm>
              <a:off x="2889154" y="1686738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강의실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E377C69-00B5-463B-8E52-525499D0798B}"/>
                </a:ext>
              </a:extLst>
            </p:cNvPr>
            <p:cNvSpPr/>
            <p:nvPr/>
          </p:nvSpPr>
          <p:spPr>
            <a:xfrm>
              <a:off x="481984" y="3240151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>
                  <a:latin typeface="Arial" panose="020B0604020202020204" pitchFamily="34" charset="0"/>
                  <a:cs typeface="Arial" panose="020B0604020202020204" pitchFamily="34" charset="0"/>
                </a:rPr>
                <a:t>전시관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CB34E48-2357-4C44-9CFD-7D365C535678}"/>
                </a:ext>
              </a:extLst>
            </p:cNvPr>
            <p:cNvSpPr/>
            <p:nvPr/>
          </p:nvSpPr>
          <p:spPr>
            <a:xfrm>
              <a:off x="1286353" y="3240151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전시관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24A3597-4876-47FE-AB84-DBBE49CD08EF}"/>
                </a:ext>
              </a:extLst>
            </p:cNvPr>
            <p:cNvSpPr/>
            <p:nvPr/>
          </p:nvSpPr>
          <p:spPr>
            <a:xfrm>
              <a:off x="2065338" y="3238589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BGM</a:t>
              </a: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존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7B3E77F5-F25F-4520-93B8-477F388BDE8D}"/>
                </a:ext>
              </a:extLst>
            </p:cNvPr>
            <p:cNvSpPr/>
            <p:nvPr/>
          </p:nvSpPr>
          <p:spPr>
            <a:xfrm>
              <a:off x="2869707" y="3245265"/>
              <a:ext cx="683022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BGM</a:t>
              </a: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존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2928794-1440-4CB7-BD02-4B0904E5C5BD}"/>
                </a:ext>
              </a:extLst>
            </p:cNvPr>
            <p:cNvSpPr/>
            <p:nvPr/>
          </p:nvSpPr>
          <p:spPr>
            <a:xfrm>
              <a:off x="2119984" y="4156215"/>
              <a:ext cx="946196" cy="29437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운영관리</a:t>
              </a:r>
              <a:r>
                <a:rPr lang="en-US" altLang="ko-KR" sz="1000" dirty="0">
                  <a:latin typeface="Arial" panose="020B0604020202020204" pitchFamily="34" charset="0"/>
                  <a:cs typeface="Arial" panose="020B0604020202020204" pitchFamily="34" charset="0"/>
                </a:rPr>
                <a:t>PC</a:t>
              </a: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4820239-F9C2-49E4-8F72-8FA5322AA8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438" y="3864429"/>
              <a:ext cx="1825249" cy="1310203"/>
            </a:xfrm>
            <a:prstGeom prst="rect">
              <a:avLst/>
            </a:prstGeom>
          </p:spPr>
        </p:pic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64334C37-62F9-44CA-B19D-61DF44FDEB52}"/>
              </a:ext>
            </a:extLst>
          </p:cNvPr>
          <p:cNvGrpSpPr/>
          <p:nvPr/>
        </p:nvGrpSpPr>
        <p:grpSpPr>
          <a:xfrm>
            <a:off x="5934943" y="2952261"/>
            <a:ext cx="5129609" cy="3429067"/>
            <a:chOff x="4427434" y="2952261"/>
            <a:chExt cx="5129609" cy="3429067"/>
          </a:xfrm>
        </p:grpSpPr>
        <p:pic>
          <p:nvPicPr>
            <p:cNvPr id="16" name="Picture 6" descr="DC Domains User.PNG">
              <a:extLst>
                <a:ext uri="{FF2B5EF4-FFF2-40B4-BE49-F238E27FC236}">
                  <a16:creationId xmlns:a16="http://schemas.microsoft.com/office/drawing/2014/main" id="{33992B57-8EC4-4888-B025-A391709A31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27434" y="2952261"/>
              <a:ext cx="5129609" cy="3429067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608A2F09-DB23-4CA6-8696-FE5C9EE7D2F2}"/>
                </a:ext>
              </a:extLst>
            </p:cNvPr>
            <p:cNvSpPr/>
            <p:nvPr/>
          </p:nvSpPr>
          <p:spPr>
            <a:xfrm>
              <a:off x="4447887" y="5698485"/>
              <a:ext cx="3830425" cy="3752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구역별 음향장치 관리 다중그룹</a:t>
              </a: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ko-KR" altLang="en-US" sz="1400" dirty="0" err="1">
                  <a:latin typeface="Arial" panose="020B0604020202020204" pitchFamily="34" charset="0"/>
                  <a:cs typeface="Arial" panose="020B0604020202020204" pitchFamily="34" charset="0"/>
                </a:rPr>
                <a:t>서브넷</a:t>
              </a:r>
              <a:r>
                <a:rPr lang="en-US" altLang="ko-KR" sz="14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r>
                <a:rPr lang="ko-KR" alt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 생성</a:t>
              </a:r>
              <a:endParaRPr lang="en-US" altLang="ko-KR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55EC0262-4269-48D2-B75B-13E84C7D8C91}"/>
                </a:ext>
              </a:extLst>
            </p:cNvPr>
            <p:cNvSpPr/>
            <p:nvPr/>
          </p:nvSpPr>
          <p:spPr>
            <a:xfrm>
              <a:off x="6816080" y="3674475"/>
              <a:ext cx="2396655" cy="171983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3500000" scaled="1"/>
              <a:tileRect/>
            </a:gradFill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   DDM </a:t>
              </a: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핵심 관리기능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v"/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구역별 장치그룹 분할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관리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v"/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오디오데이터 동기화 점검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v"/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장치 접속유무 실시간 알람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v"/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네트워크 상황 모니터링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v"/>
              </a:pP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승인된 접속</a:t>
              </a:r>
              <a:r>
                <a:rPr lang="en-US" altLang="ko-KR" sz="1200" dirty="0">
                  <a:latin typeface="Arial" panose="020B0604020202020204" pitchFamily="34" charset="0"/>
                  <a:cs typeface="Arial" panose="020B0604020202020204" pitchFamily="34" charset="0"/>
                </a:rPr>
                <a:t>/</a:t>
              </a:r>
              <a:r>
                <a:rPr lang="ko-KR" alt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>제어 보안강화</a:t>
              </a:r>
              <a:endParaRPr lang="en-US" altLang="ko-KR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37E498A1-45C9-49E9-96FF-64B546424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911361"/>
              </p:ext>
            </p:extLst>
          </p:nvPr>
        </p:nvGraphicFramePr>
        <p:xfrm>
          <a:off x="6275894" y="1633478"/>
          <a:ext cx="4653904" cy="1112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13544">
                  <a:extLst>
                    <a:ext uri="{9D8B030D-6E8A-4147-A177-3AD203B41FA5}">
                      <a16:colId xmlns:a16="http://schemas.microsoft.com/office/drawing/2014/main" val="398392912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777087905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27097773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2160224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>
                          <a:solidFill>
                            <a:srgbClr val="FFFFFF"/>
                          </a:solidFill>
                          <a:effectLst/>
                        </a:rPr>
                        <a:t>장치 </a:t>
                      </a:r>
                      <a:r>
                        <a:rPr lang="ko-KR" altLang="en-US" sz="1000" dirty="0" err="1">
                          <a:solidFill>
                            <a:srgbClr val="FFFFFF"/>
                          </a:solidFill>
                          <a:effectLst/>
                        </a:rPr>
                        <a:t>적용수</a:t>
                      </a:r>
                      <a:r>
                        <a:rPr lang="ko-KR" altLang="en-US" sz="1000" dirty="0">
                          <a:solidFill>
                            <a:srgbClr val="FFFFFF"/>
                          </a:solidFill>
                          <a:effectLst/>
                        </a:rPr>
                        <a:t> 구분</a:t>
                      </a:r>
                      <a:endParaRPr lang="en-US" sz="100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</a:rPr>
                        <a:t>SILVER </a:t>
                      </a:r>
                      <a:endParaRPr lang="en-US" sz="100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</a:rPr>
                        <a:t>GOLD </a:t>
                      </a:r>
                      <a:endParaRPr lang="en-US" sz="100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</a:rPr>
                        <a:t>PLATINUM* </a:t>
                      </a:r>
                      <a:endParaRPr lang="en-US" sz="1000" dirty="0">
                        <a:solidFill>
                          <a:srgbClr val="FFFFFF"/>
                        </a:solidFill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1235614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000" dirty="0">
                          <a:effectLst/>
                        </a:rPr>
                        <a:t>도메인 지정 수</a:t>
                      </a:r>
                      <a:endParaRPr lang="en-US" sz="10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2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10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50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504063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000" dirty="0">
                          <a:effectLst/>
                        </a:rPr>
                        <a:t>Dante </a:t>
                      </a:r>
                      <a:r>
                        <a:rPr lang="ko-KR" altLang="en-US" sz="1000" dirty="0">
                          <a:effectLst/>
                        </a:rPr>
                        <a:t>장치 적용 수</a:t>
                      </a:r>
                      <a:endParaRPr lang="en-US" sz="1000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20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100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/>
                        <a:t>250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127408825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A80BAA3A-930F-49BD-9FAC-A3CD05A1C79A}"/>
              </a:ext>
            </a:extLst>
          </p:cNvPr>
          <p:cNvSpPr txBox="1"/>
          <p:nvPr/>
        </p:nvSpPr>
        <p:spPr>
          <a:xfrm>
            <a:off x="4203820" y="971345"/>
            <a:ext cx="57039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 Domain Manager (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DDM –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유료 소프트웨어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8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dirty="0"/>
          </a:p>
        </p:txBody>
      </p:sp>
      <p:sp>
        <p:nvSpPr>
          <p:cNvPr id="22" name="모서리가 둥근 직사각형 17">
            <a:extLst>
              <a:ext uri="{FF2B5EF4-FFF2-40B4-BE49-F238E27FC236}">
                <a16:creationId xmlns:a16="http://schemas.microsoft.com/office/drawing/2014/main" id="{88715D34-C665-493C-A82C-9E944274FA2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 </a:t>
            </a:r>
            <a:r>
              <a:rPr lang="ko-KR" altLang="en-US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장치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&amp;</a:t>
            </a:r>
            <a:r>
              <a:rPr lang="ko-KR" altLang="en-US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그룹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  <a:r>
              <a:rPr lang="en-US" altLang="ko-KR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소프트웨어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685922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060A161-6963-4C02-9FC9-DAAC0AEBD5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841021"/>
              </p:ext>
            </p:extLst>
          </p:nvPr>
        </p:nvGraphicFramePr>
        <p:xfrm>
          <a:off x="1333582" y="908720"/>
          <a:ext cx="9442938" cy="5265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0010">
                  <a:extLst>
                    <a:ext uri="{9D8B030D-6E8A-4147-A177-3AD203B41FA5}">
                      <a16:colId xmlns:a16="http://schemas.microsoft.com/office/drawing/2014/main" val="814453110"/>
                    </a:ext>
                  </a:extLst>
                </a:gridCol>
                <a:gridCol w="4291450">
                  <a:extLst>
                    <a:ext uri="{9D8B030D-6E8A-4147-A177-3AD203B41FA5}">
                      <a16:colId xmlns:a16="http://schemas.microsoft.com/office/drawing/2014/main" val="4171437918"/>
                    </a:ext>
                  </a:extLst>
                </a:gridCol>
                <a:gridCol w="4061478">
                  <a:extLst>
                    <a:ext uri="{9D8B030D-6E8A-4147-A177-3AD203B41FA5}">
                      <a16:colId xmlns:a16="http://schemas.microsoft.com/office/drawing/2014/main" val="2717952700"/>
                    </a:ext>
                  </a:extLst>
                </a:gridCol>
              </a:tblGrid>
              <a:tr h="613338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2200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200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1722601"/>
                  </a:ext>
                </a:extLst>
              </a:tr>
              <a:tr h="28428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주요사항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400" dirty="0" err="1"/>
                        <a:t>비압축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실시간 디지털 오디오 입출력 전송 </a:t>
                      </a:r>
                      <a:endParaRPr lang="en-US" altLang="ko-KR" sz="1400" dirty="0"/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ko-KR" altLang="en-US" sz="1400" dirty="0"/>
                        <a:t>디지털 신호처리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전송에 의한 음질 최적화</a:t>
                      </a:r>
                      <a:endParaRPr lang="en-US" altLang="ko-KR" sz="1400" dirty="0"/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단테장치 실시간 모니터링</a:t>
                      </a:r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네트워크 원격점검</a:t>
                      </a:r>
                      <a:endParaRPr lang="en-US" altLang="ko-KR" sz="1400" dirty="0"/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1400" b="1" dirty="0"/>
                        <a:t>1G</a:t>
                      </a:r>
                      <a:r>
                        <a:rPr lang="en-US" altLang="ko-KR" sz="1400" dirty="0"/>
                        <a:t> (PoE)</a:t>
                      </a:r>
                      <a:r>
                        <a:rPr lang="ko-KR" altLang="en-US" sz="1400" dirty="0"/>
                        <a:t> 표준 네트워크 인프라 구성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호환성</a:t>
                      </a:r>
                      <a:r>
                        <a:rPr lang="en-US" altLang="ko-KR" sz="1400" dirty="0"/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en-US" altLang="ko-KR" sz="1400" dirty="0"/>
                        <a:t>DANTE/POE </a:t>
                      </a:r>
                      <a:r>
                        <a:rPr lang="ko-KR" altLang="en-US" sz="1400" dirty="0"/>
                        <a:t>기반장치간 구성 단순화 </a:t>
                      </a:r>
                      <a:r>
                        <a:rPr lang="en-US" altLang="ko-KR" sz="1400" dirty="0"/>
                        <a:t>&amp; </a:t>
                      </a:r>
                      <a:r>
                        <a:rPr lang="ko-KR" altLang="en-US" sz="1400" dirty="0"/>
                        <a:t>확장성</a:t>
                      </a:r>
                      <a:endParaRPr lang="en-US" altLang="ko-KR" sz="1400" dirty="0"/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400" dirty="0"/>
                        <a:t>사용자 중심 </a:t>
                      </a:r>
                      <a:r>
                        <a:rPr lang="en-US" altLang="ko-KR" sz="1400" dirty="0"/>
                        <a:t>GUI</a:t>
                      </a:r>
                      <a:r>
                        <a:rPr lang="ko-KR" altLang="en-US" sz="1400" dirty="0"/>
                        <a:t>운영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다양한 운영환경에 최적화</a:t>
                      </a:r>
                      <a:endParaRPr lang="en-US" altLang="ko-KR" sz="1400" dirty="0"/>
                    </a:p>
                  </a:txBody>
                  <a:tcPr anchor="ctr"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2200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8498024"/>
                  </a:ext>
                </a:extLst>
              </a:tr>
              <a:tr h="18090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적용분야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1400" dirty="0"/>
                        <a:t>스마트의료</a:t>
                      </a:r>
                      <a:r>
                        <a:rPr lang="en-US" altLang="ko-KR" sz="1400" dirty="0"/>
                        <a:t>&amp;</a:t>
                      </a:r>
                      <a:r>
                        <a:rPr lang="ko-KR" altLang="en-US" sz="1400" dirty="0"/>
                        <a:t>교육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 err="1"/>
                        <a:t>비대면</a:t>
                      </a:r>
                      <a:r>
                        <a:rPr lang="ko-KR" altLang="en-US" sz="1400" dirty="0"/>
                        <a:t> 운영 솔루션 융합</a:t>
                      </a:r>
                      <a:endParaRPr lang="en-US" altLang="ko-KR" sz="1400" dirty="0"/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1400" dirty="0"/>
                        <a:t>공연장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종교시설</a:t>
                      </a:r>
                      <a:r>
                        <a:rPr lang="en-US" altLang="ko-KR" sz="1400" dirty="0"/>
                        <a:t>, </a:t>
                      </a:r>
                      <a:r>
                        <a:rPr lang="ko-KR" altLang="en-US" sz="1400" dirty="0"/>
                        <a:t>다채널 입체음향 </a:t>
                      </a:r>
                      <a:endParaRPr lang="en-US" altLang="ko-KR" sz="1400" dirty="0"/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1400" dirty="0"/>
                        <a:t>경기장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스마트공장 </a:t>
                      </a:r>
                      <a:r>
                        <a:rPr lang="en-US" altLang="ko-KR" sz="1400" dirty="0"/>
                        <a:t>BGM, </a:t>
                      </a:r>
                      <a:r>
                        <a:rPr lang="en-US" altLang="ko-KR" sz="1400" dirty="0" err="1"/>
                        <a:t>iP</a:t>
                      </a:r>
                      <a:r>
                        <a:rPr lang="ko-KR" altLang="en-US" sz="1400" dirty="0"/>
                        <a:t>안내방송설비</a:t>
                      </a:r>
                      <a:endParaRPr lang="en-US" altLang="ko-KR" sz="1400" dirty="0"/>
                    </a:p>
                    <a:p>
                      <a:pPr marL="171450" indent="-171450" algn="l" latinLnBrk="1">
                        <a:lnSpc>
                          <a:spcPct val="2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ko-KR" altLang="en-US" sz="1400" dirty="0"/>
                        <a:t>테마마크</a:t>
                      </a:r>
                      <a:r>
                        <a:rPr lang="en-US" altLang="ko-KR" sz="1400" dirty="0"/>
                        <a:t>,</a:t>
                      </a:r>
                      <a:r>
                        <a:rPr lang="ko-KR" altLang="en-US" sz="1400" dirty="0"/>
                        <a:t>리조트</a:t>
                      </a:r>
                      <a:r>
                        <a:rPr lang="en-US" altLang="ko-KR" sz="1400" dirty="0"/>
                        <a:t> </a:t>
                      </a:r>
                      <a:r>
                        <a:rPr lang="ko-KR" altLang="en-US" sz="1400" dirty="0"/>
                        <a:t>상업시설 </a:t>
                      </a:r>
                      <a:r>
                        <a:rPr lang="en-US" altLang="ko-KR" sz="1400" dirty="0" err="1"/>
                        <a:t>iP</a:t>
                      </a:r>
                      <a:r>
                        <a:rPr lang="ko-KR" altLang="en-US" sz="1400" dirty="0"/>
                        <a:t>전관방송</a:t>
                      </a:r>
                    </a:p>
                  </a:txBody>
                  <a:tcPr>
                    <a:lnL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ü"/>
                      </a:pPr>
                      <a:endParaRPr lang="en-US" altLang="ko-KR" sz="1000" dirty="0"/>
                    </a:p>
                  </a:txBody>
                  <a:tcPr anchor="ctr">
                    <a:lnL w="12700" cap="flat" cmpd="sng" algn="ctr">
                      <a:solidFill>
                        <a:srgbClr val="05B8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BAB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819882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9EA94EB2-23DB-4E23-9AE8-C5043918BB92}"/>
              </a:ext>
            </a:extLst>
          </p:cNvPr>
          <p:cNvGrpSpPr/>
          <p:nvPr/>
        </p:nvGrpSpPr>
        <p:grpSpPr>
          <a:xfrm>
            <a:off x="2999656" y="967109"/>
            <a:ext cx="6401867" cy="477931"/>
            <a:chOff x="1928664" y="1246516"/>
            <a:chExt cx="6401867" cy="477931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40CA5FC8-4BD7-42CE-8C1F-730793220AF1}"/>
                </a:ext>
              </a:extLst>
            </p:cNvPr>
            <p:cNvSpPr/>
            <p:nvPr/>
          </p:nvSpPr>
          <p:spPr>
            <a:xfrm>
              <a:off x="3473239" y="1246516"/>
              <a:ext cx="4857292" cy="454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(</a:t>
              </a:r>
              <a:r>
                <a:rPr lang="en-US" altLang="ko-K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D</a:t>
              </a: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igital </a:t>
              </a:r>
              <a:r>
                <a:rPr lang="en-US" altLang="ko-K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A</a:t>
              </a: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udio </a:t>
              </a:r>
              <a:r>
                <a:rPr lang="en-US" altLang="ko-K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N</a:t>
              </a: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etwork </a:t>
              </a:r>
              <a:r>
                <a:rPr lang="en-US" altLang="ko-K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T</a:t>
              </a: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hrough </a:t>
              </a:r>
              <a:r>
                <a:rPr lang="en-US" altLang="ko-K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E</a:t>
              </a:r>
              <a:r>
                <a:rPr lang="en-US" altLang="ko-KR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thernet)</a:t>
              </a: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3183FE36-3AD7-4D92-AC2F-106BB31C0C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28664" y="1305175"/>
              <a:ext cx="1381351" cy="419272"/>
            </a:xfrm>
            <a:prstGeom prst="rect">
              <a:avLst/>
            </a:prstGeom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D7B695A1-E020-4DEA-9D2B-F2519B901345}"/>
              </a:ext>
            </a:extLst>
          </p:cNvPr>
          <p:cNvGrpSpPr/>
          <p:nvPr/>
        </p:nvGrpSpPr>
        <p:grpSpPr>
          <a:xfrm>
            <a:off x="6879322" y="1563814"/>
            <a:ext cx="3562311" cy="4522635"/>
            <a:chOff x="5768557" y="1563814"/>
            <a:chExt cx="3562311" cy="4522635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ACE6610D-98E6-4DF7-BD1E-3AD72D5BCF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968208" y="1716601"/>
              <a:ext cx="882605" cy="59684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89F8DEB8-8E14-46C6-BAD4-9FBB31001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68557" y="4941168"/>
              <a:ext cx="1795537" cy="108597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5E0EC690-E3A2-49A7-84A7-90A8E5F403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68008" y="1563814"/>
              <a:ext cx="882606" cy="883235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BA87879A-B75B-442A-8375-525D2F982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73784" y="4402383"/>
              <a:ext cx="700357" cy="504056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521FCFD-55E0-4017-A836-93FA8A1A8DC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33051" y="4656380"/>
              <a:ext cx="1604847" cy="87179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B773D94B-D3F0-4A52-8B16-AD93FCF43D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44010" y="5007245"/>
              <a:ext cx="1086858" cy="107920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919398D7-284B-48C1-A36C-AC1AD78017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hq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02299" y="2240075"/>
              <a:ext cx="3218037" cy="1981013"/>
            </a:xfrm>
            <a:prstGeom prst="rect">
              <a:avLst/>
            </a:prstGeom>
          </p:spPr>
        </p:pic>
      </p:grpSp>
      <p:sp>
        <p:nvSpPr>
          <p:cNvPr id="15" name="모서리가 둥근 직사각형 17">
            <a:extLst>
              <a:ext uri="{FF2B5EF4-FFF2-40B4-BE49-F238E27FC236}">
                <a16:creationId xmlns:a16="http://schemas.microsoft.com/office/drawing/2014/main" id="{0E3C0D74-224A-446A-AFC4-F6ECC3E8EEB8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 오디오 시스템 요약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40642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00101E5E-5B3D-4337-BC69-CA8A407C18BF}"/>
              </a:ext>
            </a:extLst>
          </p:cNvPr>
          <p:cNvGrpSpPr/>
          <p:nvPr/>
        </p:nvGrpSpPr>
        <p:grpSpPr>
          <a:xfrm>
            <a:off x="6087983" y="928825"/>
            <a:ext cx="4688537" cy="5477358"/>
            <a:chOff x="5951984" y="928825"/>
            <a:chExt cx="4688537" cy="5477358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5EB83E4E-8155-4C20-8CF2-C850C0DFA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45275" y="928825"/>
              <a:ext cx="2691190" cy="2500175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4554C25D-6040-493B-9B90-656B2DFC7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1984" y="5168311"/>
              <a:ext cx="2200662" cy="1237872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259A4AF7-06D8-453B-AE22-3FF39E9B87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9858" y="4053599"/>
              <a:ext cx="2200663" cy="123787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7B5459D-7AFF-41A7-A441-313F0EB629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423" b="5901"/>
            <a:stretch/>
          </p:blipFill>
          <p:spPr>
            <a:xfrm>
              <a:off x="6248032" y="3643233"/>
              <a:ext cx="1944217" cy="117639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292929"/>
              </a:solidFill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bevelT h="38100"/>
              <a:contourClr>
                <a:srgbClr val="C0C0C0"/>
              </a:contourClr>
            </a:sp3d>
          </p:spPr>
        </p:pic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140A635C-5311-439A-A994-C4ADA5BF53C7}"/>
              </a:ext>
            </a:extLst>
          </p:cNvPr>
          <p:cNvGrpSpPr/>
          <p:nvPr/>
        </p:nvGrpSpPr>
        <p:grpSpPr>
          <a:xfrm>
            <a:off x="622476" y="861916"/>
            <a:ext cx="5260117" cy="2785451"/>
            <a:chOff x="486477" y="861916"/>
            <a:chExt cx="5260117" cy="2785451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97AA19FD-04B8-4DF7-B257-618BFFE12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5955" y="861916"/>
              <a:ext cx="2661462" cy="1498416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63BD34C-24C3-4F31-AC0C-2EBE28F668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5723" b="36961"/>
            <a:stretch/>
          </p:blipFill>
          <p:spPr>
            <a:xfrm>
              <a:off x="1024927" y="2545576"/>
              <a:ext cx="1276175" cy="110179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A4D43FED-D27D-4C5E-B4DF-31782E588E3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86477" y="2087540"/>
              <a:ext cx="1076901" cy="1100133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900B5F17-1825-412E-886E-32BB34C38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372802" y="1436256"/>
              <a:ext cx="3373792" cy="1968877"/>
            </a:xfrm>
            <a:prstGeom prst="rect">
              <a:avLst/>
            </a:prstGeom>
          </p:spPr>
        </p:pic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2672CAF-7BFA-4C44-B2CA-BC9836AAD1C6}"/>
              </a:ext>
            </a:extLst>
          </p:cNvPr>
          <p:cNvGrpSpPr/>
          <p:nvPr/>
        </p:nvGrpSpPr>
        <p:grpSpPr>
          <a:xfrm>
            <a:off x="407368" y="3923328"/>
            <a:ext cx="5478814" cy="2482855"/>
            <a:chOff x="271369" y="3923328"/>
            <a:chExt cx="5478814" cy="2482855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8658DDDA-5C71-4762-A278-CBC337CF06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377" y="3923328"/>
              <a:ext cx="2664296" cy="1498416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D95EEAF-9C2E-4256-8A50-C3FC703FF5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376391" y="4437305"/>
              <a:ext cx="3373792" cy="1968878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5A084D55-BC3C-4DA9-A307-6CBB166FE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71369" y="5112863"/>
              <a:ext cx="2350918" cy="1100133"/>
            </a:xfrm>
            <a:prstGeom prst="rect">
              <a:avLst/>
            </a:prstGeom>
          </p:spPr>
        </p:pic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6786BF1-C513-495E-BB85-55184E99B539}"/>
              </a:ext>
            </a:extLst>
          </p:cNvPr>
          <p:cNvSpPr/>
          <p:nvPr/>
        </p:nvSpPr>
        <p:spPr>
          <a:xfrm>
            <a:off x="8338413" y="5471494"/>
            <a:ext cx="3718217" cy="889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실습 트레이닝 </a:t>
            </a: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: soft-gear@naver.com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200" dirty="0">
                <a:latin typeface="Arial" panose="020B0604020202020204" pitchFamily="34" charset="0"/>
                <a:cs typeface="Arial" panose="020B0604020202020204" pitchFamily="34" charset="0"/>
              </a:rPr>
              <a:t>온라인 테스트 </a:t>
            </a: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: www.audinate.com</a:t>
            </a:r>
          </a:p>
          <a:p>
            <a:pPr>
              <a:lnSpc>
                <a:spcPct val="150000"/>
              </a:lnSpc>
            </a:pPr>
            <a:r>
              <a:rPr lang="en-US" altLang="ko-KR" sz="1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Learning / </a:t>
            </a:r>
            <a:r>
              <a:rPr lang="en-US" altLang="ko-KR" sz="1200" dirty="0" err="1">
                <a:latin typeface="Arial" panose="020B0604020202020204" pitchFamily="34" charset="0"/>
                <a:cs typeface="Arial" panose="020B0604020202020204" pitchFamily="34" charset="0"/>
              </a:rPr>
              <a:t>Trainig&amp;Certification</a:t>
            </a:r>
            <a:endParaRPr lang="en-US" altLang="ko-KR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모서리가 둥근 직사각형 17">
            <a:extLst>
              <a:ext uri="{FF2B5EF4-FFF2-40B4-BE49-F238E27FC236}">
                <a16:creationId xmlns:a16="http://schemas.microsoft.com/office/drawing/2014/main" id="{960DEB28-0CB1-4FAE-B8F9-EE959D2038DD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인증 교육과정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온라인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오프라인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안내</a:t>
            </a:r>
            <a:endParaRPr kumimoji="0"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86895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DB95F3-A7B3-488B-83BC-997D852C4366}"/>
              </a:ext>
            </a:extLst>
          </p:cNvPr>
          <p:cNvSpPr txBox="1"/>
          <p:nvPr/>
        </p:nvSpPr>
        <p:spPr>
          <a:xfrm>
            <a:off x="3287688" y="3061079"/>
            <a:ext cx="5616624" cy="73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4. IP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네트워크 기반 </a:t>
            </a:r>
            <a:r>
              <a:rPr lang="en-US" altLang="ko-KR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</a:t>
            </a:r>
            <a:r>
              <a:rPr lang="ko-KR" altLang="en-US" sz="32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설비</a:t>
            </a:r>
            <a:endParaRPr lang="en-US" altLang="ko-KR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37352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표 18">
            <a:extLst>
              <a:ext uri="{FF2B5EF4-FFF2-40B4-BE49-F238E27FC236}">
                <a16:creationId xmlns:a16="http://schemas.microsoft.com/office/drawing/2014/main" id="{6F8F0910-F195-4F27-BF88-F2AE8835F8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863201"/>
              </p:ext>
            </p:extLst>
          </p:nvPr>
        </p:nvGraphicFramePr>
        <p:xfrm>
          <a:off x="1353808" y="836712"/>
          <a:ext cx="9303810" cy="54193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526275024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1882587171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2552106825"/>
                    </a:ext>
                  </a:extLst>
                </a:gridCol>
                <a:gridCol w="1310922">
                  <a:extLst>
                    <a:ext uri="{9D8B030D-6E8A-4147-A177-3AD203B41FA5}">
                      <a16:colId xmlns:a16="http://schemas.microsoft.com/office/drawing/2014/main" val="2936488297"/>
                    </a:ext>
                  </a:extLst>
                </a:gridCol>
              </a:tblGrid>
              <a:tr h="46870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아날로그</a:t>
                      </a:r>
                      <a:r>
                        <a:rPr lang="en-US" altLang="ko-KR" sz="1400" dirty="0"/>
                        <a:t>(</a:t>
                      </a:r>
                      <a:r>
                        <a:rPr lang="ko-KR" altLang="en-US" sz="1400" dirty="0"/>
                        <a:t>구리선</a:t>
                      </a:r>
                      <a:r>
                        <a:rPr lang="en-US" altLang="ko-KR" sz="1400" dirty="0"/>
                        <a:t>)</a:t>
                      </a:r>
                      <a:r>
                        <a:rPr lang="ko-KR" altLang="en-US" sz="1400" dirty="0"/>
                        <a:t> 전송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제어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네트워크</a:t>
                      </a:r>
                      <a:r>
                        <a:rPr lang="en-US" altLang="ko-KR" sz="1400" dirty="0"/>
                        <a:t>(IP)</a:t>
                      </a:r>
                      <a:r>
                        <a:rPr lang="ko-KR" altLang="en-US" sz="1400" dirty="0"/>
                        <a:t> 전송</a:t>
                      </a:r>
                      <a:r>
                        <a:rPr lang="en-US" altLang="ko-KR" sz="1400" dirty="0"/>
                        <a:t>/</a:t>
                      </a:r>
                      <a:r>
                        <a:rPr lang="ko-KR" altLang="en-US" sz="1400" dirty="0"/>
                        <a:t>제어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특징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7515934"/>
                  </a:ext>
                </a:extLst>
              </a:tr>
              <a:tr h="31628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/>
                        <a:t>방송설비 주요계통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호환성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표준 </a:t>
                      </a:r>
                      <a:r>
                        <a:rPr kumimoji="0" lang="en-US" altLang="ko-KR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네트워크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확장성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다수의 개별선로 간소화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손실최소화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AD/DA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변환 제거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디지털 원본 데이터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설비간소화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유지보수 용이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하드웨어 및 설치자재 감소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(PoE)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공간활용성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운영장치 및 선로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단자함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최소화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사용자 중심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소프트웨어 기능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실시간 운영관리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효율성 증가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관리효율 향상</a:t>
                      </a:r>
                      <a:endParaRPr kumimoji="0" lang="en-US" altLang="ko-KR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12544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배선자재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설치 인건비 감소</a:t>
                      </a:r>
                    </a:p>
                    <a:p>
                      <a:pPr marL="0" indent="0" algn="l" latinLnBrk="1">
                        <a:buFont typeface="Wingdings" panose="05000000000000000000" pitchFamily="2" charset="2"/>
                        <a:buNone/>
                      </a:pPr>
                      <a:endParaRPr lang="ko-KR" altLang="en-US" sz="10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91754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방송장치</a:t>
                      </a:r>
                      <a:endParaRPr lang="en-US" altLang="ko-KR" sz="12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방송랙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 err="1"/>
                        <a:t>메인장치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분배장치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릴레이그룹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 err="1"/>
                        <a:t>앰프외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 err="1"/>
                        <a:t>랙</a:t>
                      </a:r>
                      <a:r>
                        <a:rPr lang="en-US" altLang="ko-KR" sz="800" dirty="0"/>
                        <a:t>3~5</a:t>
                      </a:r>
                      <a:r>
                        <a:rPr lang="ko-KR" altLang="en-US" sz="800" dirty="0"/>
                        <a:t>개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방송랙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 err="1"/>
                        <a:t>메인장치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 err="1"/>
                        <a:t>스위치허브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 err="1"/>
                        <a:t>광단자함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 err="1"/>
                        <a:t>랙</a:t>
                      </a:r>
                      <a:r>
                        <a:rPr lang="en-US" altLang="ko-KR" sz="800" dirty="0"/>
                        <a:t>1</a:t>
                      </a:r>
                      <a:r>
                        <a:rPr lang="ko-KR" altLang="en-US" sz="800" dirty="0"/>
                        <a:t>개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0038408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단자함</a:t>
                      </a:r>
                      <a:endParaRPr lang="en-US" altLang="ko-KR" sz="12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메인방송단자함</a:t>
                      </a:r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 err="1"/>
                        <a:t>방송랙</a:t>
                      </a:r>
                      <a:r>
                        <a:rPr lang="ko-KR" altLang="en-US" sz="1000" dirty="0"/>
                        <a:t> 후면</a:t>
                      </a:r>
                      <a:r>
                        <a:rPr lang="en-US" altLang="ko-KR" sz="1000" dirty="0"/>
                        <a:t>)/TPS </a:t>
                      </a:r>
                      <a:r>
                        <a:rPr lang="ko-KR" altLang="en-US" sz="1000" dirty="0" err="1"/>
                        <a:t>간선단자함</a:t>
                      </a:r>
                      <a:r>
                        <a:rPr lang="ko-KR" altLang="en-US" sz="1000" dirty="0"/>
                        <a:t>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/>
                        <a:t>각층</a:t>
                      </a:r>
                      <a:r>
                        <a:rPr lang="en-US" altLang="ko-KR" sz="800" dirty="0"/>
                        <a:t>/</a:t>
                      </a:r>
                      <a:r>
                        <a:rPr lang="ko-KR" altLang="en-US" sz="800" dirty="0"/>
                        <a:t>코어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통신랙</a:t>
                      </a:r>
                      <a:r>
                        <a:rPr lang="ko-KR" altLang="en-US" sz="1000" dirty="0"/>
                        <a:t> </a:t>
                      </a:r>
                      <a:r>
                        <a:rPr lang="ko-KR" altLang="en-US" sz="1000" dirty="0" err="1"/>
                        <a:t>방송허브</a:t>
                      </a:r>
                      <a:r>
                        <a:rPr lang="ko-KR" altLang="en-US" sz="1000" dirty="0"/>
                        <a:t> 통합설치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/>
                        <a:t>각층</a:t>
                      </a:r>
                      <a:r>
                        <a:rPr lang="en-US" altLang="ko-KR" sz="800" dirty="0"/>
                        <a:t>/</a:t>
                      </a:r>
                      <a:r>
                        <a:rPr lang="ko-KR" altLang="en-US" sz="800" dirty="0"/>
                        <a:t>코어</a:t>
                      </a:r>
                      <a:r>
                        <a:rPr lang="en-US" altLang="ko-KR" sz="800" dirty="0"/>
                        <a:t>,CCTV </a:t>
                      </a:r>
                      <a:r>
                        <a:rPr lang="ko-KR" altLang="en-US" sz="800" dirty="0"/>
                        <a:t>통합관리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6690043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선로구성</a:t>
                      </a:r>
                      <a:endParaRPr lang="en-US" altLang="ko-KR" sz="12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독립회로구간 </a:t>
                      </a:r>
                      <a:r>
                        <a:rPr lang="en-US" altLang="ko-KR" sz="1000" dirty="0"/>
                        <a:t>3</a:t>
                      </a:r>
                      <a:r>
                        <a:rPr lang="ko-KR" altLang="en-US" sz="1000" dirty="0"/>
                        <a:t>선식</a:t>
                      </a:r>
                      <a:r>
                        <a:rPr lang="en-US" altLang="ko-KR" sz="1000" dirty="0"/>
                        <a:t>,2</a:t>
                      </a:r>
                      <a:r>
                        <a:rPr lang="ko-KR" altLang="en-US" sz="1000" dirty="0"/>
                        <a:t>선식 적용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 err="1"/>
                        <a:t>장치별</a:t>
                      </a:r>
                      <a:r>
                        <a:rPr lang="ko-KR" altLang="en-US" sz="1000" dirty="0"/>
                        <a:t> 독자적인 설치자재</a:t>
                      </a:r>
                      <a:endParaRPr lang="ko-KR" alt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방송장치</a:t>
                      </a:r>
                      <a:r>
                        <a:rPr lang="en-US" altLang="ko-KR" sz="1000" dirty="0"/>
                        <a:t>&gt;POE </a:t>
                      </a:r>
                      <a:r>
                        <a:rPr lang="ko-KR" altLang="en-US" sz="1000" dirty="0"/>
                        <a:t>스피커 네트워크 구성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/>
                        <a:t>설치자재 단순화</a:t>
                      </a:r>
                      <a:endParaRPr lang="ko-KR" altLang="en-US" sz="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2918867"/>
                  </a:ext>
                </a:extLst>
              </a:tr>
              <a:tr h="342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확장성</a:t>
                      </a:r>
                      <a:endParaRPr lang="en-US" altLang="ko-KR" sz="12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스피커</a:t>
                      </a:r>
                      <a:r>
                        <a:rPr lang="en-US" altLang="ko-KR" sz="1000" dirty="0"/>
                        <a:t>, </a:t>
                      </a:r>
                      <a:r>
                        <a:rPr lang="ko-KR" altLang="en-US" sz="1000" dirty="0" err="1"/>
                        <a:t>독립회로증설시</a:t>
                      </a:r>
                      <a:r>
                        <a:rPr lang="ko-KR" altLang="en-US" sz="1000" dirty="0"/>
                        <a:t> 앰프 및 선로구간 물리적 회선추가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스피커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/>
                        <a:t>회로추가시 </a:t>
                      </a:r>
                      <a:r>
                        <a:rPr lang="en-US" altLang="ko-KR" sz="1000" dirty="0"/>
                        <a:t>POE </a:t>
                      </a:r>
                      <a:r>
                        <a:rPr lang="ko-KR" altLang="en-US" sz="1000" dirty="0"/>
                        <a:t>스피커 추가 </a:t>
                      </a:r>
                      <a:r>
                        <a:rPr lang="en-US" altLang="ko-KR" sz="800" dirty="0"/>
                        <a:t>(</a:t>
                      </a:r>
                      <a:r>
                        <a:rPr lang="ko-KR" altLang="en-US" sz="800" dirty="0"/>
                        <a:t>최대 </a:t>
                      </a:r>
                      <a:r>
                        <a:rPr lang="en-US" altLang="ko-KR" sz="800" dirty="0"/>
                        <a:t>512</a:t>
                      </a:r>
                      <a:r>
                        <a:rPr lang="ko-KR" altLang="en-US" sz="800" dirty="0"/>
                        <a:t>채널 용량</a:t>
                      </a:r>
                      <a:r>
                        <a:rPr lang="en-US" altLang="ko-KR" sz="800" dirty="0"/>
                        <a:t>)</a:t>
                      </a:r>
                      <a:endParaRPr lang="ko-KR" altLang="en-US" sz="8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9714130"/>
                  </a:ext>
                </a:extLst>
              </a:tr>
              <a:tr h="3647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운영</a:t>
                      </a:r>
                      <a:r>
                        <a:rPr lang="en-US" altLang="ko-KR" sz="1200" dirty="0"/>
                        <a:t>&amp;</a:t>
                      </a:r>
                      <a:r>
                        <a:rPr lang="ko-KR" altLang="en-US" sz="1200" dirty="0"/>
                        <a:t>관리</a:t>
                      </a:r>
                      <a:endParaRPr lang="en-US" altLang="ko-KR" sz="12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복잡한 장치구성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/>
                        <a:t>선로관리 </a:t>
                      </a:r>
                      <a:r>
                        <a:rPr lang="en-US" altLang="ko-KR" sz="1000" dirty="0"/>
                        <a:t>/ </a:t>
                      </a:r>
                      <a:r>
                        <a:rPr lang="ko-KR" altLang="en-US" sz="1000" dirty="0"/>
                        <a:t>실시간 운영상황 모니터링 제한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단순한 장치구성</a:t>
                      </a:r>
                      <a:r>
                        <a:rPr lang="en-US" altLang="ko-KR" sz="1000" dirty="0"/>
                        <a:t>,</a:t>
                      </a:r>
                      <a:r>
                        <a:rPr lang="ko-KR" altLang="en-US" sz="1000" dirty="0"/>
                        <a:t>결선작업 불필요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실시간 모니터링 구현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3175288"/>
                  </a:ext>
                </a:extLst>
              </a:tr>
            </a:tbl>
          </a:graphicData>
        </a:graphic>
      </p:graphicFrame>
      <p:pic>
        <p:nvPicPr>
          <p:cNvPr id="19" name="그림 18">
            <a:extLst>
              <a:ext uri="{FF2B5EF4-FFF2-40B4-BE49-F238E27FC236}">
                <a16:creationId xmlns:a16="http://schemas.microsoft.com/office/drawing/2014/main" id="{18F62175-3E2A-4F86-B750-1E6E667030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940305" y="1747690"/>
            <a:ext cx="1181381" cy="9361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6BD9E9A-B7D4-4C64-9836-8F4A6E592FE6}"/>
              </a:ext>
            </a:extLst>
          </p:cNvPr>
          <p:cNvSpPr txBox="1"/>
          <p:nvPr/>
        </p:nvSpPr>
        <p:spPr>
          <a:xfrm>
            <a:off x="5962319" y="1317602"/>
            <a:ext cx="1224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err="1"/>
              <a:t>메인장치</a:t>
            </a:r>
            <a:r>
              <a:rPr lang="en-US" altLang="ko-KR" sz="1000" dirty="0"/>
              <a:t>+</a:t>
            </a:r>
            <a:r>
              <a:rPr lang="ko-KR" altLang="en-US" sz="1000" dirty="0"/>
              <a:t>스위치</a:t>
            </a: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CBD61CB4-3E44-4920-9E49-41ADDE00BB85}"/>
              </a:ext>
            </a:extLst>
          </p:cNvPr>
          <p:cNvSpPr/>
          <p:nvPr/>
        </p:nvSpPr>
        <p:spPr>
          <a:xfrm>
            <a:off x="7355133" y="3705806"/>
            <a:ext cx="630780" cy="6030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1</a:t>
            </a: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F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TPS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dirty="0" err="1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통신랙</a:t>
            </a:r>
            <a:endParaRPr lang="en-US" altLang="ko-KR" sz="800" dirty="0">
              <a:solidFill>
                <a:schemeClr val="tx1"/>
              </a:solidFill>
              <a:latin typeface="Calibri"/>
              <a:ea typeface="맑은 고딕" panose="020B0503020000020004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POE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허브</a:t>
            </a:r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669BD34-EBD3-468C-8364-A98548CA88E2}"/>
              </a:ext>
            </a:extLst>
          </p:cNvPr>
          <p:cNvSpPr/>
          <p:nvPr/>
        </p:nvSpPr>
        <p:spPr>
          <a:xfrm>
            <a:off x="7355132" y="3149207"/>
            <a:ext cx="630779" cy="3646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2</a:t>
            </a: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F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TPS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dirty="0" err="1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통신랙</a:t>
            </a:r>
            <a:endParaRPr lang="en-US" altLang="ko-KR" sz="800" dirty="0">
              <a:solidFill>
                <a:schemeClr val="tx1"/>
              </a:solidFill>
              <a:latin typeface="Calibri"/>
              <a:ea typeface="맑은 고딕" panose="020B0503020000020004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POE</a:t>
            </a:r>
            <a:r>
              <a:rPr lang="ko-KR" altLang="en-US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허브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EFC36EAE-F393-4296-89FB-F5D524EC76D1}"/>
              </a:ext>
            </a:extLst>
          </p:cNvPr>
          <p:cNvSpPr/>
          <p:nvPr/>
        </p:nvSpPr>
        <p:spPr>
          <a:xfrm>
            <a:off x="7355133" y="2573143"/>
            <a:ext cx="630780" cy="3646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3</a:t>
            </a: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F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TPS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dirty="0" err="1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통신랙</a:t>
            </a:r>
            <a:endParaRPr lang="en-US" altLang="ko-KR" sz="800" dirty="0">
              <a:solidFill>
                <a:schemeClr val="tx1"/>
              </a:solidFill>
              <a:latin typeface="Calibri"/>
              <a:ea typeface="맑은 고딕" panose="020B0503020000020004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POE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허브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6B552EAB-4696-4BC3-AD99-98A7E43A3480}"/>
              </a:ext>
            </a:extLst>
          </p:cNvPr>
          <p:cNvSpPr/>
          <p:nvPr/>
        </p:nvSpPr>
        <p:spPr>
          <a:xfrm>
            <a:off x="7355133" y="1970436"/>
            <a:ext cx="623411" cy="38377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4</a:t>
            </a: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F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TPS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800" dirty="0" err="1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통신랙</a:t>
            </a:r>
            <a:endParaRPr lang="en-US" altLang="ko-KR" sz="800" dirty="0">
              <a:solidFill>
                <a:schemeClr val="tx1"/>
              </a:solidFill>
              <a:latin typeface="Calibri"/>
              <a:ea typeface="맑은 고딕" panose="020B0503020000020004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POE</a:t>
            </a:r>
            <a:r>
              <a:rPr lang="ko-KR" altLang="en-US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허브</a:t>
            </a:r>
            <a:endParaRPr kumimoji="0" lang="ko-KR" altLang="en-US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AD6D172B-57B8-4F85-9865-0D24F890D2F4}"/>
              </a:ext>
            </a:extLst>
          </p:cNvPr>
          <p:cNvSpPr/>
          <p:nvPr/>
        </p:nvSpPr>
        <p:spPr>
          <a:xfrm>
            <a:off x="7363841" y="1371948"/>
            <a:ext cx="623412" cy="38377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5</a:t>
            </a:r>
            <a:r>
              <a:rPr lang="en-US" altLang="ko-KR" sz="800" dirty="0">
                <a:solidFill>
                  <a:schemeClr val="tx1"/>
                </a:solidFill>
                <a:latin typeface="Calibri"/>
                <a:ea typeface="맑은 고딕" panose="020B0503020000020004" pitchFamily="50" charset="-127"/>
              </a:rPr>
              <a:t>F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TPS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8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통신랙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POE</a:t>
            </a:r>
            <a:r>
              <a: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t>허브</a:t>
            </a:r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FDCEEA73-27F1-425E-A1CE-B51A3CF9EF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7199" y="1359924"/>
            <a:ext cx="300698" cy="300056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71FBB1F3-1D26-48A0-A824-1ED8F71F15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78589" y="1357387"/>
            <a:ext cx="300698" cy="300056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99BA8A0C-950E-49CC-8FA5-EFE93AA38B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92894" y="1950549"/>
            <a:ext cx="300698" cy="300056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D17D4A9F-C20C-4EAB-94B0-CACB3C9EA6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4284" y="1948012"/>
            <a:ext cx="300698" cy="300056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66E8882E-23A5-48B2-AFDF-B683FF748F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92894" y="2526613"/>
            <a:ext cx="300698" cy="300056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440A451C-6F45-4ED9-B1C7-F9D6F29314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4284" y="2524076"/>
            <a:ext cx="300698" cy="300056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D56AAA9A-8F5A-499A-9834-015B3AB3DE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96509" y="3102677"/>
            <a:ext cx="300698" cy="300056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C44425B0-9E20-4388-A1E6-5096937850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7899" y="3100140"/>
            <a:ext cx="300698" cy="300056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E7A02FAF-7010-483A-A8F7-5C8257B522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7199" y="4024220"/>
            <a:ext cx="300698" cy="300056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id="{8E22DDE6-C268-4557-977E-39A8482211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78589" y="4021683"/>
            <a:ext cx="300698" cy="300056"/>
          </a:xfrm>
          <a:prstGeom prst="rect">
            <a:avLst/>
          </a:prstGeom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9DB7B44A-4C7F-4034-B996-D5B9EFEB61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78557" y="3664180"/>
            <a:ext cx="300698" cy="300056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119794AE-9BFD-4450-81AC-42EDF65C99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69947" y="3661643"/>
            <a:ext cx="300698" cy="300056"/>
          </a:xfrm>
          <a:prstGeom prst="rect">
            <a:avLst/>
          </a:prstGeom>
        </p:spPr>
      </p:pic>
      <p:cxnSp>
        <p:nvCxnSpPr>
          <p:cNvPr id="38" name="연결선: 꺾임 37">
            <a:extLst>
              <a:ext uri="{FF2B5EF4-FFF2-40B4-BE49-F238E27FC236}">
                <a16:creationId xmlns:a16="http://schemas.microsoft.com/office/drawing/2014/main" id="{FC2C9763-3261-4F7C-ADBF-46F6F85CADB0}"/>
              </a:ext>
            </a:extLst>
          </p:cNvPr>
          <p:cNvCxnSpPr>
            <a:cxnSpLocks/>
            <a:endCxn id="21" idx="1"/>
          </p:cNvCxnSpPr>
          <p:nvPr/>
        </p:nvCxnSpPr>
        <p:spPr>
          <a:xfrm rot="16200000" flipH="1">
            <a:off x="6197951" y="2850131"/>
            <a:ext cx="1176374" cy="1137990"/>
          </a:xfrm>
          <a:prstGeom prst="bentConnector2">
            <a:avLst/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연결선: 꺾임 38">
            <a:extLst>
              <a:ext uri="{FF2B5EF4-FFF2-40B4-BE49-F238E27FC236}">
                <a16:creationId xmlns:a16="http://schemas.microsoft.com/office/drawing/2014/main" id="{D93A0090-389B-4D0F-9C0E-A562B5674E98}"/>
              </a:ext>
            </a:extLst>
          </p:cNvPr>
          <p:cNvCxnSpPr>
            <a:cxnSpLocks/>
            <a:stCxn id="21" idx="0"/>
            <a:endCxn id="22" idx="2"/>
          </p:cNvCxnSpPr>
          <p:nvPr/>
        </p:nvCxnSpPr>
        <p:spPr>
          <a:xfrm rot="16200000" flipV="1">
            <a:off x="7574533" y="3609815"/>
            <a:ext cx="191980" cy="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연결선: 꺾임 39">
            <a:extLst>
              <a:ext uri="{FF2B5EF4-FFF2-40B4-BE49-F238E27FC236}">
                <a16:creationId xmlns:a16="http://schemas.microsoft.com/office/drawing/2014/main" id="{CD41F338-F567-46CB-98E0-0BEEA7C416DE}"/>
              </a:ext>
            </a:extLst>
          </p:cNvPr>
          <p:cNvCxnSpPr>
            <a:cxnSpLocks/>
            <a:stCxn id="23" idx="2"/>
            <a:endCxn id="22" idx="0"/>
          </p:cNvCxnSpPr>
          <p:nvPr/>
        </p:nvCxnSpPr>
        <p:spPr>
          <a:xfrm rot="5400000">
            <a:off x="7564801" y="3043484"/>
            <a:ext cx="211445" cy="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연결선: 꺾임 40">
            <a:extLst>
              <a:ext uri="{FF2B5EF4-FFF2-40B4-BE49-F238E27FC236}">
                <a16:creationId xmlns:a16="http://schemas.microsoft.com/office/drawing/2014/main" id="{B2EFC6D2-9FC8-4FD6-81F1-D563082294A6}"/>
              </a:ext>
            </a:extLst>
          </p:cNvPr>
          <p:cNvCxnSpPr>
            <a:cxnSpLocks/>
          </p:cNvCxnSpPr>
          <p:nvPr/>
        </p:nvCxnSpPr>
        <p:spPr>
          <a:xfrm rot="5400000">
            <a:off x="7584789" y="1862893"/>
            <a:ext cx="211445" cy="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연결선: 꺾임 41">
            <a:extLst>
              <a:ext uri="{FF2B5EF4-FFF2-40B4-BE49-F238E27FC236}">
                <a16:creationId xmlns:a16="http://schemas.microsoft.com/office/drawing/2014/main" id="{A5AB50A2-511E-45A7-8303-63802ABF7CD2}"/>
              </a:ext>
            </a:extLst>
          </p:cNvPr>
          <p:cNvCxnSpPr>
            <a:cxnSpLocks/>
          </p:cNvCxnSpPr>
          <p:nvPr/>
        </p:nvCxnSpPr>
        <p:spPr>
          <a:xfrm rot="5400000">
            <a:off x="7584790" y="2467420"/>
            <a:ext cx="211445" cy="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>
            <a:extLst>
              <a:ext uri="{FF2B5EF4-FFF2-40B4-BE49-F238E27FC236}">
                <a16:creationId xmlns:a16="http://schemas.microsoft.com/office/drawing/2014/main" id="{F33E5CF5-473E-44D1-935A-CBC0EA3BBB33}"/>
              </a:ext>
            </a:extLst>
          </p:cNvPr>
          <p:cNvCxnSpPr>
            <a:cxnSpLocks/>
          </p:cNvCxnSpPr>
          <p:nvPr/>
        </p:nvCxnSpPr>
        <p:spPr>
          <a:xfrm>
            <a:off x="7985911" y="1500374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>
            <a:extLst>
              <a:ext uri="{FF2B5EF4-FFF2-40B4-BE49-F238E27FC236}">
                <a16:creationId xmlns:a16="http://schemas.microsoft.com/office/drawing/2014/main" id="{88612264-5D76-4390-BFF7-B514777B1BFE}"/>
              </a:ext>
            </a:extLst>
          </p:cNvPr>
          <p:cNvCxnSpPr>
            <a:cxnSpLocks/>
          </p:cNvCxnSpPr>
          <p:nvPr/>
        </p:nvCxnSpPr>
        <p:spPr>
          <a:xfrm>
            <a:off x="7987253" y="2109184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화살표 연결선 44">
            <a:extLst>
              <a:ext uri="{FF2B5EF4-FFF2-40B4-BE49-F238E27FC236}">
                <a16:creationId xmlns:a16="http://schemas.microsoft.com/office/drawing/2014/main" id="{20B8E0EB-9DF7-457A-B95F-5BAC1A009015}"/>
              </a:ext>
            </a:extLst>
          </p:cNvPr>
          <p:cNvCxnSpPr>
            <a:cxnSpLocks/>
          </p:cNvCxnSpPr>
          <p:nvPr/>
        </p:nvCxnSpPr>
        <p:spPr>
          <a:xfrm>
            <a:off x="7975317" y="2668807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>
            <a:extLst>
              <a:ext uri="{FF2B5EF4-FFF2-40B4-BE49-F238E27FC236}">
                <a16:creationId xmlns:a16="http://schemas.microsoft.com/office/drawing/2014/main" id="{D982BC55-828C-4BDD-A952-3817D0A9BB94}"/>
              </a:ext>
            </a:extLst>
          </p:cNvPr>
          <p:cNvCxnSpPr>
            <a:cxnSpLocks/>
          </p:cNvCxnSpPr>
          <p:nvPr/>
        </p:nvCxnSpPr>
        <p:spPr>
          <a:xfrm>
            <a:off x="7985911" y="3249683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화살표 연결선 46">
            <a:extLst>
              <a:ext uri="{FF2B5EF4-FFF2-40B4-BE49-F238E27FC236}">
                <a16:creationId xmlns:a16="http://schemas.microsoft.com/office/drawing/2014/main" id="{3E4072B5-B393-49C0-BB78-EB4F5FC7BF76}"/>
              </a:ext>
            </a:extLst>
          </p:cNvPr>
          <p:cNvCxnSpPr>
            <a:cxnSpLocks/>
          </p:cNvCxnSpPr>
          <p:nvPr/>
        </p:nvCxnSpPr>
        <p:spPr>
          <a:xfrm>
            <a:off x="7985911" y="3830032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>
            <a:extLst>
              <a:ext uri="{FF2B5EF4-FFF2-40B4-BE49-F238E27FC236}">
                <a16:creationId xmlns:a16="http://schemas.microsoft.com/office/drawing/2014/main" id="{FF4C4E7F-69F2-4518-B30C-B679513C8FF1}"/>
              </a:ext>
            </a:extLst>
          </p:cNvPr>
          <p:cNvCxnSpPr>
            <a:cxnSpLocks/>
          </p:cNvCxnSpPr>
          <p:nvPr/>
        </p:nvCxnSpPr>
        <p:spPr>
          <a:xfrm>
            <a:off x="7989724" y="4171922"/>
            <a:ext cx="201288" cy="2537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그림 48">
            <a:extLst>
              <a:ext uri="{FF2B5EF4-FFF2-40B4-BE49-F238E27FC236}">
                <a16:creationId xmlns:a16="http://schemas.microsoft.com/office/drawing/2014/main" id="{19197FA1-4B5D-4BE8-ABA9-BB82EEBFFBB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4638" y="1413798"/>
            <a:ext cx="291466" cy="220024"/>
          </a:xfrm>
          <a:prstGeom prst="rect">
            <a:avLst/>
          </a:prstGeom>
        </p:spPr>
      </p:pic>
      <p:pic>
        <p:nvPicPr>
          <p:cNvPr id="50" name="그림 49">
            <a:extLst>
              <a:ext uri="{FF2B5EF4-FFF2-40B4-BE49-F238E27FC236}">
                <a16:creationId xmlns:a16="http://schemas.microsoft.com/office/drawing/2014/main" id="{E418BD67-C447-4029-A871-4B03C88C06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3154" y="2006021"/>
            <a:ext cx="291466" cy="220024"/>
          </a:xfrm>
          <a:prstGeom prst="rect">
            <a:avLst/>
          </a:prstGeom>
        </p:spPr>
      </p:pic>
      <p:pic>
        <p:nvPicPr>
          <p:cNvPr id="51" name="그림 50">
            <a:extLst>
              <a:ext uri="{FF2B5EF4-FFF2-40B4-BE49-F238E27FC236}">
                <a16:creationId xmlns:a16="http://schemas.microsoft.com/office/drawing/2014/main" id="{5E4D1375-2E7F-49F3-9D69-F497C763963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7368" y="2591163"/>
            <a:ext cx="291466" cy="220024"/>
          </a:xfrm>
          <a:prstGeom prst="rect">
            <a:avLst/>
          </a:prstGeom>
        </p:spPr>
      </p:pic>
      <p:pic>
        <p:nvPicPr>
          <p:cNvPr id="52" name="그림 51">
            <a:extLst>
              <a:ext uri="{FF2B5EF4-FFF2-40B4-BE49-F238E27FC236}">
                <a16:creationId xmlns:a16="http://schemas.microsoft.com/office/drawing/2014/main" id="{E3511174-9301-4966-B2D1-A4F5679EB7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0212" y="3162354"/>
            <a:ext cx="291466" cy="220024"/>
          </a:xfrm>
          <a:prstGeom prst="rect">
            <a:avLst/>
          </a:prstGeom>
        </p:spPr>
      </p:pic>
      <p:pic>
        <p:nvPicPr>
          <p:cNvPr id="53" name="그림 52">
            <a:extLst>
              <a:ext uri="{FF2B5EF4-FFF2-40B4-BE49-F238E27FC236}">
                <a16:creationId xmlns:a16="http://schemas.microsoft.com/office/drawing/2014/main" id="{C8137665-4C84-4CEE-9D2A-065A9C28C4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2848" y="3718048"/>
            <a:ext cx="291466" cy="220024"/>
          </a:xfrm>
          <a:prstGeom prst="rect">
            <a:avLst/>
          </a:prstGeom>
        </p:spPr>
      </p:pic>
      <p:pic>
        <p:nvPicPr>
          <p:cNvPr id="54" name="그림 53">
            <a:extLst>
              <a:ext uri="{FF2B5EF4-FFF2-40B4-BE49-F238E27FC236}">
                <a16:creationId xmlns:a16="http://schemas.microsoft.com/office/drawing/2014/main" id="{4364E35F-F862-4C5D-A684-77264633105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63154" y="4078474"/>
            <a:ext cx="291466" cy="220024"/>
          </a:xfrm>
          <a:prstGeom prst="rect">
            <a:avLst/>
          </a:prstGeom>
        </p:spPr>
      </p:pic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CAE68C55-5612-43BA-B5D4-6F3F9F2CC693}"/>
              </a:ext>
            </a:extLst>
          </p:cNvPr>
          <p:cNvCxnSpPr>
            <a:cxnSpLocks/>
          </p:cNvCxnSpPr>
          <p:nvPr/>
        </p:nvCxnSpPr>
        <p:spPr>
          <a:xfrm flipV="1">
            <a:off x="8479033" y="1473933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B6F5DD80-BE3F-4CB8-B987-72ED618F21EF}"/>
              </a:ext>
            </a:extLst>
          </p:cNvPr>
          <p:cNvCxnSpPr>
            <a:cxnSpLocks/>
          </p:cNvCxnSpPr>
          <p:nvPr/>
        </p:nvCxnSpPr>
        <p:spPr>
          <a:xfrm flipV="1">
            <a:off x="8479033" y="1545941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F96209EC-5280-4D8A-B0CA-C487E7F22A6C}"/>
              </a:ext>
            </a:extLst>
          </p:cNvPr>
          <p:cNvCxnSpPr>
            <a:cxnSpLocks/>
          </p:cNvCxnSpPr>
          <p:nvPr/>
        </p:nvCxnSpPr>
        <p:spPr>
          <a:xfrm flipV="1">
            <a:off x="8495423" y="2066212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7F6001A2-8FB8-44BF-86AA-5529E16B81CE}"/>
              </a:ext>
            </a:extLst>
          </p:cNvPr>
          <p:cNvCxnSpPr>
            <a:cxnSpLocks/>
          </p:cNvCxnSpPr>
          <p:nvPr/>
        </p:nvCxnSpPr>
        <p:spPr>
          <a:xfrm flipV="1">
            <a:off x="8495423" y="2138220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7E67A5C8-869B-4F90-AC5D-BA70A5434DDC}"/>
              </a:ext>
            </a:extLst>
          </p:cNvPr>
          <p:cNvCxnSpPr>
            <a:cxnSpLocks/>
          </p:cNvCxnSpPr>
          <p:nvPr/>
        </p:nvCxnSpPr>
        <p:spPr>
          <a:xfrm flipV="1">
            <a:off x="8492649" y="2650938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>
            <a:extLst>
              <a:ext uri="{FF2B5EF4-FFF2-40B4-BE49-F238E27FC236}">
                <a16:creationId xmlns:a16="http://schemas.microsoft.com/office/drawing/2014/main" id="{12193B2E-0655-4129-81E7-E42423995C26}"/>
              </a:ext>
            </a:extLst>
          </p:cNvPr>
          <p:cNvCxnSpPr>
            <a:cxnSpLocks/>
          </p:cNvCxnSpPr>
          <p:nvPr/>
        </p:nvCxnSpPr>
        <p:spPr>
          <a:xfrm flipV="1">
            <a:off x="8492649" y="2722946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B545EF49-C885-4C91-B85D-911473B8DF08}"/>
              </a:ext>
            </a:extLst>
          </p:cNvPr>
          <p:cNvCxnSpPr>
            <a:cxnSpLocks/>
          </p:cNvCxnSpPr>
          <p:nvPr/>
        </p:nvCxnSpPr>
        <p:spPr>
          <a:xfrm flipV="1">
            <a:off x="8506517" y="3223361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id="{C09FF0BF-9ACF-4E13-BDF9-4202E7BDECCC}"/>
              </a:ext>
            </a:extLst>
          </p:cNvPr>
          <p:cNvCxnSpPr>
            <a:cxnSpLocks/>
          </p:cNvCxnSpPr>
          <p:nvPr/>
        </p:nvCxnSpPr>
        <p:spPr>
          <a:xfrm flipV="1">
            <a:off x="8506517" y="3295369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id="{65B787DC-2A25-49D7-97E3-F824E0A4EB99}"/>
              </a:ext>
            </a:extLst>
          </p:cNvPr>
          <p:cNvCxnSpPr>
            <a:cxnSpLocks/>
          </p:cNvCxnSpPr>
          <p:nvPr/>
        </p:nvCxnSpPr>
        <p:spPr>
          <a:xfrm flipV="1">
            <a:off x="8483940" y="3787565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>
            <a:extLst>
              <a:ext uri="{FF2B5EF4-FFF2-40B4-BE49-F238E27FC236}">
                <a16:creationId xmlns:a16="http://schemas.microsoft.com/office/drawing/2014/main" id="{CE22241E-9634-4C88-87D4-99DD2B1AF59E}"/>
              </a:ext>
            </a:extLst>
          </p:cNvPr>
          <p:cNvCxnSpPr>
            <a:cxnSpLocks/>
          </p:cNvCxnSpPr>
          <p:nvPr/>
        </p:nvCxnSpPr>
        <p:spPr>
          <a:xfrm flipV="1">
            <a:off x="8483940" y="3859573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CE35E9E0-C346-4A8C-BFDB-37A97D822738}"/>
              </a:ext>
            </a:extLst>
          </p:cNvPr>
          <p:cNvCxnSpPr>
            <a:cxnSpLocks/>
          </p:cNvCxnSpPr>
          <p:nvPr/>
        </p:nvCxnSpPr>
        <p:spPr>
          <a:xfrm flipV="1">
            <a:off x="8506517" y="4140836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02916ACF-458B-4D1E-A2C9-C2FBE225878D}"/>
              </a:ext>
            </a:extLst>
          </p:cNvPr>
          <p:cNvCxnSpPr>
            <a:cxnSpLocks/>
          </p:cNvCxnSpPr>
          <p:nvPr/>
        </p:nvCxnSpPr>
        <p:spPr>
          <a:xfrm flipV="1">
            <a:off x="8506517" y="4212844"/>
            <a:ext cx="203358" cy="2537"/>
          </a:xfrm>
          <a:prstGeom prst="line">
            <a:avLst/>
          </a:prstGeom>
          <a:ln w="19050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그림 66">
            <a:extLst>
              <a:ext uri="{FF2B5EF4-FFF2-40B4-BE49-F238E27FC236}">
                <a16:creationId xmlns:a16="http://schemas.microsoft.com/office/drawing/2014/main" id="{BDEAEB3C-E7AC-4A0C-96BA-618463F1248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2080" y="1356792"/>
            <a:ext cx="233189" cy="396856"/>
          </a:xfrm>
          <a:prstGeom prst="rect">
            <a:avLst/>
          </a:prstGeom>
        </p:spPr>
      </p:pic>
      <p:cxnSp>
        <p:nvCxnSpPr>
          <p:cNvPr id="68" name="직선 화살표 연결선 67">
            <a:extLst>
              <a:ext uri="{FF2B5EF4-FFF2-40B4-BE49-F238E27FC236}">
                <a16:creationId xmlns:a16="http://schemas.microsoft.com/office/drawing/2014/main" id="{827C6B50-E197-4F67-8641-25028E920415}"/>
              </a:ext>
            </a:extLst>
          </p:cNvPr>
          <p:cNvCxnSpPr>
            <a:cxnSpLocks/>
          </p:cNvCxnSpPr>
          <p:nvPr/>
        </p:nvCxnSpPr>
        <p:spPr>
          <a:xfrm>
            <a:off x="7985911" y="1677226"/>
            <a:ext cx="1076169" cy="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AB90CA47-4C17-463A-825F-3EF23D9A04ED}"/>
              </a:ext>
            </a:extLst>
          </p:cNvPr>
          <p:cNvSpPr txBox="1"/>
          <p:nvPr/>
        </p:nvSpPr>
        <p:spPr>
          <a:xfrm>
            <a:off x="6122397" y="4086927"/>
            <a:ext cx="1080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>
                <a:solidFill>
                  <a:schemeClr val="bg1">
                    <a:lumMod val="65000"/>
                  </a:schemeClr>
                </a:solidFill>
              </a:rPr>
              <a:t>난연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 광</a:t>
            </a: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/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랜 케이블</a:t>
            </a:r>
            <a:endParaRPr lang="en-US" altLang="ko-KR" sz="8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데이터 기반 증설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B388888-383C-473B-9E59-3594FAF8E35A}"/>
              </a:ext>
            </a:extLst>
          </p:cNvPr>
          <p:cNvSpPr txBox="1"/>
          <p:nvPr/>
        </p:nvSpPr>
        <p:spPr>
          <a:xfrm>
            <a:off x="7919390" y="1727141"/>
            <a:ext cx="14126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POE/UTP&amp;2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선식 </a:t>
            </a: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(IP ATT)</a:t>
            </a:r>
            <a:endParaRPr lang="ko-KR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AD74200-2027-4FF0-B7C0-FD207906F79A}"/>
              </a:ext>
            </a:extLst>
          </p:cNvPr>
          <p:cNvSpPr txBox="1"/>
          <p:nvPr/>
        </p:nvSpPr>
        <p:spPr>
          <a:xfrm>
            <a:off x="7893498" y="2236331"/>
            <a:ext cx="15528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UTP&amp;2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선식 </a:t>
            </a: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(IP ATT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증설 가능</a:t>
            </a: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)</a:t>
            </a:r>
            <a:endParaRPr lang="ko-KR" altLang="en-US" sz="8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id="{F13DC703-EA84-4D10-BB3A-8709F4C4AC8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2080" y="2554782"/>
            <a:ext cx="233189" cy="396856"/>
          </a:xfrm>
          <a:prstGeom prst="rect">
            <a:avLst/>
          </a:prstGeom>
        </p:spPr>
      </p:pic>
      <p:cxnSp>
        <p:nvCxnSpPr>
          <p:cNvPr id="73" name="직선 화살표 연결선 72">
            <a:extLst>
              <a:ext uri="{FF2B5EF4-FFF2-40B4-BE49-F238E27FC236}">
                <a16:creationId xmlns:a16="http://schemas.microsoft.com/office/drawing/2014/main" id="{0309AB8E-58CC-4EF4-9EB7-4A9D8DE5F73C}"/>
              </a:ext>
            </a:extLst>
          </p:cNvPr>
          <p:cNvCxnSpPr>
            <a:cxnSpLocks/>
          </p:cNvCxnSpPr>
          <p:nvPr/>
        </p:nvCxnSpPr>
        <p:spPr>
          <a:xfrm>
            <a:off x="7985911" y="2875216"/>
            <a:ext cx="1076169" cy="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2B3577F4-495C-45DF-BA42-3DB3A7572E12}"/>
              </a:ext>
            </a:extLst>
          </p:cNvPr>
          <p:cNvSpPr txBox="1"/>
          <p:nvPr/>
        </p:nvSpPr>
        <p:spPr>
          <a:xfrm>
            <a:off x="7943301" y="3428381"/>
            <a:ext cx="14532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POE </a:t>
            </a:r>
            <a:r>
              <a:rPr lang="ko-KR" altLang="en-US" sz="800" dirty="0" err="1">
                <a:solidFill>
                  <a:schemeClr val="bg1">
                    <a:lumMod val="65000"/>
                  </a:schemeClr>
                </a:solidFill>
              </a:rPr>
              <a:t>실링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 스피커 병렬 연결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B471730-E054-4A79-8B6C-C1FFE702E589}"/>
              </a:ext>
            </a:extLst>
          </p:cNvPr>
          <p:cNvSpPr txBox="1"/>
          <p:nvPr/>
        </p:nvSpPr>
        <p:spPr>
          <a:xfrm>
            <a:off x="7893498" y="4286854"/>
            <a:ext cx="14532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</a:rPr>
              <a:t>POE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</a:rPr>
              <a:t>허브 포트 범위내 증설</a:t>
            </a:r>
          </a:p>
        </p:txBody>
      </p:sp>
      <p:cxnSp>
        <p:nvCxnSpPr>
          <p:cNvPr id="76" name="연결선: 꺾임 75">
            <a:extLst>
              <a:ext uri="{FF2B5EF4-FFF2-40B4-BE49-F238E27FC236}">
                <a16:creationId xmlns:a16="http://schemas.microsoft.com/office/drawing/2014/main" id="{5DA16668-E2DB-4BEB-A775-E16AA96B2205}"/>
              </a:ext>
            </a:extLst>
          </p:cNvPr>
          <p:cNvCxnSpPr>
            <a:cxnSpLocks/>
            <a:stCxn id="77" idx="3"/>
            <a:endCxn id="25" idx="1"/>
          </p:cNvCxnSpPr>
          <p:nvPr/>
        </p:nvCxnSpPr>
        <p:spPr>
          <a:xfrm flipV="1">
            <a:off x="6970190" y="1563838"/>
            <a:ext cx="393651" cy="2145501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3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" name="그림 76">
            <a:extLst>
              <a:ext uri="{FF2B5EF4-FFF2-40B4-BE49-F238E27FC236}">
                <a16:creationId xmlns:a16="http://schemas.microsoft.com/office/drawing/2014/main" id="{6FCDEDBC-D62B-40A4-AEF4-84EC8EE7D0E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0352" y="3430950"/>
            <a:ext cx="719838" cy="5567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8" name="직사각형 77">
            <a:extLst>
              <a:ext uri="{FF2B5EF4-FFF2-40B4-BE49-F238E27FC236}">
                <a16:creationId xmlns:a16="http://schemas.microsoft.com/office/drawing/2014/main" id="{8C63A1C7-6F66-42F1-9491-A87AE0AD39D0}"/>
              </a:ext>
            </a:extLst>
          </p:cNvPr>
          <p:cNvSpPr/>
          <p:nvPr/>
        </p:nvSpPr>
        <p:spPr>
          <a:xfrm>
            <a:off x="6195560" y="3118096"/>
            <a:ext cx="10586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  <a:latin typeface="Calibri"/>
              </a:rPr>
              <a:t>네트워크 기반 접속</a:t>
            </a:r>
            <a:endParaRPr lang="en-US" altLang="ko-KR" sz="800" dirty="0">
              <a:solidFill>
                <a:schemeClr val="bg1">
                  <a:lumMod val="65000"/>
                </a:schemeClr>
              </a:solidFill>
              <a:latin typeface="Calibri"/>
            </a:endParaRPr>
          </a:p>
          <a:p>
            <a:pPr lvl="0" algn="ctr">
              <a:defRPr/>
            </a:pP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  <a:latin typeface="Calibri"/>
              </a:rPr>
              <a:t>(</a:t>
            </a:r>
            <a:r>
              <a:rPr lang="ko-KR" altLang="en-US" sz="800" dirty="0">
                <a:solidFill>
                  <a:schemeClr val="bg1">
                    <a:lumMod val="65000"/>
                  </a:schemeClr>
                </a:solidFill>
                <a:latin typeface="Calibri"/>
              </a:rPr>
              <a:t>이중화 구성</a:t>
            </a:r>
            <a:r>
              <a:rPr lang="en-US" altLang="ko-KR" sz="800" dirty="0">
                <a:solidFill>
                  <a:schemeClr val="bg1">
                    <a:lumMod val="65000"/>
                  </a:schemeClr>
                </a:solidFill>
                <a:latin typeface="Calibri"/>
              </a:rPr>
              <a:t>)</a:t>
            </a:r>
            <a:endParaRPr lang="ko-KR" altLang="en-US" sz="800" dirty="0">
              <a:solidFill>
                <a:schemeClr val="bg1">
                  <a:lumMod val="65000"/>
                </a:schemeClr>
              </a:solidFill>
              <a:latin typeface="Calibri"/>
            </a:endParaRPr>
          </a:p>
        </p:txBody>
      </p: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148F3323-BB32-486C-B8DA-DE007D17FDD3}"/>
              </a:ext>
            </a:extLst>
          </p:cNvPr>
          <p:cNvGrpSpPr/>
          <p:nvPr/>
        </p:nvGrpSpPr>
        <p:grpSpPr>
          <a:xfrm>
            <a:off x="1292682" y="1334776"/>
            <a:ext cx="4551857" cy="3144614"/>
            <a:chOff x="263352" y="1478792"/>
            <a:chExt cx="4551857" cy="3144614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C9F7ECCB-88F5-4AB0-A95A-E732988EBE67}"/>
                </a:ext>
              </a:extLst>
            </p:cNvPr>
            <p:cNvSpPr txBox="1"/>
            <p:nvPr/>
          </p:nvSpPr>
          <p:spPr>
            <a:xfrm>
              <a:off x="1260582" y="1478792"/>
              <a:ext cx="108012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00" dirty="0" err="1"/>
                <a:t>메인장치</a:t>
              </a:r>
              <a:r>
                <a:rPr lang="en-US" altLang="ko-KR" sz="1000" dirty="0"/>
                <a:t>+</a:t>
              </a:r>
              <a:r>
                <a:rPr lang="ko-KR" altLang="en-US" sz="1000" dirty="0"/>
                <a:t>앰프</a:t>
              </a:r>
            </a:p>
          </p:txBody>
        </p:sp>
        <p:sp>
          <p:nvSpPr>
            <p:cNvPr id="81" name="사각형: 둥근 모서리 80">
              <a:extLst>
                <a:ext uri="{FF2B5EF4-FFF2-40B4-BE49-F238E27FC236}">
                  <a16:creationId xmlns:a16="http://schemas.microsoft.com/office/drawing/2014/main" id="{F3D97E40-27E8-45F3-9FD6-E3EA05EFD2B2}"/>
                </a:ext>
              </a:extLst>
            </p:cNvPr>
            <p:cNvSpPr/>
            <p:nvPr/>
          </p:nvSpPr>
          <p:spPr>
            <a:xfrm>
              <a:off x="2844758" y="3796177"/>
              <a:ext cx="590801" cy="604044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1</a:t>
              </a:r>
              <a:r>
                <a:rPr lang="en-US" altLang="ko-KR" sz="800" dirty="0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F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TPS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단자함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2" name="사각형: 둥근 모서리 81">
              <a:extLst>
                <a:ext uri="{FF2B5EF4-FFF2-40B4-BE49-F238E27FC236}">
                  <a16:creationId xmlns:a16="http://schemas.microsoft.com/office/drawing/2014/main" id="{E8405CF7-EE92-4C71-A78A-698F3E9F3C85}"/>
                </a:ext>
              </a:extLst>
            </p:cNvPr>
            <p:cNvSpPr/>
            <p:nvPr/>
          </p:nvSpPr>
          <p:spPr>
            <a:xfrm>
              <a:off x="2844757" y="3222117"/>
              <a:ext cx="590801" cy="334658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2</a:t>
              </a:r>
              <a:r>
                <a:rPr lang="en-US" altLang="ko-KR" sz="800" dirty="0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F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TPS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단자함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3" name="사각형: 둥근 모서리 82">
              <a:extLst>
                <a:ext uri="{FF2B5EF4-FFF2-40B4-BE49-F238E27FC236}">
                  <a16:creationId xmlns:a16="http://schemas.microsoft.com/office/drawing/2014/main" id="{D7B633FF-BC6A-454F-9312-3EEE76F93C86}"/>
                </a:ext>
              </a:extLst>
            </p:cNvPr>
            <p:cNvSpPr/>
            <p:nvPr/>
          </p:nvSpPr>
          <p:spPr>
            <a:xfrm>
              <a:off x="2844758" y="2668092"/>
              <a:ext cx="590801" cy="334658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3</a:t>
              </a:r>
              <a:r>
                <a:rPr lang="en-US" altLang="ko-KR" sz="800" dirty="0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F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TPS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단자함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4" name="사각형: 둥근 모서리 83">
              <a:extLst>
                <a:ext uri="{FF2B5EF4-FFF2-40B4-BE49-F238E27FC236}">
                  <a16:creationId xmlns:a16="http://schemas.microsoft.com/office/drawing/2014/main" id="{5424BB3F-ECE2-427F-9FBB-9503D1D01CFF}"/>
                </a:ext>
              </a:extLst>
            </p:cNvPr>
            <p:cNvSpPr/>
            <p:nvPr/>
          </p:nvSpPr>
          <p:spPr>
            <a:xfrm>
              <a:off x="2844757" y="2143958"/>
              <a:ext cx="590801" cy="334658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4</a:t>
              </a:r>
              <a:r>
                <a:rPr lang="en-US" altLang="ko-KR" sz="800" dirty="0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F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TPS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단자함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5" name="사각형: 둥근 모서리 84">
              <a:extLst>
                <a:ext uri="{FF2B5EF4-FFF2-40B4-BE49-F238E27FC236}">
                  <a16:creationId xmlns:a16="http://schemas.microsoft.com/office/drawing/2014/main" id="{EBE60A9A-56E3-462F-931A-C4A0E9210B61}"/>
                </a:ext>
              </a:extLst>
            </p:cNvPr>
            <p:cNvSpPr/>
            <p:nvPr/>
          </p:nvSpPr>
          <p:spPr>
            <a:xfrm>
              <a:off x="2844757" y="1580307"/>
              <a:ext cx="590801" cy="334658"/>
            </a:xfrm>
            <a:prstGeom prst="roundRect">
              <a:avLst/>
            </a:prstGeom>
            <a:solidFill>
              <a:srgbClr val="5B9BD5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5</a:t>
              </a:r>
              <a:r>
                <a:rPr lang="en-US" altLang="ko-KR" sz="800" dirty="0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F</a:t>
              </a:r>
              <a:r>
                <a:rPr kumimoji="0" lang="ko-KR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/>
                  <a:ea typeface="맑은 고딕" panose="020B0503020000020004" pitchFamily="50" charset="-127"/>
                  <a:cs typeface="+mn-cs"/>
                </a:rPr>
                <a:t>TPS</a:t>
              </a: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800" dirty="0" err="1">
                  <a:solidFill>
                    <a:schemeClr val="tx1"/>
                  </a:solidFill>
                  <a:latin typeface="Calibri"/>
                  <a:ea typeface="맑은 고딕" panose="020B0503020000020004" pitchFamily="50" charset="-127"/>
                </a:rPr>
                <a:t>단자함</a:t>
              </a:r>
              <a:endParaRPr kumimoji="0" lang="ko-KR" altLang="en-US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86" name="연결선: 꺾임 85">
              <a:extLst>
                <a:ext uri="{FF2B5EF4-FFF2-40B4-BE49-F238E27FC236}">
                  <a16:creationId xmlns:a16="http://schemas.microsoft.com/office/drawing/2014/main" id="{C6E18B8C-F8CB-4961-9729-A31345A66A3A}"/>
                </a:ext>
              </a:extLst>
            </p:cNvPr>
            <p:cNvCxnSpPr>
              <a:cxnSpLocks/>
              <a:stCxn id="146" idx="3"/>
              <a:endCxn id="85" idx="1"/>
            </p:cNvCxnSpPr>
            <p:nvPr/>
          </p:nvCxnSpPr>
          <p:spPr>
            <a:xfrm flipV="1">
              <a:off x="2235639" y="1747636"/>
              <a:ext cx="609118" cy="2189604"/>
            </a:xfrm>
            <a:prstGeom prst="bentConnector3">
              <a:avLst>
                <a:gd name="adj1" fmla="val 24265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연결선: 꺾임 86">
              <a:extLst>
                <a:ext uri="{FF2B5EF4-FFF2-40B4-BE49-F238E27FC236}">
                  <a16:creationId xmlns:a16="http://schemas.microsoft.com/office/drawing/2014/main" id="{1212F29E-0DF0-4B04-AFCE-1E4C4E585053}"/>
                </a:ext>
              </a:extLst>
            </p:cNvPr>
            <p:cNvCxnSpPr>
              <a:cxnSpLocks/>
              <a:stCxn id="146" idx="3"/>
              <a:endCxn id="84" idx="1"/>
            </p:cNvCxnSpPr>
            <p:nvPr/>
          </p:nvCxnSpPr>
          <p:spPr>
            <a:xfrm flipV="1">
              <a:off x="2235639" y="2311287"/>
              <a:ext cx="609118" cy="1625953"/>
            </a:xfrm>
            <a:prstGeom prst="bentConnector3">
              <a:avLst>
                <a:gd name="adj1" fmla="val 37133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연결선: 꺾임 87">
              <a:extLst>
                <a:ext uri="{FF2B5EF4-FFF2-40B4-BE49-F238E27FC236}">
                  <a16:creationId xmlns:a16="http://schemas.microsoft.com/office/drawing/2014/main" id="{E1DDA732-C821-407E-8356-A84978AD1663}"/>
                </a:ext>
              </a:extLst>
            </p:cNvPr>
            <p:cNvCxnSpPr>
              <a:cxnSpLocks/>
              <a:stCxn id="146" idx="3"/>
              <a:endCxn id="83" idx="1"/>
            </p:cNvCxnSpPr>
            <p:nvPr/>
          </p:nvCxnSpPr>
          <p:spPr>
            <a:xfrm flipV="1">
              <a:off x="2235639" y="2835421"/>
              <a:ext cx="609119" cy="1101819"/>
            </a:xfrm>
            <a:prstGeom prst="bentConnector3">
              <a:avLst>
                <a:gd name="adj1" fmla="val 50000"/>
              </a:avLst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연결선: 꺾임 88">
              <a:extLst>
                <a:ext uri="{FF2B5EF4-FFF2-40B4-BE49-F238E27FC236}">
                  <a16:creationId xmlns:a16="http://schemas.microsoft.com/office/drawing/2014/main" id="{13EBF321-C42D-4F3C-8C33-7169FF0039C9}"/>
                </a:ext>
              </a:extLst>
            </p:cNvPr>
            <p:cNvCxnSpPr>
              <a:cxnSpLocks/>
              <a:endCxn id="82" idx="1"/>
            </p:cNvCxnSpPr>
            <p:nvPr/>
          </p:nvCxnSpPr>
          <p:spPr>
            <a:xfrm flipV="1">
              <a:off x="1976979" y="3389446"/>
              <a:ext cx="867778" cy="551419"/>
            </a:xfrm>
            <a:prstGeom prst="bentConnector3">
              <a:avLst>
                <a:gd name="adj1" fmla="val 76092"/>
              </a:avLst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연결선: 꺾임 89">
              <a:extLst>
                <a:ext uri="{FF2B5EF4-FFF2-40B4-BE49-F238E27FC236}">
                  <a16:creationId xmlns:a16="http://schemas.microsoft.com/office/drawing/2014/main" id="{E6F6E292-9D84-4943-BEA2-13D0A5A839FE}"/>
                </a:ext>
              </a:extLst>
            </p:cNvPr>
            <p:cNvCxnSpPr>
              <a:cxnSpLocks/>
              <a:stCxn id="146" idx="3"/>
            </p:cNvCxnSpPr>
            <p:nvPr/>
          </p:nvCxnSpPr>
          <p:spPr>
            <a:xfrm>
              <a:off x="2235639" y="3937240"/>
              <a:ext cx="669600" cy="124889"/>
            </a:xfrm>
            <a:prstGeom prst="bentConnector3">
              <a:avLst>
                <a:gd name="adj1" fmla="val 21388"/>
              </a:avLst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1" name="그림 90">
              <a:extLst>
                <a:ext uri="{FF2B5EF4-FFF2-40B4-BE49-F238E27FC236}">
                  <a16:creationId xmlns:a16="http://schemas.microsoft.com/office/drawing/2014/main" id="{42AE4A2D-AA0B-492A-A5B6-628BD1CD14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36846" y="1600145"/>
              <a:ext cx="300698" cy="300056"/>
            </a:xfrm>
            <a:prstGeom prst="rect">
              <a:avLst/>
            </a:prstGeom>
          </p:spPr>
        </p:pic>
        <p:pic>
          <p:nvPicPr>
            <p:cNvPr id="92" name="그림 91">
              <a:extLst>
                <a:ext uri="{FF2B5EF4-FFF2-40B4-BE49-F238E27FC236}">
                  <a16:creationId xmlns:a16="http://schemas.microsoft.com/office/drawing/2014/main" id="{46F7477E-14D6-4707-B4AB-D6941FDEDB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28236" y="1597608"/>
              <a:ext cx="300698" cy="300056"/>
            </a:xfrm>
            <a:prstGeom prst="rect">
              <a:avLst/>
            </a:prstGeom>
          </p:spPr>
        </p:pic>
        <p:cxnSp>
          <p:nvCxnSpPr>
            <p:cNvPr id="93" name="연결선: 꺾임 92">
              <a:extLst>
                <a:ext uri="{FF2B5EF4-FFF2-40B4-BE49-F238E27FC236}">
                  <a16:creationId xmlns:a16="http://schemas.microsoft.com/office/drawing/2014/main" id="{9AFC682D-C483-4EF0-81D6-263DE35A86DB}"/>
                </a:ext>
              </a:extLst>
            </p:cNvPr>
            <p:cNvCxnSpPr>
              <a:cxnSpLocks/>
              <a:stCxn id="145" idx="3"/>
              <a:endCxn id="146" idx="0"/>
            </p:cNvCxnSpPr>
            <p:nvPr/>
          </p:nvCxnSpPr>
          <p:spPr>
            <a:xfrm rot="5400000">
              <a:off x="1480274" y="3276664"/>
              <a:ext cx="604848" cy="21081"/>
            </a:xfrm>
            <a:prstGeom prst="bentConnector3">
              <a:avLst>
                <a:gd name="adj1" fmla="val 50000"/>
              </a:avLst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직선 화살표 연결선 93">
              <a:extLst>
                <a:ext uri="{FF2B5EF4-FFF2-40B4-BE49-F238E27FC236}">
                  <a16:creationId xmlns:a16="http://schemas.microsoft.com/office/drawing/2014/main" id="{DC6CDDF4-A960-4FCC-990E-CAF9D78FEB41}"/>
                </a:ext>
              </a:extLst>
            </p:cNvPr>
            <p:cNvCxnSpPr>
              <a:cxnSpLocks/>
            </p:cNvCxnSpPr>
            <p:nvPr/>
          </p:nvCxnSpPr>
          <p:spPr>
            <a:xfrm>
              <a:off x="3435558" y="1657443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직선 연결선 94">
              <a:extLst>
                <a:ext uri="{FF2B5EF4-FFF2-40B4-BE49-F238E27FC236}">
                  <a16:creationId xmlns:a16="http://schemas.microsoft.com/office/drawing/2014/main" id="{60C015A7-A9A0-45AA-A273-D00F34C98C7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3587" y="1668689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직선 화살표 연결선 95">
              <a:extLst>
                <a:ext uri="{FF2B5EF4-FFF2-40B4-BE49-F238E27FC236}">
                  <a16:creationId xmlns:a16="http://schemas.microsoft.com/office/drawing/2014/main" id="{8368A29A-1003-4B5F-A417-472826265B15}"/>
                </a:ext>
              </a:extLst>
            </p:cNvPr>
            <p:cNvCxnSpPr>
              <a:cxnSpLocks/>
            </p:cNvCxnSpPr>
            <p:nvPr/>
          </p:nvCxnSpPr>
          <p:spPr>
            <a:xfrm>
              <a:off x="3435558" y="1731988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직선 화살표 연결선 96">
              <a:extLst>
                <a:ext uri="{FF2B5EF4-FFF2-40B4-BE49-F238E27FC236}">
                  <a16:creationId xmlns:a16="http://schemas.microsoft.com/office/drawing/2014/main" id="{3B04158D-A8A0-43CB-890D-FF0A2FD13D35}"/>
                </a:ext>
              </a:extLst>
            </p:cNvPr>
            <p:cNvCxnSpPr>
              <a:cxnSpLocks/>
            </p:cNvCxnSpPr>
            <p:nvPr/>
          </p:nvCxnSpPr>
          <p:spPr>
            <a:xfrm>
              <a:off x="3435558" y="1812705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직선 연결선 97">
              <a:extLst>
                <a:ext uri="{FF2B5EF4-FFF2-40B4-BE49-F238E27FC236}">
                  <a16:creationId xmlns:a16="http://schemas.microsoft.com/office/drawing/2014/main" id="{CA4C0E75-BB4C-42B4-8C3E-576E07E98BE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3587" y="1740697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직선 연결선 98">
              <a:extLst>
                <a:ext uri="{FF2B5EF4-FFF2-40B4-BE49-F238E27FC236}">
                  <a16:creationId xmlns:a16="http://schemas.microsoft.com/office/drawing/2014/main" id="{4E721AB9-45A5-4064-8EBA-6810B94C146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3587" y="1821414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직선 연결선 99">
              <a:extLst>
                <a:ext uri="{FF2B5EF4-FFF2-40B4-BE49-F238E27FC236}">
                  <a16:creationId xmlns:a16="http://schemas.microsoft.com/office/drawing/2014/main" id="{E31AA6B5-82B2-4453-AF0E-48DCCF348EB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3445" y="1666152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직선 연결선 100">
              <a:extLst>
                <a:ext uri="{FF2B5EF4-FFF2-40B4-BE49-F238E27FC236}">
                  <a16:creationId xmlns:a16="http://schemas.microsoft.com/office/drawing/2014/main" id="{5271E531-E349-46FD-BFEF-CA25CCD820A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2549" y="1734283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직선 연결선 101">
              <a:extLst>
                <a:ext uri="{FF2B5EF4-FFF2-40B4-BE49-F238E27FC236}">
                  <a16:creationId xmlns:a16="http://schemas.microsoft.com/office/drawing/2014/main" id="{C693380A-CB38-44FB-BE83-A649A05BD08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2549" y="1815000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3" name="그림 102">
              <a:extLst>
                <a:ext uri="{FF2B5EF4-FFF2-40B4-BE49-F238E27FC236}">
                  <a16:creationId xmlns:a16="http://schemas.microsoft.com/office/drawing/2014/main" id="{C0BDCC0D-F596-4290-B75E-C853C032DE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72950" y="1587972"/>
              <a:ext cx="229150" cy="383779"/>
            </a:xfrm>
            <a:prstGeom prst="rect">
              <a:avLst/>
            </a:prstGeom>
          </p:spPr>
        </p:pic>
        <p:pic>
          <p:nvPicPr>
            <p:cNvPr id="104" name="그림 103">
              <a:extLst>
                <a:ext uri="{FF2B5EF4-FFF2-40B4-BE49-F238E27FC236}">
                  <a16:creationId xmlns:a16="http://schemas.microsoft.com/office/drawing/2014/main" id="{2EEDB9ED-DBAC-44D7-A9A7-49869EC9E5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42541" y="2151853"/>
              <a:ext cx="300698" cy="300056"/>
            </a:xfrm>
            <a:prstGeom prst="rect">
              <a:avLst/>
            </a:prstGeom>
          </p:spPr>
        </p:pic>
        <p:pic>
          <p:nvPicPr>
            <p:cNvPr id="105" name="그림 104">
              <a:extLst>
                <a:ext uri="{FF2B5EF4-FFF2-40B4-BE49-F238E27FC236}">
                  <a16:creationId xmlns:a16="http://schemas.microsoft.com/office/drawing/2014/main" id="{B54F5FDE-DB5D-4EE9-9BB7-30B255BC1C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33931" y="2149316"/>
              <a:ext cx="300698" cy="300056"/>
            </a:xfrm>
            <a:prstGeom prst="rect">
              <a:avLst/>
            </a:prstGeom>
          </p:spPr>
        </p:pic>
        <p:cxnSp>
          <p:nvCxnSpPr>
            <p:cNvPr id="106" name="직선 화살표 연결선 105">
              <a:extLst>
                <a:ext uri="{FF2B5EF4-FFF2-40B4-BE49-F238E27FC236}">
                  <a16:creationId xmlns:a16="http://schemas.microsoft.com/office/drawing/2014/main" id="{ACAC379F-EA4F-4BE5-88D9-4EA1048D8022}"/>
                </a:ext>
              </a:extLst>
            </p:cNvPr>
            <p:cNvCxnSpPr>
              <a:cxnSpLocks/>
            </p:cNvCxnSpPr>
            <p:nvPr/>
          </p:nvCxnSpPr>
          <p:spPr>
            <a:xfrm>
              <a:off x="3435558" y="2272668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직선 연결선 106">
              <a:extLst>
                <a:ext uri="{FF2B5EF4-FFF2-40B4-BE49-F238E27FC236}">
                  <a16:creationId xmlns:a16="http://schemas.microsoft.com/office/drawing/2014/main" id="{447FA28C-0978-4BB0-9CA2-F06F7A361F7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3587" y="2283914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직선 화살표 연결선 107">
              <a:extLst>
                <a:ext uri="{FF2B5EF4-FFF2-40B4-BE49-F238E27FC236}">
                  <a16:creationId xmlns:a16="http://schemas.microsoft.com/office/drawing/2014/main" id="{8963243B-E349-4ED5-8A7B-65B1CF384A58}"/>
                </a:ext>
              </a:extLst>
            </p:cNvPr>
            <p:cNvCxnSpPr>
              <a:cxnSpLocks/>
            </p:cNvCxnSpPr>
            <p:nvPr/>
          </p:nvCxnSpPr>
          <p:spPr>
            <a:xfrm>
              <a:off x="3435558" y="2347213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직선 연결선 108">
              <a:extLst>
                <a:ext uri="{FF2B5EF4-FFF2-40B4-BE49-F238E27FC236}">
                  <a16:creationId xmlns:a16="http://schemas.microsoft.com/office/drawing/2014/main" id="{FB346B9E-7DD6-49D9-98B2-4AF79223E5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3587" y="2355922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0" name="그림 109">
              <a:extLst>
                <a:ext uri="{FF2B5EF4-FFF2-40B4-BE49-F238E27FC236}">
                  <a16:creationId xmlns:a16="http://schemas.microsoft.com/office/drawing/2014/main" id="{0577F0A1-5BD7-439E-A183-4FEEB7CEB28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42541" y="2724048"/>
              <a:ext cx="300698" cy="300056"/>
            </a:xfrm>
            <a:prstGeom prst="rect">
              <a:avLst/>
            </a:prstGeom>
          </p:spPr>
        </p:pic>
        <p:pic>
          <p:nvPicPr>
            <p:cNvPr id="111" name="그림 110">
              <a:extLst>
                <a:ext uri="{FF2B5EF4-FFF2-40B4-BE49-F238E27FC236}">
                  <a16:creationId xmlns:a16="http://schemas.microsoft.com/office/drawing/2014/main" id="{3EC242DE-E164-42AF-AE6F-0EF5612CF51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33931" y="2721511"/>
              <a:ext cx="300698" cy="300056"/>
            </a:xfrm>
            <a:prstGeom prst="rect">
              <a:avLst/>
            </a:prstGeom>
          </p:spPr>
        </p:pic>
        <p:cxnSp>
          <p:nvCxnSpPr>
            <p:cNvPr id="112" name="직선 화살표 연결선 111">
              <a:extLst>
                <a:ext uri="{FF2B5EF4-FFF2-40B4-BE49-F238E27FC236}">
                  <a16:creationId xmlns:a16="http://schemas.microsoft.com/office/drawing/2014/main" id="{BF90F365-B185-4D6D-9C12-35537C4DBDF9}"/>
                </a:ext>
              </a:extLst>
            </p:cNvPr>
            <p:cNvCxnSpPr>
              <a:cxnSpLocks/>
            </p:cNvCxnSpPr>
            <p:nvPr/>
          </p:nvCxnSpPr>
          <p:spPr>
            <a:xfrm>
              <a:off x="3441253" y="2781346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직선 연결선 112">
              <a:extLst>
                <a:ext uri="{FF2B5EF4-FFF2-40B4-BE49-F238E27FC236}">
                  <a16:creationId xmlns:a16="http://schemas.microsoft.com/office/drawing/2014/main" id="{D60E0B84-2568-4CD4-A6D8-B224E88101C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9282" y="2792592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직선 화살표 연결선 113">
              <a:extLst>
                <a:ext uri="{FF2B5EF4-FFF2-40B4-BE49-F238E27FC236}">
                  <a16:creationId xmlns:a16="http://schemas.microsoft.com/office/drawing/2014/main" id="{46EF7A3B-9DE3-46C0-A9F2-4AD1CB62A960}"/>
                </a:ext>
              </a:extLst>
            </p:cNvPr>
            <p:cNvCxnSpPr>
              <a:cxnSpLocks/>
            </p:cNvCxnSpPr>
            <p:nvPr/>
          </p:nvCxnSpPr>
          <p:spPr>
            <a:xfrm>
              <a:off x="3441253" y="2855891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직선 화살표 연결선 114">
              <a:extLst>
                <a:ext uri="{FF2B5EF4-FFF2-40B4-BE49-F238E27FC236}">
                  <a16:creationId xmlns:a16="http://schemas.microsoft.com/office/drawing/2014/main" id="{8D8AA484-2448-4108-8432-723906242B37}"/>
                </a:ext>
              </a:extLst>
            </p:cNvPr>
            <p:cNvCxnSpPr>
              <a:cxnSpLocks/>
            </p:cNvCxnSpPr>
            <p:nvPr/>
          </p:nvCxnSpPr>
          <p:spPr>
            <a:xfrm>
              <a:off x="3441253" y="2936608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직선 연결선 115">
              <a:extLst>
                <a:ext uri="{FF2B5EF4-FFF2-40B4-BE49-F238E27FC236}">
                  <a16:creationId xmlns:a16="http://schemas.microsoft.com/office/drawing/2014/main" id="{F78F90EF-EABA-4645-AEEB-624FD8827AE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9282" y="2864600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직선 연결선 116">
              <a:extLst>
                <a:ext uri="{FF2B5EF4-FFF2-40B4-BE49-F238E27FC236}">
                  <a16:creationId xmlns:a16="http://schemas.microsoft.com/office/drawing/2014/main" id="{1838E824-F8CE-4166-93FE-E28B227E9E9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9282" y="2945317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직선 연결선 117">
              <a:extLst>
                <a:ext uri="{FF2B5EF4-FFF2-40B4-BE49-F238E27FC236}">
                  <a16:creationId xmlns:a16="http://schemas.microsoft.com/office/drawing/2014/main" id="{DE79E617-7797-4BCA-8300-61593DDD5CF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9140" y="2790055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직선 연결선 118">
              <a:extLst>
                <a:ext uri="{FF2B5EF4-FFF2-40B4-BE49-F238E27FC236}">
                  <a16:creationId xmlns:a16="http://schemas.microsoft.com/office/drawing/2014/main" id="{DF83BE7F-8323-4969-9234-00AD7719A38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8244" y="2858186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직선 연결선 119">
              <a:extLst>
                <a:ext uri="{FF2B5EF4-FFF2-40B4-BE49-F238E27FC236}">
                  <a16:creationId xmlns:a16="http://schemas.microsoft.com/office/drawing/2014/main" id="{93F3CB17-5AE1-4E5C-B816-E98DC5C7E42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38244" y="2938903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1" name="그림 120">
              <a:extLst>
                <a:ext uri="{FF2B5EF4-FFF2-40B4-BE49-F238E27FC236}">
                  <a16:creationId xmlns:a16="http://schemas.microsoft.com/office/drawing/2014/main" id="{D0A7159F-776F-420D-9D9C-F445583486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78645" y="2711875"/>
              <a:ext cx="229150" cy="383779"/>
            </a:xfrm>
            <a:prstGeom prst="rect">
              <a:avLst/>
            </a:prstGeom>
          </p:spPr>
        </p:pic>
        <p:pic>
          <p:nvPicPr>
            <p:cNvPr id="122" name="그림 121">
              <a:extLst>
                <a:ext uri="{FF2B5EF4-FFF2-40B4-BE49-F238E27FC236}">
                  <a16:creationId xmlns:a16="http://schemas.microsoft.com/office/drawing/2014/main" id="{9CDE8332-CF5A-454C-9CC8-B3CDB339F4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46156" y="3223347"/>
              <a:ext cx="300698" cy="300056"/>
            </a:xfrm>
            <a:prstGeom prst="rect">
              <a:avLst/>
            </a:prstGeom>
          </p:spPr>
        </p:pic>
        <p:pic>
          <p:nvPicPr>
            <p:cNvPr id="123" name="그림 122">
              <a:extLst>
                <a:ext uri="{FF2B5EF4-FFF2-40B4-BE49-F238E27FC236}">
                  <a16:creationId xmlns:a16="http://schemas.microsoft.com/office/drawing/2014/main" id="{67A63C2D-D88F-4FDD-B75C-91879A4A80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37546" y="3220810"/>
              <a:ext cx="300698" cy="300056"/>
            </a:xfrm>
            <a:prstGeom prst="rect">
              <a:avLst/>
            </a:prstGeom>
          </p:spPr>
        </p:pic>
        <p:cxnSp>
          <p:nvCxnSpPr>
            <p:cNvPr id="124" name="직선 화살표 연결선 123">
              <a:extLst>
                <a:ext uri="{FF2B5EF4-FFF2-40B4-BE49-F238E27FC236}">
                  <a16:creationId xmlns:a16="http://schemas.microsoft.com/office/drawing/2014/main" id="{E80EB2A5-DB6F-4F18-B7FD-AA8941F71DBD}"/>
                </a:ext>
              </a:extLst>
            </p:cNvPr>
            <p:cNvCxnSpPr>
              <a:cxnSpLocks/>
            </p:cNvCxnSpPr>
            <p:nvPr/>
          </p:nvCxnSpPr>
          <p:spPr>
            <a:xfrm>
              <a:off x="3439173" y="3344162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직선 연결선 124">
              <a:extLst>
                <a:ext uri="{FF2B5EF4-FFF2-40B4-BE49-F238E27FC236}">
                  <a16:creationId xmlns:a16="http://schemas.microsoft.com/office/drawing/2014/main" id="{24B77DE6-3F42-4177-8266-B28A344A04A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7202" y="3355408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직선 화살표 연결선 125">
              <a:extLst>
                <a:ext uri="{FF2B5EF4-FFF2-40B4-BE49-F238E27FC236}">
                  <a16:creationId xmlns:a16="http://schemas.microsoft.com/office/drawing/2014/main" id="{A7399EC7-155E-4232-A841-5B97EA547314}"/>
                </a:ext>
              </a:extLst>
            </p:cNvPr>
            <p:cNvCxnSpPr>
              <a:cxnSpLocks/>
            </p:cNvCxnSpPr>
            <p:nvPr/>
          </p:nvCxnSpPr>
          <p:spPr>
            <a:xfrm>
              <a:off x="3439173" y="3418707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직선 연결선 126">
              <a:extLst>
                <a:ext uri="{FF2B5EF4-FFF2-40B4-BE49-F238E27FC236}">
                  <a16:creationId xmlns:a16="http://schemas.microsoft.com/office/drawing/2014/main" id="{C1C968A0-A9C9-4D61-8E9C-CA8AA9EA181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37202" y="3427416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28" name="그림 127">
              <a:extLst>
                <a:ext uri="{FF2B5EF4-FFF2-40B4-BE49-F238E27FC236}">
                  <a16:creationId xmlns:a16="http://schemas.microsoft.com/office/drawing/2014/main" id="{36AC44EA-2BB9-425F-AD48-9EDFBCB8C3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36846" y="4102701"/>
              <a:ext cx="300698" cy="300056"/>
            </a:xfrm>
            <a:prstGeom prst="rect">
              <a:avLst/>
            </a:prstGeom>
          </p:spPr>
        </p:pic>
        <p:pic>
          <p:nvPicPr>
            <p:cNvPr id="129" name="그림 128">
              <a:extLst>
                <a:ext uri="{FF2B5EF4-FFF2-40B4-BE49-F238E27FC236}">
                  <a16:creationId xmlns:a16="http://schemas.microsoft.com/office/drawing/2014/main" id="{1C7AEF31-4B20-4219-99E8-7ED0F9F3F6A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28236" y="4100164"/>
              <a:ext cx="300698" cy="300056"/>
            </a:xfrm>
            <a:prstGeom prst="rect">
              <a:avLst/>
            </a:prstGeom>
          </p:spPr>
        </p:pic>
        <p:cxnSp>
          <p:nvCxnSpPr>
            <p:cNvPr id="130" name="직선 화살표 연결선 129">
              <a:extLst>
                <a:ext uri="{FF2B5EF4-FFF2-40B4-BE49-F238E27FC236}">
                  <a16:creationId xmlns:a16="http://schemas.microsoft.com/office/drawing/2014/main" id="{9B68D39C-3B30-449A-A9D1-EFC75EDFA43D}"/>
                </a:ext>
              </a:extLst>
            </p:cNvPr>
            <p:cNvCxnSpPr>
              <a:cxnSpLocks/>
            </p:cNvCxnSpPr>
            <p:nvPr/>
          </p:nvCxnSpPr>
          <p:spPr>
            <a:xfrm>
              <a:off x="3429863" y="4223516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직선 연결선 130">
              <a:extLst>
                <a:ext uri="{FF2B5EF4-FFF2-40B4-BE49-F238E27FC236}">
                  <a16:creationId xmlns:a16="http://schemas.microsoft.com/office/drawing/2014/main" id="{3AC4D048-83F0-418E-98A9-52AA4033C88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27892" y="4234762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직선 화살표 연결선 131">
              <a:extLst>
                <a:ext uri="{FF2B5EF4-FFF2-40B4-BE49-F238E27FC236}">
                  <a16:creationId xmlns:a16="http://schemas.microsoft.com/office/drawing/2014/main" id="{44E56125-749D-4A09-B20C-A6BC3F62DA21}"/>
                </a:ext>
              </a:extLst>
            </p:cNvPr>
            <p:cNvCxnSpPr>
              <a:cxnSpLocks/>
            </p:cNvCxnSpPr>
            <p:nvPr/>
          </p:nvCxnSpPr>
          <p:spPr>
            <a:xfrm>
              <a:off x="3429863" y="4298061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직선 연결선 132">
              <a:extLst>
                <a:ext uri="{FF2B5EF4-FFF2-40B4-BE49-F238E27FC236}">
                  <a16:creationId xmlns:a16="http://schemas.microsoft.com/office/drawing/2014/main" id="{8B392B59-B54F-4168-A802-EF448588F89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27892" y="4306770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3BF8D216-FD73-4244-80CC-7D428FE56522}"/>
                </a:ext>
              </a:extLst>
            </p:cNvPr>
            <p:cNvSpPr txBox="1"/>
            <p:nvPr/>
          </p:nvSpPr>
          <p:spPr>
            <a:xfrm>
              <a:off x="3361920" y="1901797"/>
              <a:ext cx="122413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3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선식 선로 </a:t>
              </a:r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(ATT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적용</a:t>
              </a:r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)</a:t>
              </a:r>
              <a:endParaRPr lang="ko-KR" altLang="en-US" sz="8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E28BD483-168D-497C-A2A9-59C63CD9D4D8}"/>
                </a:ext>
              </a:extLst>
            </p:cNvPr>
            <p:cNvSpPr txBox="1"/>
            <p:nvPr/>
          </p:nvSpPr>
          <p:spPr>
            <a:xfrm>
              <a:off x="3346451" y="2452648"/>
              <a:ext cx="145564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2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선식 선로 </a:t>
              </a:r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(ATT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적용 불가</a:t>
              </a:r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)</a:t>
              </a:r>
              <a:endParaRPr lang="ko-KR" altLang="en-US" sz="8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36" name="TextBox 135">
              <a:extLst>
                <a:ext uri="{FF2B5EF4-FFF2-40B4-BE49-F238E27FC236}">
                  <a16:creationId xmlns:a16="http://schemas.microsoft.com/office/drawing/2014/main" id="{B3893503-1517-497D-879E-16F346B72334}"/>
                </a:ext>
              </a:extLst>
            </p:cNvPr>
            <p:cNvSpPr txBox="1"/>
            <p:nvPr/>
          </p:nvSpPr>
          <p:spPr>
            <a:xfrm>
              <a:off x="3348811" y="3513930"/>
              <a:ext cx="14532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err="1">
                  <a:solidFill>
                    <a:schemeClr val="bg1">
                      <a:lumMod val="65000"/>
                    </a:schemeClr>
                  </a:solidFill>
                </a:rPr>
                <a:t>실링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 스피커 병렬 연결</a:t>
              </a:r>
            </a:p>
          </p:txBody>
        </p:sp>
        <p:pic>
          <p:nvPicPr>
            <p:cNvPr id="137" name="그림 136">
              <a:extLst>
                <a:ext uri="{FF2B5EF4-FFF2-40B4-BE49-F238E27FC236}">
                  <a16:creationId xmlns:a16="http://schemas.microsoft.com/office/drawing/2014/main" id="{C1D5277D-85E1-4535-97B6-B74697EC27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28204" y="3750749"/>
              <a:ext cx="300698" cy="300056"/>
            </a:xfrm>
            <a:prstGeom prst="rect">
              <a:avLst/>
            </a:prstGeom>
          </p:spPr>
        </p:pic>
        <p:pic>
          <p:nvPicPr>
            <p:cNvPr id="138" name="그림 137">
              <a:extLst>
                <a:ext uri="{FF2B5EF4-FFF2-40B4-BE49-F238E27FC236}">
                  <a16:creationId xmlns:a16="http://schemas.microsoft.com/office/drawing/2014/main" id="{A14795DB-7E34-4A5C-8544-1C0B73B187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19594" y="3748212"/>
              <a:ext cx="300698" cy="300056"/>
            </a:xfrm>
            <a:prstGeom prst="rect">
              <a:avLst/>
            </a:prstGeom>
          </p:spPr>
        </p:pic>
        <p:cxnSp>
          <p:nvCxnSpPr>
            <p:cNvPr id="139" name="직선 화살표 연결선 138">
              <a:extLst>
                <a:ext uri="{FF2B5EF4-FFF2-40B4-BE49-F238E27FC236}">
                  <a16:creationId xmlns:a16="http://schemas.microsoft.com/office/drawing/2014/main" id="{795BB91A-6855-42F2-847A-C475273DAAB1}"/>
                </a:ext>
              </a:extLst>
            </p:cNvPr>
            <p:cNvCxnSpPr>
              <a:cxnSpLocks/>
            </p:cNvCxnSpPr>
            <p:nvPr/>
          </p:nvCxnSpPr>
          <p:spPr>
            <a:xfrm>
              <a:off x="3421221" y="3871564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직선 연결선 139">
              <a:extLst>
                <a:ext uri="{FF2B5EF4-FFF2-40B4-BE49-F238E27FC236}">
                  <a16:creationId xmlns:a16="http://schemas.microsoft.com/office/drawing/2014/main" id="{E788C26F-D4B3-4A35-9A34-BC12D581AD7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19250" y="3882810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직선 화살표 연결선 140">
              <a:extLst>
                <a:ext uri="{FF2B5EF4-FFF2-40B4-BE49-F238E27FC236}">
                  <a16:creationId xmlns:a16="http://schemas.microsoft.com/office/drawing/2014/main" id="{4EAF681F-0A73-42C7-A646-FEA8AA811F89}"/>
                </a:ext>
              </a:extLst>
            </p:cNvPr>
            <p:cNvCxnSpPr>
              <a:cxnSpLocks/>
            </p:cNvCxnSpPr>
            <p:nvPr/>
          </p:nvCxnSpPr>
          <p:spPr>
            <a:xfrm>
              <a:off x="3421221" y="3946109"/>
              <a:ext cx="201288" cy="2537"/>
            </a:xfrm>
            <a:prstGeom prst="straightConnector1">
              <a:avLst/>
            </a:prstGeom>
            <a:ln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직선 연결선 141">
              <a:extLst>
                <a:ext uri="{FF2B5EF4-FFF2-40B4-BE49-F238E27FC236}">
                  <a16:creationId xmlns:a16="http://schemas.microsoft.com/office/drawing/2014/main" id="{02730AA4-83CA-412E-846C-03E0F2D8420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919250" y="3954818"/>
              <a:ext cx="203358" cy="2537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EC3C617A-9836-463C-8B67-AE725671FEF9}"/>
                </a:ext>
              </a:extLst>
            </p:cNvPr>
            <p:cNvSpPr txBox="1"/>
            <p:nvPr/>
          </p:nvSpPr>
          <p:spPr>
            <a:xfrm>
              <a:off x="3361920" y="4382140"/>
              <a:ext cx="14532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다수 회로 적용 </a:t>
              </a:r>
              <a:r>
                <a:rPr lang="ko-KR" altLang="en-US" sz="800" dirty="0" err="1">
                  <a:solidFill>
                    <a:schemeClr val="bg1">
                      <a:lumMod val="65000"/>
                    </a:schemeClr>
                  </a:solidFill>
                </a:rPr>
                <a:t>선로포설</a:t>
              </a:r>
              <a:endParaRPr lang="ko-KR" altLang="en-US" sz="8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E5D07FB2-6885-4D33-902D-789B8E45E64D}"/>
                </a:ext>
              </a:extLst>
            </p:cNvPr>
            <p:cNvSpPr txBox="1"/>
            <p:nvPr/>
          </p:nvSpPr>
          <p:spPr>
            <a:xfrm>
              <a:off x="1241678" y="4284852"/>
              <a:ext cx="10801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FR3/HIV 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난연전선</a:t>
              </a:r>
              <a:endParaRPr lang="en-US" altLang="ko-KR" sz="800" dirty="0">
                <a:solidFill>
                  <a:schemeClr val="bg1">
                    <a:lumMod val="65000"/>
                  </a:schemeClr>
                </a:solidFill>
              </a:endParaRPr>
            </a:p>
            <a:p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물리적 선로 증설 </a:t>
              </a:r>
              <a:endParaRPr lang="en-US" altLang="ko-KR" sz="8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pic>
          <p:nvPicPr>
            <p:cNvPr id="145" name="그림 144">
              <a:extLst>
                <a:ext uri="{FF2B5EF4-FFF2-40B4-BE49-F238E27FC236}">
                  <a16:creationId xmlns:a16="http://schemas.microsoft.com/office/drawing/2014/main" id="{B9339DDC-B91E-406D-AE7A-EFD9EE4C10D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1166842" y="1888587"/>
              <a:ext cx="1252792" cy="93959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46" name="그림 145">
              <a:extLst>
                <a:ext uri="{FF2B5EF4-FFF2-40B4-BE49-F238E27FC236}">
                  <a16:creationId xmlns:a16="http://schemas.microsoft.com/office/drawing/2014/main" id="{9616EF13-809C-4CD7-99E1-BCC176B40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8674" y="3589628"/>
              <a:ext cx="926965" cy="695224"/>
            </a:xfrm>
            <a:prstGeom prst="rect">
              <a:avLst/>
            </a:prstGeom>
          </p:spPr>
        </p:pic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B14FB656-76E3-49C4-A0E3-858DB1B3DF25}"/>
                </a:ext>
              </a:extLst>
            </p:cNvPr>
            <p:cNvSpPr txBox="1"/>
            <p:nvPr/>
          </p:nvSpPr>
          <p:spPr>
            <a:xfrm>
              <a:off x="1839541" y="3270108"/>
              <a:ext cx="50352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 err="1">
                  <a:solidFill>
                    <a:schemeClr val="bg1">
                      <a:lumMod val="65000"/>
                    </a:schemeClr>
                  </a:solidFill>
                </a:rPr>
                <a:t>주방송</a:t>
              </a:r>
              <a:endParaRPr lang="en-US" altLang="ko-KR" sz="800" dirty="0">
                <a:solidFill>
                  <a:schemeClr val="bg1">
                    <a:lumMod val="65000"/>
                  </a:schemeClr>
                </a:solidFill>
              </a:endParaRPr>
            </a:p>
            <a:p>
              <a:r>
                <a:rPr lang="ko-KR" altLang="en-US" sz="800" dirty="0" err="1">
                  <a:solidFill>
                    <a:schemeClr val="bg1">
                      <a:lumMod val="65000"/>
                    </a:schemeClr>
                  </a:solidFill>
                </a:rPr>
                <a:t>단자함</a:t>
              </a:r>
              <a:endParaRPr lang="ko-KR" altLang="en-US" sz="8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cxnSp>
          <p:nvCxnSpPr>
            <p:cNvPr id="148" name="직선 연결선 147">
              <a:extLst>
                <a:ext uri="{FF2B5EF4-FFF2-40B4-BE49-F238E27FC236}">
                  <a16:creationId xmlns:a16="http://schemas.microsoft.com/office/drawing/2014/main" id="{F376498C-0E55-4904-8FCD-076396741369}"/>
                </a:ext>
              </a:extLst>
            </p:cNvPr>
            <p:cNvCxnSpPr/>
            <p:nvPr/>
          </p:nvCxnSpPr>
          <p:spPr>
            <a:xfrm>
              <a:off x="540502" y="3621652"/>
              <a:ext cx="432048" cy="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직선 연결선 148">
              <a:extLst>
                <a:ext uri="{FF2B5EF4-FFF2-40B4-BE49-F238E27FC236}">
                  <a16:creationId xmlns:a16="http://schemas.microsoft.com/office/drawing/2014/main" id="{ED2116EA-4EEE-44CF-B7F0-AF0187964824}"/>
                </a:ext>
              </a:extLst>
            </p:cNvPr>
            <p:cNvCxnSpPr/>
            <p:nvPr/>
          </p:nvCxnSpPr>
          <p:spPr>
            <a:xfrm>
              <a:off x="540502" y="4113869"/>
              <a:ext cx="432048" cy="0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0C2B090-751B-4D52-A0D0-9C779C3788DC}"/>
                </a:ext>
              </a:extLst>
            </p:cNvPr>
            <p:cNvSpPr txBox="1"/>
            <p:nvPr/>
          </p:nvSpPr>
          <p:spPr>
            <a:xfrm>
              <a:off x="506387" y="3646620"/>
              <a:ext cx="58492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전기선</a:t>
              </a:r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74241AB6-6290-439B-906E-1187DB744EBD}"/>
                </a:ext>
              </a:extLst>
            </p:cNvPr>
            <p:cNvSpPr txBox="1"/>
            <p:nvPr/>
          </p:nvSpPr>
          <p:spPr>
            <a:xfrm>
              <a:off x="263352" y="4129577"/>
              <a:ext cx="1080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광</a:t>
              </a:r>
              <a:r>
                <a:rPr lang="en-US" altLang="ko-KR" sz="800" dirty="0">
                  <a:solidFill>
                    <a:schemeClr val="bg1">
                      <a:lumMod val="65000"/>
                    </a:schemeClr>
                  </a:solidFill>
                </a:rPr>
                <a:t>/UTP </a:t>
              </a:r>
              <a:r>
                <a:rPr lang="ko-KR" altLang="en-US" sz="800" dirty="0">
                  <a:solidFill>
                    <a:schemeClr val="bg1">
                      <a:lumMod val="65000"/>
                    </a:schemeClr>
                  </a:solidFill>
                </a:rPr>
                <a:t>네트워크선</a:t>
              </a:r>
            </a:p>
          </p:txBody>
        </p:sp>
      </p:grpSp>
      <p:pic>
        <p:nvPicPr>
          <p:cNvPr id="152" name="그림 151">
            <a:extLst>
              <a:ext uri="{FF2B5EF4-FFF2-40B4-BE49-F238E27FC236}">
                <a16:creationId xmlns:a16="http://schemas.microsoft.com/office/drawing/2014/main" id="{670E2F0A-2098-4D5A-BDF1-73772F5D8D9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2517" y="4257704"/>
            <a:ext cx="760199" cy="102229"/>
          </a:xfrm>
          <a:prstGeom prst="rect">
            <a:avLst/>
          </a:prstGeom>
        </p:spPr>
      </p:pic>
      <p:pic>
        <p:nvPicPr>
          <p:cNvPr id="153" name="그림 152">
            <a:extLst>
              <a:ext uri="{FF2B5EF4-FFF2-40B4-BE49-F238E27FC236}">
                <a16:creationId xmlns:a16="http://schemas.microsoft.com/office/drawing/2014/main" id="{C4D287DA-BC87-4F89-96A2-DC3304E3AC2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1057" y="3423032"/>
            <a:ext cx="719838" cy="5567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4" name="그림 153">
            <a:extLst>
              <a:ext uri="{FF2B5EF4-FFF2-40B4-BE49-F238E27FC236}">
                <a16:creationId xmlns:a16="http://schemas.microsoft.com/office/drawing/2014/main" id="{4648184B-F403-4900-8421-D740BB68579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0220" y="2857044"/>
            <a:ext cx="583694" cy="177165"/>
          </a:xfrm>
          <a:prstGeom prst="rect">
            <a:avLst/>
          </a:prstGeom>
        </p:spPr>
      </p:pic>
      <p:pic>
        <p:nvPicPr>
          <p:cNvPr id="155" name="그림 154">
            <a:extLst>
              <a:ext uri="{FF2B5EF4-FFF2-40B4-BE49-F238E27FC236}">
                <a16:creationId xmlns:a16="http://schemas.microsoft.com/office/drawing/2014/main" id="{D0118EB6-83FB-449B-A817-31D0001DF78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2148" y="2891219"/>
            <a:ext cx="583694" cy="177165"/>
          </a:xfrm>
          <a:prstGeom prst="rect">
            <a:avLst/>
          </a:prstGeom>
        </p:spPr>
      </p:pic>
      <p:sp>
        <p:nvSpPr>
          <p:cNvPr id="158" name="모서리가 둥근 직사각형 17">
            <a:extLst>
              <a:ext uri="{FF2B5EF4-FFF2-40B4-BE49-F238E27FC236}">
                <a16:creationId xmlns:a16="http://schemas.microsoft.com/office/drawing/2014/main" id="{B6AD54B0-243D-4249-9C9C-691B59483257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en-US" altLang="ko-KR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iP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전관방송 발전방향</a:t>
            </a:r>
          </a:p>
        </p:txBody>
      </p:sp>
    </p:spTree>
    <p:extLst>
      <p:ext uri="{BB962C8B-B14F-4D97-AF65-F5344CB8AC3E}">
        <p14:creationId xmlns:p14="http://schemas.microsoft.com/office/powerpoint/2010/main" val="37963489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F67AE45E-C2F7-4697-9C62-21897295DA31}"/>
              </a:ext>
            </a:extLst>
          </p:cNvPr>
          <p:cNvGrpSpPr/>
          <p:nvPr/>
        </p:nvGrpSpPr>
        <p:grpSpPr>
          <a:xfrm>
            <a:off x="1271464" y="1043801"/>
            <a:ext cx="9282086" cy="2179001"/>
            <a:chOff x="263352" y="1043801"/>
            <a:chExt cx="9282086" cy="2179001"/>
          </a:xfrm>
        </p:grpSpPr>
        <p:cxnSp>
          <p:nvCxnSpPr>
            <p:cNvPr id="3" name="연결선: 구부러짐 2">
              <a:extLst>
                <a:ext uri="{FF2B5EF4-FFF2-40B4-BE49-F238E27FC236}">
                  <a16:creationId xmlns:a16="http://schemas.microsoft.com/office/drawing/2014/main" id="{C12B4030-5909-47C7-AA37-FE9CFE357C71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 flipV="1">
              <a:off x="3737416" y="1922266"/>
              <a:ext cx="951706" cy="36358"/>
            </a:xfrm>
            <a:prstGeom prst="curvedConnector3">
              <a:avLst>
                <a:gd name="adj1" fmla="val 50000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C6E122E6-2942-4800-9810-859FBB4C0C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9455" r="6640"/>
            <a:stretch/>
          </p:blipFill>
          <p:spPr>
            <a:xfrm>
              <a:off x="263352" y="1142192"/>
              <a:ext cx="3910226" cy="1195714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8332888-D1B8-4E8C-BA22-8193E97B03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09969" y="2144309"/>
              <a:ext cx="599209" cy="531400"/>
            </a:xfrm>
            <a:prstGeom prst="rect">
              <a:avLst/>
            </a:prstGeom>
            <a:effectLst>
              <a:glow rad="63500">
                <a:schemeClr val="accent2">
                  <a:satMod val="175000"/>
                  <a:alpha val="40000"/>
                </a:schemeClr>
              </a:glow>
            </a:effectLst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FEA3D6CA-219B-4D2F-9120-2D291559B7FD}"/>
                </a:ext>
              </a:extLst>
            </p:cNvPr>
            <p:cNvSpPr/>
            <p:nvPr/>
          </p:nvSpPr>
          <p:spPr>
            <a:xfrm>
              <a:off x="6460530" y="1043801"/>
              <a:ext cx="98937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(5W /70Vor100V)</a:t>
              </a:r>
              <a:endParaRPr lang="ko-KR" altLang="en-US" dirty="0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7A819C0F-EC1F-42B0-AF77-CA172DB3B157}"/>
                </a:ext>
              </a:extLst>
            </p:cNvPr>
            <p:cNvSpPr/>
            <p:nvPr/>
          </p:nvSpPr>
          <p:spPr>
            <a:xfrm>
              <a:off x="5804238" y="1045179"/>
              <a:ext cx="66877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Passive SP</a:t>
              </a:r>
              <a:endParaRPr lang="ko-KR" altLang="en-US" dirty="0"/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73438C43-CB22-4093-9D68-99B5417DC9DD}"/>
                </a:ext>
              </a:extLst>
            </p:cNvPr>
            <p:cNvSpPr/>
            <p:nvPr/>
          </p:nvSpPr>
          <p:spPr>
            <a:xfrm>
              <a:off x="7630447" y="3000843"/>
              <a:ext cx="1045479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(10W /70Vor100V)</a:t>
              </a:r>
              <a:endParaRPr lang="ko-KR" altLang="en-US" dirty="0"/>
            </a:p>
          </p:txBody>
        </p:sp>
        <p:cxnSp>
          <p:nvCxnSpPr>
            <p:cNvPr id="9" name="연결선: 구부러짐 8">
              <a:extLst>
                <a:ext uri="{FF2B5EF4-FFF2-40B4-BE49-F238E27FC236}">
                  <a16:creationId xmlns:a16="http://schemas.microsoft.com/office/drawing/2014/main" id="{06B63070-0290-4275-AC12-2EC9E0546BBC}"/>
                </a:ext>
              </a:extLst>
            </p:cNvPr>
            <p:cNvCxnSpPr>
              <a:cxnSpLocks/>
              <a:stCxn id="26" idx="3"/>
              <a:endCxn id="5" idx="1"/>
            </p:cNvCxnSpPr>
            <p:nvPr/>
          </p:nvCxnSpPr>
          <p:spPr>
            <a:xfrm>
              <a:off x="5242117" y="1922266"/>
              <a:ext cx="267852" cy="487743"/>
            </a:xfrm>
            <a:prstGeom prst="curvedConnector3">
              <a:avLst>
                <a:gd name="adj1" fmla="val 50000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17FEE79E-96CA-46A7-A117-180BFA6BD5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35492" y="2144309"/>
              <a:ext cx="599209" cy="5314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C3FA6CA6-CF4C-4F45-819C-A3F1CF2E20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18425" y="2144309"/>
              <a:ext cx="599209" cy="531400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C29EDAE8-AF52-4B5D-8B83-4F9AED1C5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32327" y="2144309"/>
              <a:ext cx="599209" cy="53140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E96EE904-3C40-4290-9C33-D2ED4C5EE5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6229" y="2144309"/>
              <a:ext cx="599209" cy="531400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2DAC6CE-A048-4D02-930B-2976CBE863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76322" y="1198055"/>
              <a:ext cx="599209" cy="531400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66894345-B379-419D-9BF7-A335F3614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61174" y="1235785"/>
              <a:ext cx="599209" cy="531400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FC31D56E-FD0F-48D1-9785-939E6E20AD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4525" y="1235785"/>
              <a:ext cx="599209" cy="531400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AF6EA08B-D20A-420B-A596-820B0E3FE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61321" y="1275369"/>
              <a:ext cx="599209" cy="531400"/>
            </a:xfrm>
            <a:prstGeom prst="rect">
              <a:avLst/>
            </a:prstGeom>
          </p:spPr>
        </p:pic>
        <p:cxnSp>
          <p:nvCxnSpPr>
            <p:cNvPr id="18" name="연결선: 구부러짐 17">
              <a:extLst>
                <a:ext uri="{FF2B5EF4-FFF2-40B4-BE49-F238E27FC236}">
                  <a16:creationId xmlns:a16="http://schemas.microsoft.com/office/drawing/2014/main" id="{75DB5BA9-DC3E-4328-8277-EA4F7757892E}"/>
                </a:ext>
              </a:extLst>
            </p:cNvPr>
            <p:cNvCxnSpPr>
              <a:cxnSpLocks/>
              <a:stCxn id="5" idx="2"/>
              <a:endCxn id="10" idx="1"/>
            </p:cNvCxnSpPr>
            <p:nvPr/>
          </p:nvCxnSpPr>
          <p:spPr>
            <a:xfrm rot="5400000" flipH="1" flipV="1">
              <a:off x="5989683" y="2229900"/>
              <a:ext cx="265700" cy="625918"/>
            </a:xfrm>
            <a:prstGeom prst="curvedConnector4">
              <a:avLst>
                <a:gd name="adj1" fmla="val -86037"/>
                <a:gd name="adj2" fmla="val 73933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연결선: 구부러짐 18">
              <a:extLst>
                <a:ext uri="{FF2B5EF4-FFF2-40B4-BE49-F238E27FC236}">
                  <a16:creationId xmlns:a16="http://schemas.microsoft.com/office/drawing/2014/main" id="{663E5F54-9BCD-4983-84B5-66E7F7B2BC84}"/>
                </a:ext>
              </a:extLst>
            </p:cNvPr>
            <p:cNvCxnSpPr>
              <a:cxnSpLocks/>
              <a:stCxn id="10" idx="2"/>
              <a:endCxn id="11" idx="1"/>
            </p:cNvCxnSpPr>
            <p:nvPr/>
          </p:nvCxnSpPr>
          <p:spPr>
            <a:xfrm rot="5400000" flipH="1" flipV="1">
              <a:off x="6893911" y="2251195"/>
              <a:ext cx="265700" cy="583328"/>
            </a:xfrm>
            <a:prstGeom prst="curvedConnector4">
              <a:avLst>
                <a:gd name="adj1" fmla="val -86037"/>
                <a:gd name="adj2" fmla="val 75681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연결선: 구부러짐 19">
              <a:extLst>
                <a:ext uri="{FF2B5EF4-FFF2-40B4-BE49-F238E27FC236}">
                  <a16:creationId xmlns:a16="http://schemas.microsoft.com/office/drawing/2014/main" id="{7B204890-A4C9-4255-A03B-9B2351F53494}"/>
                </a:ext>
              </a:extLst>
            </p:cNvPr>
            <p:cNvCxnSpPr>
              <a:cxnSpLocks/>
              <a:stCxn id="11" idx="2"/>
              <a:endCxn id="12" idx="1"/>
            </p:cNvCxnSpPr>
            <p:nvPr/>
          </p:nvCxnSpPr>
          <p:spPr>
            <a:xfrm rot="5400000" flipH="1" flipV="1">
              <a:off x="7742328" y="2285710"/>
              <a:ext cx="265700" cy="514297"/>
            </a:xfrm>
            <a:prstGeom prst="curvedConnector4">
              <a:avLst>
                <a:gd name="adj1" fmla="val -86037"/>
                <a:gd name="adj2" fmla="val 79127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연결선: 구부러짐 20">
              <a:extLst>
                <a:ext uri="{FF2B5EF4-FFF2-40B4-BE49-F238E27FC236}">
                  <a16:creationId xmlns:a16="http://schemas.microsoft.com/office/drawing/2014/main" id="{1238AC52-2275-4F95-BE9E-66E589325979}"/>
                </a:ext>
              </a:extLst>
            </p:cNvPr>
            <p:cNvCxnSpPr>
              <a:cxnSpLocks/>
              <a:stCxn id="12" idx="2"/>
              <a:endCxn id="13" idx="1"/>
            </p:cNvCxnSpPr>
            <p:nvPr/>
          </p:nvCxnSpPr>
          <p:spPr>
            <a:xfrm rot="5400000" flipH="1" flipV="1">
              <a:off x="8556230" y="2285710"/>
              <a:ext cx="265700" cy="514297"/>
            </a:xfrm>
            <a:prstGeom prst="curvedConnector4">
              <a:avLst>
                <a:gd name="adj1" fmla="val -86037"/>
                <a:gd name="adj2" fmla="val 79127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연결선: 구부러짐 21">
              <a:extLst>
                <a:ext uri="{FF2B5EF4-FFF2-40B4-BE49-F238E27FC236}">
                  <a16:creationId xmlns:a16="http://schemas.microsoft.com/office/drawing/2014/main" id="{67B9ACED-8902-48A0-A02D-D3810B11D999}"/>
                </a:ext>
              </a:extLst>
            </p:cNvPr>
            <p:cNvCxnSpPr>
              <a:cxnSpLocks/>
              <a:stCxn id="13" idx="0"/>
              <a:endCxn id="14" idx="3"/>
            </p:cNvCxnSpPr>
            <p:nvPr/>
          </p:nvCxnSpPr>
          <p:spPr>
            <a:xfrm rot="16200000" flipV="1">
              <a:off x="8770406" y="1668880"/>
              <a:ext cx="680554" cy="270303"/>
            </a:xfrm>
            <a:prstGeom prst="curvedConnector2">
              <a:avLst/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연결선: 구부러짐 22">
              <a:extLst>
                <a:ext uri="{FF2B5EF4-FFF2-40B4-BE49-F238E27FC236}">
                  <a16:creationId xmlns:a16="http://schemas.microsoft.com/office/drawing/2014/main" id="{15AE4543-CD29-4593-85F5-0AEF23D23129}"/>
                </a:ext>
              </a:extLst>
            </p:cNvPr>
            <p:cNvCxnSpPr>
              <a:cxnSpLocks/>
              <a:stCxn id="14" idx="2"/>
              <a:endCxn id="15" idx="3"/>
            </p:cNvCxnSpPr>
            <p:nvPr/>
          </p:nvCxnSpPr>
          <p:spPr>
            <a:xfrm rot="5400000" flipH="1">
              <a:off x="8304170" y="1357698"/>
              <a:ext cx="227970" cy="515544"/>
            </a:xfrm>
            <a:prstGeom prst="curvedConnector4">
              <a:avLst>
                <a:gd name="adj1" fmla="val -100276"/>
                <a:gd name="adj2" fmla="val 79057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연결선: 구부러짐 23">
              <a:extLst>
                <a:ext uri="{FF2B5EF4-FFF2-40B4-BE49-F238E27FC236}">
                  <a16:creationId xmlns:a16="http://schemas.microsoft.com/office/drawing/2014/main" id="{BC4FBBB8-48F5-464A-9798-54941E8B9E45}"/>
                </a:ext>
              </a:extLst>
            </p:cNvPr>
            <p:cNvCxnSpPr>
              <a:cxnSpLocks/>
              <a:stCxn id="15" idx="2"/>
              <a:endCxn id="16" idx="3"/>
            </p:cNvCxnSpPr>
            <p:nvPr/>
          </p:nvCxnSpPr>
          <p:spPr>
            <a:xfrm rot="5400000" flipH="1">
              <a:off x="7449407" y="1355813"/>
              <a:ext cx="265700" cy="557045"/>
            </a:xfrm>
            <a:prstGeom prst="curvedConnector4">
              <a:avLst>
                <a:gd name="adj1" fmla="val -86037"/>
                <a:gd name="adj2" fmla="val 76892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연결선: 구부러짐 24">
              <a:extLst>
                <a:ext uri="{FF2B5EF4-FFF2-40B4-BE49-F238E27FC236}">
                  <a16:creationId xmlns:a16="http://schemas.microsoft.com/office/drawing/2014/main" id="{C7C5A193-E9C3-424F-A9E7-1463D9C3B84B}"/>
                </a:ext>
              </a:extLst>
            </p:cNvPr>
            <p:cNvCxnSpPr>
              <a:cxnSpLocks/>
              <a:stCxn id="16" idx="2"/>
              <a:endCxn id="17" idx="3"/>
            </p:cNvCxnSpPr>
            <p:nvPr/>
          </p:nvCxnSpPr>
          <p:spPr>
            <a:xfrm rot="5400000" flipH="1">
              <a:off x="6619272" y="1382327"/>
              <a:ext cx="226116" cy="543600"/>
            </a:xfrm>
            <a:prstGeom prst="curvedConnector4">
              <a:avLst>
                <a:gd name="adj1" fmla="val -101099"/>
                <a:gd name="adj2" fmla="val 77557"/>
              </a:avLst>
            </a:prstGeom>
            <a:ln>
              <a:prstDash val="sysDot"/>
            </a:ln>
            <a:effectLst>
              <a:glow rad="101600">
                <a:schemeClr val="bg1">
                  <a:lumMod val="95000"/>
                  <a:alpha val="6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12E024D-2AE8-4D0D-8D83-A13542A40FE2}"/>
                </a:ext>
              </a:extLst>
            </p:cNvPr>
            <p:cNvSpPr/>
            <p:nvPr/>
          </p:nvSpPr>
          <p:spPr>
            <a:xfrm>
              <a:off x="4689122" y="1728775"/>
              <a:ext cx="552995" cy="386981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>
                  <a:solidFill>
                    <a:schemeClr val="tx1"/>
                  </a:solidFill>
                </a:rPr>
                <a:t>Lo Z</a:t>
              </a:r>
            </a:p>
            <a:p>
              <a:pPr algn="ctr"/>
              <a:r>
                <a:rPr lang="en-US" altLang="ko-KR" sz="1000" b="1" dirty="0">
                  <a:solidFill>
                    <a:schemeClr val="tx1"/>
                  </a:solidFill>
                </a:rPr>
                <a:t>Hi Z</a:t>
              </a:r>
              <a:endParaRPr lang="ko-KR" altLang="en-US" sz="1000" b="1" dirty="0">
                <a:solidFill>
                  <a:schemeClr val="tx1"/>
                </a:solidFill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965C58C6-A1D5-4ED6-9766-AD69187AF2DD}"/>
                </a:ext>
              </a:extLst>
            </p:cNvPr>
            <p:cNvSpPr/>
            <p:nvPr/>
          </p:nvSpPr>
          <p:spPr>
            <a:xfrm>
              <a:off x="4613330" y="2134923"/>
              <a:ext cx="69762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800" b="1" dirty="0">
                  <a:latin typeface="맑은 고딕" pitchFamily="50" charset="-127"/>
                </a:rPr>
                <a:t>외장형</a:t>
              </a:r>
              <a:endParaRPr lang="en-US" altLang="ko-KR" sz="800" b="1" dirty="0">
                <a:latin typeface="맑은 고딕" pitchFamily="50" charset="-127"/>
              </a:endParaRPr>
            </a:p>
            <a:p>
              <a:pPr algn="ctr"/>
              <a:r>
                <a:rPr lang="ko-KR" altLang="en-US" sz="800" b="1" dirty="0">
                  <a:latin typeface="맑은 고딕" pitchFamily="50" charset="-127"/>
                </a:rPr>
                <a:t>트랜스포머</a:t>
              </a:r>
              <a:endParaRPr lang="ko-KR" altLang="en-US" b="1" dirty="0"/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7B946835-BF75-421F-9555-1A914E14AC51}"/>
                </a:ext>
              </a:extLst>
            </p:cNvPr>
            <p:cNvSpPr/>
            <p:nvPr/>
          </p:nvSpPr>
          <p:spPr>
            <a:xfrm>
              <a:off x="4252960" y="1529647"/>
              <a:ext cx="502061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b="1" dirty="0">
                  <a:solidFill>
                    <a:srgbClr val="FF0000"/>
                  </a:solidFill>
                  <a:latin typeface="맑은 고딕" pitchFamily="50" charset="-127"/>
                </a:rPr>
                <a:t>4OHM</a:t>
              </a: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4CAA2433-B533-4A0F-9673-97EDD68A04A4}"/>
                </a:ext>
              </a:extLst>
            </p:cNvPr>
            <p:cNvSpPr/>
            <p:nvPr/>
          </p:nvSpPr>
          <p:spPr>
            <a:xfrm>
              <a:off x="5179339" y="1529647"/>
              <a:ext cx="431528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b="1" dirty="0">
                  <a:solidFill>
                    <a:srgbClr val="FF0000"/>
                  </a:solidFill>
                  <a:latin typeface="맑은 고딕" pitchFamily="50" charset="-127"/>
                </a:rPr>
                <a:t>100V</a:t>
              </a: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B3DDB26-E67F-4AAF-8F8D-503B3969EB7E}"/>
                </a:ext>
              </a:extLst>
            </p:cNvPr>
            <p:cNvSpPr/>
            <p:nvPr/>
          </p:nvSpPr>
          <p:spPr>
            <a:xfrm>
              <a:off x="6961769" y="3007358"/>
              <a:ext cx="668773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Passive SP</a:t>
              </a:r>
              <a:endParaRPr lang="ko-KR" altLang="en-US" dirty="0"/>
            </a:p>
          </p:txBody>
        </p:sp>
      </p:grpSp>
      <p:sp>
        <p:nvSpPr>
          <p:cNvPr id="31" name="모서리가 둥근 직사각형 17">
            <a:extLst>
              <a:ext uri="{FF2B5EF4-FFF2-40B4-BE49-F238E27FC236}">
                <a16:creationId xmlns:a16="http://schemas.microsoft.com/office/drawing/2014/main" id="{D7572BE3-EE71-469B-8728-78417F842213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DANTE/PoE </a:t>
            </a:r>
            <a:r>
              <a:rPr kumimoji="0" lang="ko-KR" altLang="en-US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앰프모듈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및 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PoE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스피커 구조</a:t>
            </a:r>
          </a:p>
        </p:txBody>
      </p:sp>
      <p:pic>
        <p:nvPicPr>
          <p:cNvPr id="32" name="그림 31">
            <a:extLst>
              <a:ext uri="{FF2B5EF4-FFF2-40B4-BE49-F238E27FC236}">
                <a16:creationId xmlns:a16="http://schemas.microsoft.com/office/drawing/2014/main" id="{AECB80B7-70A7-4C59-A4D0-CA3E89F5FED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153" y="3554451"/>
            <a:ext cx="4978175" cy="2849697"/>
          </a:xfrm>
          <a:prstGeom prst="rect">
            <a:avLst/>
          </a:prstGeom>
        </p:spPr>
      </p:pic>
      <p:graphicFrame>
        <p:nvGraphicFramePr>
          <p:cNvPr id="33" name="표 62">
            <a:extLst>
              <a:ext uri="{FF2B5EF4-FFF2-40B4-BE49-F238E27FC236}">
                <a16:creationId xmlns:a16="http://schemas.microsoft.com/office/drawing/2014/main" id="{77E6867E-D9F9-452B-8DE0-B7E755DB87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023186"/>
              </p:ext>
            </p:extLst>
          </p:nvPr>
        </p:nvGraphicFramePr>
        <p:xfrm>
          <a:off x="1433228" y="2514205"/>
          <a:ext cx="4188349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9631">
                  <a:extLst>
                    <a:ext uri="{9D8B030D-6E8A-4147-A177-3AD203B41FA5}">
                      <a16:colId xmlns:a16="http://schemas.microsoft.com/office/drawing/2014/main" val="2236828241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53618033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502419055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755971185"/>
                    </a:ext>
                  </a:extLst>
                </a:gridCol>
                <a:gridCol w="788438">
                  <a:extLst>
                    <a:ext uri="{9D8B030D-6E8A-4147-A177-3AD203B41FA5}">
                      <a16:colId xmlns:a16="http://schemas.microsoft.com/office/drawing/2014/main" val="23964412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PoE HUB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W peak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/8ohm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W peak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/4ohm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/>
                        <a:t>W peak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70V/100V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242675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POE-60DD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802.3At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30w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60W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100W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100W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04772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POE-120DD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802.3Bt</a:t>
                      </a:r>
                    </a:p>
                    <a:p>
                      <a:pPr algn="ctr" latinLnBrk="1"/>
                      <a:r>
                        <a:rPr lang="en-US" altLang="ko-KR" sz="1000" dirty="0"/>
                        <a:t>60w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85W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120W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/>
                        <a:t>120W</a:t>
                      </a:r>
                      <a:endParaRPr lang="ko-KR" altLang="en-US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6838704"/>
                  </a:ext>
                </a:extLst>
              </a:tr>
            </a:tbl>
          </a:graphicData>
        </a:graphic>
      </p:graphicFrame>
      <p:grpSp>
        <p:nvGrpSpPr>
          <p:cNvPr id="34" name="그룹 33">
            <a:extLst>
              <a:ext uri="{FF2B5EF4-FFF2-40B4-BE49-F238E27FC236}">
                <a16:creationId xmlns:a16="http://schemas.microsoft.com/office/drawing/2014/main" id="{7A5F76AB-8F7B-475A-9CAE-1F0BA9417943}"/>
              </a:ext>
            </a:extLst>
          </p:cNvPr>
          <p:cNvGrpSpPr/>
          <p:nvPr/>
        </p:nvGrpSpPr>
        <p:grpSpPr>
          <a:xfrm>
            <a:off x="6160034" y="2204103"/>
            <a:ext cx="746275" cy="694067"/>
            <a:chOff x="5151922" y="2204103"/>
            <a:chExt cx="746275" cy="694067"/>
          </a:xfrm>
        </p:grpSpPr>
        <p:pic>
          <p:nvPicPr>
            <p:cNvPr id="35" name="그림 34">
              <a:extLst>
                <a:ext uri="{FF2B5EF4-FFF2-40B4-BE49-F238E27FC236}">
                  <a16:creationId xmlns:a16="http://schemas.microsoft.com/office/drawing/2014/main" id="{D48124BF-1392-48CE-BFE6-8950F3AE65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51126" y="2204103"/>
              <a:ext cx="347071" cy="262000"/>
            </a:xfrm>
            <a:prstGeom prst="rect">
              <a:avLst/>
            </a:prstGeom>
          </p:spPr>
        </p:pic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B52CFCBB-5FB5-4A59-9082-D9C291D7C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633845" y="2424612"/>
              <a:ext cx="217577" cy="160320"/>
            </a:xfrm>
            <a:prstGeom prst="rect">
              <a:avLst/>
            </a:prstGeom>
          </p:spPr>
        </p:pic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499876ED-31BC-462B-A6B8-97DA14378FE2}"/>
                </a:ext>
              </a:extLst>
            </p:cNvPr>
            <p:cNvSpPr/>
            <p:nvPr/>
          </p:nvSpPr>
          <p:spPr>
            <a:xfrm>
              <a:off x="5151922" y="2682726"/>
              <a:ext cx="617477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solidFill>
                    <a:sysClr val="windowText" lastClr="000000"/>
                  </a:solidFill>
                  <a:latin typeface="맑은 고딕" pitchFamily="50" charset="-127"/>
                </a:rPr>
                <a:t>Active SP</a:t>
              </a:r>
              <a:endParaRPr lang="ko-KR" altLang="en-US" dirty="0"/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1B8B460B-38FB-4D2A-A407-CCB5E9590FC9}"/>
              </a:ext>
            </a:extLst>
          </p:cNvPr>
          <p:cNvGrpSpPr/>
          <p:nvPr/>
        </p:nvGrpSpPr>
        <p:grpSpPr>
          <a:xfrm>
            <a:off x="1441286" y="3879223"/>
            <a:ext cx="4084078" cy="2557343"/>
            <a:chOff x="433174" y="3879223"/>
            <a:chExt cx="4084078" cy="2557343"/>
          </a:xfrm>
        </p:grpSpPr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FB9B49B1-BC7F-4A51-A312-50DAD808737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2226924" y="4130351"/>
              <a:ext cx="2541455" cy="2039200"/>
            </a:xfrm>
            <a:prstGeom prst="rect">
              <a:avLst/>
            </a:prstGeom>
          </p:spPr>
        </p:pic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344D8319-3BC8-4B64-A2DA-8084B7770F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197" y="4312201"/>
              <a:ext cx="2557342" cy="16913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39869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17">
            <a:extLst>
              <a:ext uri="{FF2B5EF4-FFF2-40B4-BE49-F238E27FC236}">
                <a16:creationId xmlns:a16="http://schemas.microsoft.com/office/drawing/2014/main" id="{5413EA74-8881-4565-957B-99A0A03F2F29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네트워크 </a:t>
            </a:r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</a:rPr>
              <a:t>PA/BGM 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</a:rPr>
              <a:t>방송 응용방안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A9DA6E24-6151-4955-A869-DABAEB04A897}"/>
              </a:ext>
            </a:extLst>
          </p:cNvPr>
          <p:cNvSpPr/>
          <p:nvPr/>
        </p:nvSpPr>
        <p:spPr>
          <a:xfrm>
            <a:off x="5767631" y="958453"/>
            <a:ext cx="4936881" cy="1619080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B9C4DF0D-4846-474E-B6ED-7F00B1F544D5}"/>
              </a:ext>
            </a:extLst>
          </p:cNvPr>
          <p:cNvSpPr/>
          <p:nvPr/>
        </p:nvSpPr>
        <p:spPr>
          <a:xfrm>
            <a:off x="9617984" y="3068960"/>
            <a:ext cx="1973689" cy="1735340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F825DC40-715B-4764-BACC-5DB7063EE614}"/>
              </a:ext>
            </a:extLst>
          </p:cNvPr>
          <p:cNvSpPr/>
          <p:nvPr/>
        </p:nvSpPr>
        <p:spPr>
          <a:xfrm>
            <a:off x="542454" y="1000865"/>
            <a:ext cx="3833551" cy="1634289"/>
          </a:xfrm>
          <a:prstGeom prst="roundRect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4DD6857D-1270-4CCC-8748-52A80A66EC7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909" y="1405285"/>
            <a:ext cx="442479" cy="442479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77F657E4-7A4A-4FFF-BAF5-85E1BA0FFF9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152" y="1592807"/>
            <a:ext cx="1519519" cy="142278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8F0BF75C-6097-48D7-89CC-CE6B4F240CD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374515">
            <a:off x="3694021" y="1390839"/>
            <a:ext cx="550625" cy="488314"/>
          </a:xfrm>
          <a:prstGeom prst="rect">
            <a:avLst/>
          </a:prstGeom>
        </p:spPr>
      </p:pic>
      <p:sp>
        <p:nvSpPr>
          <p:cNvPr id="24" name="Text Box 44">
            <a:extLst>
              <a:ext uri="{FF2B5EF4-FFF2-40B4-BE49-F238E27FC236}">
                <a16:creationId xmlns:a16="http://schemas.microsoft.com/office/drawing/2014/main" id="{29B2796E-D838-438D-92F3-094A0291EF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5752" y="1108763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POE 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마이크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Text Box 44">
            <a:extLst>
              <a:ext uri="{FF2B5EF4-FFF2-40B4-BE49-F238E27FC236}">
                <a16:creationId xmlns:a16="http://schemas.microsoft.com/office/drawing/2014/main" id="{2493AAA7-8C37-4850-A42A-3DED35367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35" y="1027022"/>
            <a:ext cx="216753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MAIN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DSP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네트워크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&amp;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아날로그 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I/O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</p:txBody>
      </p:sp>
      <p:sp>
        <p:nvSpPr>
          <p:cNvPr id="26" name="Text Box 44">
            <a:extLst>
              <a:ext uri="{FF2B5EF4-FFF2-40B4-BE49-F238E27FC236}">
                <a16:creationId xmlns:a16="http://schemas.microsoft.com/office/drawing/2014/main" id="{1CE8D26B-A321-4CB4-8FB5-18BE731842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007" y="1049260"/>
            <a:ext cx="751855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방송운영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PC (GUI)</a:t>
            </a:r>
          </a:p>
        </p:txBody>
      </p:sp>
      <p:sp>
        <p:nvSpPr>
          <p:cNvPr id="27" name="Text Box 44">
            <a:extLst>
              <a:ext uri="{FF2B5EF4-FFF2-40B4-BE49-F238E27FC236}">
                <a16:creationId xmlns:a16="http://schemas.microsoft.com/office/drawing/2014/main" id="{E7E890A4-93E4-4371-81F2-BDB03C882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4262" y="992859"/>
            <a:ext cx="987902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POE 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스피커</a:t>
            </a:r>
            <a:endParaRPr lang="en-US" altLang="ko-KR" sz="800" b="1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모니터링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</p:txBody>
      </p:sp>
      <p:sp>
        <p:nvSpPr>
          <p:cNvPr id="28" name="Text Box 44">
            <a:extLst>
              <a:ext uri="{FF2B5EF4-FFF2-40B4-BE49-F238E27FC236}">
                <a16:creationId xmlns:a16="http://schemas.microsoft.com/office/drawing/2014/main" id="{571ECC42-1FD0-4188-80B9-6FFC93AA1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5057" y="2594147"/>
            <a:ext cx="1288775" cy="258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방송실</a:t>
            </a:r>
            <a:endParaRPr kumimoji="0" lang="en-US" altLang="ko-KR" sz="1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9" name="Text Box 44">
            <a:extLst>
              <a:ext uri="{FF2B5EF4-FFF2-40B4-BE49-F238E27FC236}">
                <a16:creationId xmlns:a16="http://schemas.microsoft.com/office/drawing/2014/main" id="{C46900A7-E2BB-46BC-B291-56CB98CE5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510" y="2197497"/>
            <a:ext cx="1025203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POE</a:t>
            </a:r>
          </a:p>
          <a:p>
            <a:pPr marL="0" marR="0" lvl="0" indent="0" algn="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SWITCH 1G</a:t>
            </a:r>
          </a:p>
        </p:txBody>
      </p:sp>
      <p:pic>
        <p:nvPicPr>
          <p:cNvPr id="30" name="Picture 424" descr="컴퓨터_3-[Converted]">
            <a:extLst>
              <a:ext uri="{FF2B5EF4-FFF2-40B4-BE49-F238E27FC236}">
                <a16:creationId xmlns:a16="http://schemas.microsoft.com/office/drawing/2014/main" id="{A5F92DEE-A866-4F46-ACD8-533EEE769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576336" y="3664551"/>
            <a:ext cx="778120" cy="517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 Box 44">
            <a:extLst>
              <a:ext uri="{FF2B5EF4-FFF2-40B4-BE49-F238E27FC236}">
                <a16:creationId xmlns:a16="http://schemas.microsoft.com/office/drawing/2014/main" id="{DB31460E-A1DE-44EE-AFD6-9991B4164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1134" y="2534707"/>
            <a:ext cx="10122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b="1" dirty="0"/>
              <a:t>통합운영실</a:t>
            </a:r>
            <a:endParaRPr lang="en-US" altLang="ko-KR" sz="1000" b="1" dirty="0"/>
          </a:p>
        </p:txBody>
      </p:sp>
      <p:pic>
        <p:nvPicPr>
          <p:cNvPr id="32" name="Picture 102" descr="사람-컴퓨터_3-[Converted]">
            <a:extLst>
              <a:ext uri="{FF2B5EF4-FFF2-40B4-BE49-F238E27FC236}">
                <a16:creationId xmlns:a16="http://schemas.microsoft.com/office/drawing/2014/main" id="{F060436F-A979-4DD1-9736-8959829C0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0002" y="1444633"/>
            <a:ext cx="457944" cy="38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 Box 44">
            <a:extLst>
              <a:ext uri="{FF2B5EF4-FFF2-40B4-BE49-F238E27FC236}">
                <a16:creationId xmlns:a16="http://schemas.microsoft.com/office/drawing/2014/main" id="{BBBA7107-DA47-469F-A013-E9937FB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3249" y="4778433"/>
            <a:ext cx="122980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b="1" dirty="0"/>
              <a:t>화재수신반</a:t>
            </a:r>
            <a:endParaRPr lang="en-US" altLang="ko-KR" sz="1000" b="1" dirty="0"/>
          </a:p>
        </p:txBody>
      </p:sp>
      <p:sp>
        <p:nvSpPr>
          <p:cNvPr id="34" name="Text Box 44">
            <a:extLst>
              <a:ext uri="{FF2B5EF4-FFF2-40B4-BE49-F238E27FC236}">
                <a16:creationId xmlns:a16="http://schemas.microsoft.com/office/drawing/2014/main" id="{D66C7A73-0B61-4093-B828-C470D25A56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59708" y="4157031"/>
            <a:ext cx="1275189" cy="52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ko-KR" altLang="en-US" sz="800" b="1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알람서버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아날로그 음성출력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이벤트 명령어</a:t>
            </a:r>
            <a:r>
              <a:rPr lang="en-US" altLang="ko-KR" sz="8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&amp;GPIO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35" name="Text Box 44">
            <a:extLst>
              <a:ext uri="{FF2B5EF4-FFF2-40B4-BE49-F238E27FC236}">
                <a16:creationId xmlns:a16="http://schemas.microsoft.com/office/drawing/2014/main" id="{7CCCE2B4-4A7E-432D-83EC-85EBEB7B6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15413" y="3270184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POE SWITCH 1G</a:t>
            </a: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05A10426-8667-4972-8FB5-39CECB3B4FED}"/>
              </a:ext>
            </a:extLst>
          </p:cNvPr>
          <p:cNvSpPr/>
          <p:nvPr/>
        </p:nvSpPr>
        <p:spPr>
          <a:xfrm>
            <a:off x="635031" y="3972267"/>
            <a:ext cx="2492005" cy="2663299"/>
          </a:xfrm>
          <a:prstGeom prst="roundRect">
            <a:avLst/>
          </a:prstGeom>
          <a:solidFill>
            <a:srgbClr val="70AD47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7" name="Text Box 44">
            <a:extLst>
              <a:ext uri="{FF2B5EF4-FFF2-40B4-BE49-F238E27FC236}">
                <a16:creationId xmlns:a16="http://schemas.microsoft.com/office/drawing/2014/main" id="{187091CD-3115-42F2-9EB6-24E06DB774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3478" y="4185779"/>
            <a:ext cx="1276764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USB to DANTE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BC7E7AA7-7F3E-4F8E-BA40-92BC557C1AE3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46" y="4582619"/>
            <a:ext cx="438321" cy="498893"/>
          </a:xfrm>
          <a:prstGeom prst="rect">
            <a:avLst/>
          </a:prstGeom>
        </p:spPr>
      </p:pic>
      <p:sp>
        <p:nvSpPr>
          <p:cNvPr id="39" name="Text Box 44">
            <a:extLst>
              <a:ext uri="{FF2B5EF4-FFF2-40B4-BE49-F238E27FC236}">
                <a16:creationId xmlns:a16="http://schemas.microsoft.com/office/drawing/2014/main" id="{8B7DA334-9460-4E87-90E4-DFD347EA4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3326" y="4685158"/>
            <a:ext cx="1276764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Analog</a:t>
            </a:r>
            <a:r>
              <a:rPr kumimoji="0" lang="ko-KR" altLang="en-US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I/O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(POE DANTE)</a:t>
            </a:r>
          </a:p>
        </p:txBody>
      </p:sp>
      <p:pic>
        <p:nvPicPr>
          <p:cNvPr id="40" name="그림 39">
            <a:extLst>
              <a:ext uri="{FF2B5EF4-FFF2-40B4-BE49-F238E27FC236}">
                <a16:creationId xmlns:a16="http://schemas.microsoft.com/office/drawing/2014/main" id="{D0141198-C6D2-4FBD-AF15-0BAB2520A0A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7110" y="5297334"/>
            <a:ext cx="1150552" cy="277796"/>
          </a:xfrm>
          <a:prstGeom prst="rect">
            <a:avLst/>
          </a:prstGeom>
        </p:spPr>
      </p:pic>
      <p:pic>
        <p:nvPicPr>
          <p:cNvPr id="41" name="그림 40">
            <a:extLst>
              <a:ext uri="{FF2B5EF4-FFF2-40B4-BE49-F238E27FC236}">
                <a16:creationId xmlns:a16="http://schemas.microsoft.com/office/drawing/2014/main" id="{81E1B41A-41B7-4DAD-A125-80DDE3CB537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5846" y="5868704"/>
            <a:ext cx="300698" cy="300056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22E77EC9-4A4F-45C5-8328-F099593E019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7047" y="5868704"/>
            <a:ext cx="300698" cy="300056"/>
          </a:xfrm>
          <a:prstGeom prst="rect">
            <a:avLst/>
          </a:prstGeom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id="{8BA802D4-52E6-40D2-B06C-C5361C12B9E3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7507" y="5868704"/>
            <a:ext cx="300698" cy="300056"/>
          </a:xfrm>
          <a:prstGeom prst="rect">
            <a:avLst/>
          </a:prstGeom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3FB8C002-DED8-4F96-AEF1-7FDD157CE51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9147" y="5868704"/>
            <a:ext cx="300698" cy="300056"/>
          </a:xfrm>
          <a:prstGeom prst="rect">
            <a:avLst/>
          </a:prstGeom>
        </p:spPr>
      </p:pic>
      <p:sp>
        <p:nvSpPr>
          <p:cNvPr id="45" name="Text Box 44">
            <a:extLst>
              <a:ext uri="{FF2B5EF4-FFF2-40B4-BE49-F238E27FC236}">
                <a16:creationId xmlns:a16="http://schemas.microsoft.com/office/drawing/2014/main" id="{6FE7B4F1-B1F8-4335-BA52-34C68D9F72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5325929"/>
            <a:ext cx="72529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4CH AMP</a:t>
            </a:r>
          </a:p>
        </p:txBody>
      </p:sp>
      <p:sp>
        <p:nvSpPr>
          <p:cNvPr id="46" name="Text Box 44">
            <a:extLst>
              <a:ext uri="{FF2B5EF4-FFF2-40B4-BE49-F238E27FC236}">
                <a16:creationId xmlns:a16="http://schemas.microsoft.com/office/drawing/2014/main" id="{2F24AB62-033A-4548-88B2-782559D32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447" y="3573016"/>
            <a:ext cx="1792330" cy="410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zone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#1</a:t>
            </a: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latin typeface="맑은 고딕" pitchFamily="50" charset="-127"/>
                <a:ea typeface="맑은 고딕" pitchFamily="50" charset="-127"/>
              </a:rPr>
              <a:t>Network I/O + AMP</a:t>
            </a:r>
            <a:endParaRPr kumimoji="0" lang="en-US" altLang="ko-KR" sz="800" b="1" i="0" u="non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47" name="Text Box 44">
            <a:extLst>
              <a:ext uri="{FF2B5EF4-FFF2-40B4-BE49-F238E27FC236}">
                <a16:creationId xmlns:a16="http://schemas.microsoft.com/office/drawing/2014/main" id="{AF67F9EF-3E74-432D-B707-FE54A8948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01" y="3990614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UPOE SWITCH 1G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DEB2594B-6180-40F7-9B11-1F2F2BC3CB56}"/>
              </a:ext>
            </a:extLst>
          </p:cNvPr>
          <p:cNvSpPr/>
          <p:nvPr/>
        </p:nvSpPr>
        <p:spPr>
          <a:xfrm>
            <a:off x="3695928" y="3963389"/>
            <a:ext cx="1968024" cy="2663299"/>
          </a:xfrm>
          <a:prstGeom prst="roundRect">
            <a:avLst/>
          </a:prstGeom>
          <a:solidFill>
            <a:srgbClr val="70AD47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Text Box 44">
            <a:extLst>
              <a:ext uri="{FF2B5EF4-FFF2-40B4-BE49-F238E27FC236}">
                <a16:creationId xmlns:a16="http://schemas.microsoft.com/office/drawing/2014/main" id="{6496F52C-39B8-4D5B-9D33-37A4B8DB8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8915" y="4645108"/>
            <a:ext cx="1022151" cy="520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E AMP Module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(POE/DANTE)</a:t>
            </a: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100W/120W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50" name="그림 49">
            <a:extLst>
              <a:ext uri="{FF2B5EF4-FFF2-40B4-BE49-F238E27FC236}">
                <a16:creationId xmlns:a16="http://schemas.microsoft.com/office/drawing/2014/main" id="{04089914-ED77-459F-BB8C-379F7DC11EB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3525" y="5879246"/>
            <a:ext cx="300698" cy="300056"/>
          </a:xfrm>
          <a:prstGeom prst="rect">
            <a:avLst/>
          </a:prstGeom>
        </p:spPr>
      </p:pic>
      <p:pic>
        <p:nvPicPr>
          <p:cNvPr id="51" name="그림 50">
            <a:extLst>
              <a:ext uri="{FF2B5EF4-FFF2-40B4-BE49-F238E27FC236}">
                <a16:creationId xmlns:a16="http://schemas.microsoft.com/office/drawing/2014/main" id="{7DFD7A12-834F-4D79-AE85-F36D2B5CFAF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8128" y="5871155"/>
            <a:ext cx="300698" cy="300056"/>
          </a:xfrm>
          <a:prstGeom prst="rect">
            <a:avLst/>
          </a:prstGeom>
        </p:spPr>
      </p:pic>
      <p:sp>
        <p:nvSpPr>
          <p:cNvPr id="52" name="Text Box 44">
            <a:extLst>
              <a:ext uri="{FF2B5EF4-FFF2-40B4-BE49-F238E27FC236}">
                <a16:creationId xmlns:a16="http://schemas.microsoft.com/office/drawing/2014/main" id="{F10CB207-E442-4863-8FCF-EC6BA805FA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9527" y="3573881"/>
            <a:ext cx="1540249" cy="410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zone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#2</a:t>
            </a:r>
          </a:p>
          <a:p>
            <a:pPr lvl="0" algn="ctr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맑은 고딕" pitchFamily="50" charset="-127"/>
              </a:rPr>
              <a:t>Network PoE AMP</a:t>
            </a:r>
          </a:p>
        </p:txBody>
      </p:sp>
      <p:sp>
        <p:nvSpPr>
          <p:cNvPr id="53" name="Text Box 44">
            <a:extLst>
              <a:ext uri="{FF2B5EF4-FFF2-40B4-BE49-F238E27FC236}">
                <a16:creationId xmlns:a16="http://schemas.microsoft.com/office/drawing/2014/main" id="{ABB26255-AA58-4B9F-9636-FE334EDD9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6218" y="3998917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UPOE SWITCH 1G</a:t>
            </a:r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EF4235FE-AD1B-471D-BF47-14424811678A}"/>
              </a:ext>
            </a:extLst>
          </p:cNvPr>
          <p:cNvSpPr/>
          <p:nvPr/>
        </p:nvSpPr>
        <p:spPr>
          <a:xfrm>
            <a:off x="6260426" y="3972267"/>
            <a:ext cx="2499870" cy="2663299"/>
          </a:xfrm>
          <a:prstGeom prst="roundRect">
            <a:avLst/>
          </a:prstGeom>
          <a:solidFill>
            <a:srgbClr val="70AD47">
              <a:lumMod val="20000"/>
              <a:lumOff val="8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5" name="Text Box 44">
            <a:extLst>
              <a:ext uri="{FF2B5EF4-FFF2-40B4-BE49-F238E27FC236}">
                <a16:creationId xmlns:a16="http://schemas.microsoft.com/office/drawing/2014/main" id="{CE921E9F-2564-482A-BD32-0CB1FE3B7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424" y="3573960"/>
            <a:ext cx="1540249" cy="410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1000" b="1" dirty="0">
                <a:latin typeface="맑은 고딕" pitchFamily="50" charset="-127"/>
                <a:ea typeface="맑은 고딕" pitchFamily="50" charset="-127"/>
              </a:rPr>
              <a:t>zone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#3</a:t>
            </a:r>
          </a:p>
          <a:p>
            <a:pPr algn="ctr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prstClr val="black"/>
                </a:solidFill>
                <a:latin typeface="맑은 고딕" pitchFamily="50" charset="-127"/>
              </a:rPr>
              <a:t>Network PoE Speaker</a:t>
            </a:r>
          </a:p>
        </p:txBody>
      </p:sp>
      <p:sp>
        <p:nvSpPr>
          <p:cNvPr id="56" name="Text Box 44">
            <a:extLst>
              <a:ext uri="{FF2B5EF4-FFF2-40B4-BE49-F238E27FC236}">
                <a16:creationId xmlns:a16="http://schemas.microsoft.com/office/drawing/2014/main" id="{5C86591C-3869-4192-821F-A889ACE668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3426" y="4005064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UPOE SWITCH 1G</a:t>
            </a:r>
          </a:p>
        </p:txBody>
      </p:sp>
      <p:cxnSp>
        <p:nvCxnSpPr>
          <p:cNvPr id="57" name="연결선: 구부러짐 56">
            <a:extLst>
              <a:ext uri="{FF2B5EF4-FFF2-40B4-BE49-F238E27FC236}">
                <a16:creationId xmlns:a16="http://schemas.microsoft.com/office/drawing/2014/main" id="{AFCF78FD-703B-4FD4-83FD-00043B4C3603}"/>
              </a:ext>
            </a:extLst>
          </p:cNvPr>
          <p:cNvCxnSpPr>
            <a:cxnSpLocks/>
            <a:stCxn id="102" idx="0"/>
            <a:endCxn id="106" idx="2"/>
          </p:cNvCxnSpPr>
          <p:nvPr/>
        </p:nvCxnSpPr>
        <p:spPr>
          <a:xfrm rot="16200000" flipV="1">
            <a:off x="9037227" y="2169124"/>
            <a:ext cx="951338" cy="1360709"/>
          </a:xfrm>
          <a:prstGeom prst="curvedConnector3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8" name="연결선: 구부러짐 57">
            <a:extLst>
              <a:ext uri="{FF2B5EF4-FFF2-40B4-BE49-F238E27FC236}">
                <a16:creationId xmlns:a16="http://schemas.microsoft.com/office/drawing/2014/main" id="{2742B713-46F8-4807-A667-7FAFEEE1BF45}"/>
              </a:ext>
            </a:extLst>
          </p:cNvPr>
          <p:cNvCxnSpPr>
            <a:cxnSpLocks/>
            <a:stCxn id="105" idx="2"/>
            <a:endCxn id="118" idx="1"/>
          </p:cNvCxnSpPr>
          <p:nvPr/>
        </p:nvCxnSpPr>
        <p:spPr>
          <a:xfrm rot="16200000" flipH="1">
            <a:off x="3474805" y="1791547"/>
            <a:ext cx="620129" cy="1885957"/>
          </a:xfrm>
          <a:prstGeom prst="curvedConnector2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59" name="연결선: 구부러짐 58">
            <a:extLst>
              <a:ext uri="{FF2B5EF4-FFF2-40B4-BE49-F238E27FC236}">
                <a16:creationId xmlns:a16="http://schemas.microsoft.com/office/drawing/2014/main" id="{4449F604-61CB-4FE8-82D5-8EA75D71BE3C}"/>
              </a:ext>
            </a:extLst>
          </p:cNvPr>
          <p:cNvCxnSpPr>
            <a:cxnSpLocks/>
            <a:stCxn id="118" idx="3"/>
            <a:endCxn id="104" idx="1"/>
          </p:cNvCxnSpPr>
          <p:nvPr/>
        </p:nvCxnSpPr>
        <p:spPr>
          <a:xfrm>
            <a:off x="5443510" y="3044591"/>
            <a:ext cx="1404871" cy="1227847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60" name="그림 59">
            <a:extLst>
              <a:ext uri="{FF2B5EF4-FFF2-40B4-BE49-F238E27FC236}">
                <a16:creationId xmlns:a16="http://schemas.microsoft.com/office/drawing/2014/main" id="{11B72477-A99B-4F5A-98AA-784211C2958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1876" y="1361612"/>
            <a:ext cx="442479" cy="442479"/>
          </a:xfrm>
          <a:prstGeom prst="rect">
            <a:avLst/>
          </a:prstGeom>
        </p:spPr>
      </p:pic>
      <p:pic>
        <p:nvPicPr>
          <p:cNvPr id="61" name="그림 60">
            <a:extLst>
              <a:ext uri="{FF2B5EF4-FFF2-40B4-BE49-F238E27FC236}">
                <a16:creationId xmlns:a16="http://schemas.microsoft.com/office/drawing/2014/main" id="{C7ABFBFC-05A2-49B9-8EC7-CB9AE775D4B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0421" y="1550394"/>
            <a:ext cx="1519519" cy="142278"/>
          </a:xfrm>
          <a:prstGeom prst="rect">
            <a:avLst/>
          </a:prstGeom>
        </p:spPr>
      </p:pic>
      <p:pic>
        <p:nvPicPr>
          <p:cNvPr id="62" name="그림 61">
            <a:extLst>
              <a:ext uri="{FF2B5EF4-FFF2-40B4-BE49-F238E27FC236}">
                <a16:creationId xmlns:a16="http://schemas.microsoft.com/office/drawing/2014/main" id="{1DFB84BF-CE97-4122-8EAD-64B78DE9AC9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374515">
            <a:off x="9786615" y="1358745"/>
            <a:ext cx="550625" cy="488314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23732DFF-A70E-4D2F-AD90-FC111FAEFAE4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8305" y="1782060"/>
            <a:ext cx="605256" cy="366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4" name="Text Box 44">
            <a:extLst>
              <a:ext uri="{FF2B5EF4-FFF2-40B4-BE49-F238E27FC236}">
                <a16:creationId xmlns:a16="http://schemas.microsoft.com/office/drawing/2014/main" id="{52CF1E2C-3A16-4DE4-9CF1-CDB10863BA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88208" y="1060300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POE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MIC</a:t>
            </a:r>
          </a:p>
        </p:txBody>
      </p:sp>
      <p:sp>
        <p:nvSpPr>
          <p:cNvPr id="65" name="Text Box 44">
            <a:extLst>
              <a:ext uri="{FF2B5EF4-FFF2-40B4-BE49-F238E27FC236}">
                <a16:creationId xmlns:a16="http://schemas.microsoft.com/office/drawing/2014/main" id="{616C73B1-D0A4-4FB6-91F7-A1B16C47F2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2904" y="984609"/>
            <a:ext cx="2167538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MAIN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 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DSP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 </a:t>
            </a:r>
            <a:endParaRPr lang="en-US" altLang="ko-KR" sz="800" b="1" dirty="0">
              <a:solidFill>
                <a:sysClr val="windowText" lastClr="000000"/>
              </a:solidFill>
              <a:latin typeface="맑은 고딕" pitchFamily="50" charset="-127"/>
            </a:endParaRPr>
          </a:p>
          <a:p>
            <a:pPr lvl="0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(DANTE&amp;ANALOG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 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I/O)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66" name="Text Box 44">
            <a:extLst>
              <a:ext uri="{FF2B5EF4-FFF2-40B4-BE49-F238E27FC236}">
                <a16:creationId xmlns:a16="http://schemas.microsoft.com/office/drawing/2014/main" id="{0B6EE8FA-9742-4DD0-AC03-6E7380878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7687" y="999300"/>
            <a:ext cx="751855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방송운영 </a:t>
            </a:r>
            <a:endParaRPr lang="en-US" altLang="ko-KR" sz="800" b="1" dirty="0">
              <a:solidFill>
                <a:sysClr val="windowText" lastClr="000000"/>
              </a:solidFill>
              <a:latin typeface="맑은 고딕" pitchFamily="50" charset="-127"/>
            </a:endParaRPr>
          </a:p>
          <a:p>
            <a:pPr lvl="0" algn="ctr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PC (GUI)</a:t>
            </a:r>
          </a:p>
        </p:txBody>
      </p:sp>
      <p:sp>
        <p:nvSpPr>
          <p:cNvPr id="67" name="Text Box 44">
            <a:extLst>
              <a:ext uri="{FF2B5EF4-FFF2-40B4-BE49-F238E27FC236}">
                <a16:creationId xmlns:a16="http://schemas.microsoft.com/office/drawing/2014/main" id="{DF879D54-B485-4DDB-87C6-5C4D024F5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7197" y="996462"/>
            <a:ext cx="765700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POE 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스피커</a:t>
            </a:r>
            <a:endParaRPr lang="en-US" altLang="ko-KR" sz="800" b="1" dirty="0">
              <a:solidFill>
                <a:sysClr val="windowText" lastClr="000000"/>
              </a:solidFill>
              <a:latin typeface="맑은 고딕" pitchFamily="50" charset="-127"/>
            </a:endParaRPr>
          </a:p>
          <a:p>
            <a:pPr lvl="0">
              <a:lnSpc>
                <a:spcPct val="120000"/>
              </a:lnSpc>
              <a:buClr>
                <a:srgbClr val="006666"/>
              </a:buClr>
              <a:buSzPct val="50000"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(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</a:rPr>
              <a:t>모니터링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</a:rPr>
              <a:t>)</a:t>
            </a:r>
          </a:p>
        </p:txBody>
      </p:sp>
      <p:sp>
        <p:nvSpPr>
          <p:cNvPr id="68" name="Text Box 44">
            <a:extLst>
              <a:ext uri="{FF2B5EF4-FFF2-40B4-BE49-F238E27FC236}">
                <a16:creationId xmlns:a16="http://schemas.microsoft.com/office/drawing/2014/main" id="{84338237-ADE9-40BC-A429-2AA106D36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1807" y="2128796"/>
            <a:ext cx="1025203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POE </a:t>
            </a:r>
          </a:p>
          <a:p>
            <a:pPr marL="0" marR="0" lvl="0" indent="0" algn="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SWITCH 1G</a:t>
            </a:r>
          </a:p>
        </p:txBody>
      </p:sp>
      <p:pic>
        <p:nvPicPr>
          <p:cNvPr id="69" name="Picture 102" descr="사람-컴퓨터_3-[Converted]">
            <a:extLst>
              <a:ext uri="{FF2B5EF4-FFF2-40B4-BE49-F238E27FC236}">
                <a16:creationId xmlns:a16="http://schemas.microsoft.com/office/drawing/2014/main" id="{A04A0819-940D-4A1E-A289-DA60BE315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271" y="1402220"/>
            <a:ext cx="457944" cy="38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0" name="연결선: 구부러짐 69">
            <a:extLst>
              <a:ext uri="{FF2B5EF4-FFF2-40B4-BE49-F238E27FC236}">
                <a16:creationId xmlns:a16="http://schemas.microsoft.com/office/drawing/2014/main" id="{356D5B48-F6D7-4DAC-8E75-087DD129CC6F}"/>
              </a:ext>
            </a:extLst>
          </p:cNvPr>
          <p:cNvCxnSpPr>
            <a:cxnSpLocks/>
            <a:stCxn id="22" idx="2"/>
          </p:cNvCxnSpPr>
          <p:nvPr/>
        </p:nvCxnSpPr>
        <p:spPr>
          <a:xfrm rot="16200000" flipH="1">
            <a:off x="1830110" y="1343886"/>
            <a:ext cx="515849" cy="1298245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연결선: 구부러짐 70">
            <a:extLst>
              <a:ext uri="{FF2B5EF4-FFF2-40B4-BE49-F238E27FC236}">
                <a16:creationId xmlns:a16="http://schemas.microsoft.com/office/drawing/2014/main" id="{3AD9B34A-DBD5-4D38-B8E5-09AB53687E58}"/>
              </a:ext>
            </a:extLst>
          </p:cNvPr>
          <p:cNvCxnSpPr>
            <a:cxnSpLocks/>
            <a:stCxn id="32" idx="2"/>
          </p:cNvCxnSpPr>
          <p:nvPr/>
        </p:nvCxnSpPr>
        <p:spPr>
          <a:xfrm rot="16200000" flipH="1">
            <a:off x="2407824" y="1921600"/>
            <a:ext cx="420483" cy="238183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2" name="연결선: 구부러짐 71">
            <a:extLst>
              <a:ext uri="{FF2B5EF4-FFF2-40B4-BE49-F238E27FC236}">
                <a16:creationId xmlns:a16="http://schemas.microsoft.com/office/drawing/2014/main" id="{B3EE99F6-74C3-4596-B558-18903790C245}"/>
              </a:ext>
            </a:extLst>
          </p:cNvPr>
          <p:cNvCxnSpPr>
            <a:cxnSpLocks/>
            <a:stCxn id="19" idx="2"/>
          </p:cNvCxnSpPr>
          <p:nvPr/>
        </p:nvCxnSpPr>
        <p:spPr>
          <a:xfrm rot="5400000">
            <a:off x="2753068" y="1831853"/>
            <a:ext cx="403170" cy="434992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3" name="연결선: 구부러짐 72">
            <a:extLst>
              <a:ext uri="{FF2B5EF4-FFF2-40B4-BE49-F238E27FC236}">
                <a16:creationId xmlns:a16="http://schemas.microsoft.com/office/drawing/2014/main" id="{18AC2512-B628-463A-829A-C1DEF2C96511}"/>
              </a:ext>
            </a:extLst>
          </p:cNvPr>
          <p:cNvCxnSpPr>
            <a:cxnSpLocks/>
            <a:stCxn id="23" idx="1"/>
          </p:cNvCxnSpPr>
          <p:nvPr/>
        </p:nvCxnSpPr>
        <p:spPr>
          <a:xfrm rot="5400000">
            <a:off x="3211721" y="1427845"/>
            <a:ext cx="348525" cy="1297652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연결선: 구부러짐 73">
            <a:extLst>
              <a:ext uri="{FF2B5EF4-FFF2-40B4-BE49-F238E27FC236}">
                <a16:creationId xmlns:a16="http://schemas.microsoft.com/office/drawing/2014/main" id="{DB31E363-96C6-467C-AEFD-02D6440BCAE1}"/>
              </a:ext>
            </a:extLst>
          </p:cNvPr>
          <p:cNvCxnSpPr>
            <a:cxnSpLocks/>
            <a:stCxn id="61" idx="2"/>
          </p:cNvCxnSpPr>
          <p:nvPr/>
        </p:nvCxnSpPr>
        <p:spPr>
          <a:xfrm rot="16200000" flipH="1">
            <a:off x="7951379" y="1301473"/>
            <a:ext cx="515849" cy="1298245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연결선: 구부러짐 74">
            <a:extLst>
              <a:ext uri="{FF2B5EF4-FFF2-40B4-BE49-F238E27FC236}">
                <a16:creationId xmlns:a16="http://schemas.microsoft.com/office/drawing/2014/main" id="{90301830-D111-46BC-B5C4-FC14A3A3DA8B}"/>
              </a:ext>
            </a:extLst>
          </p:cNvPr>
          <p:cNvCxnSpPr>
            <a:cxnSpLocks/>
            <a:stCxn id="69" idx="2"/>
          </p:cNvCxnSpPr>
          <p:nvPr/>
        </p:nvCxnSpPr>
        <p:spPr>
          <a:xfrm rot="16200000" flipH="1">
            <a:off x="8529093" y="1879187"/>
            <a:ext cx="420483" cy="238183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6" name="연결선: 구부러짐 75">
            <a:extLst>
              <a:ext uri="{FF2B5EF4-FFF2-40B4-BE49-F238E27FC236}">
                <a16:creationId xmlns:a16="http://schemas.microsoft.com/office/drawing/2014/main" id="{FB57EFF3-B040-4B6E-B51B-173C2CCB0F90}"/>
              </a:ext>
            </a:extLst>
          </p:cNvPr>
          <p:cNvCxnSpPr>
            <a:cxnSpLocks/>
            <a:stCxn id="60" idx="2"/>
          </p:cNvCxnSpPr>
          <p:nvPr/>
        </p:nvCxnSpPr>
        <p:spPr>
          <a:xfrm rot="5400000">
            <a:off x="8833556" y="1828961"/>
            <a:ext cx="404430" cy="35469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7" name="연결선: 구부러짐 76">
            <a:extLst>
              <a:ext uri="{FF2B5EF4-FFF2-40B4-BE49-F238E27FC236}">
                <a16:creationId xmlns:a16="http://schemas.microsoft.com/office/drawing/2014/main" id="{31B3C023-B7BC-47B1-9B18-CE47164BE4DC}"/>
              </a:ext>
            </a:extLst>
          </p:cNvPr>
          <p:cNvCxnSpPr>
            <a:cxnSpLocks/>
            <a:stCxn id="62" idx="1"/>
          </p:cNvCxnSpPr>
          <p:nvPr/>
        </p:nvCxnSpPr>
        <p:spPr>
          <a:xfrm rot="5400000">
            <a:off x="9323812" y="1404930"/>
            <a:ext cx="338206" cy="1268977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연결선: 구부러짐 77">
            <a:extLst>
              <a:ext uri="{FF2B5EF4-FFF2-40B4-BE49-F238E27FC236}">
                <a16:creationId xmlns:a16="http://schemas.microsoft.com/office/drawing/2014/main" id="{C8A9449E-CB1C-4C88-BA8F-1EB48A207B10}"/>
              </a:ext>
            </a:extLst>
          </p:cNvPr>
          <p:cNvCxnSpPr>
            <a:cxnSpLocks/>
          </p:cNvCxnSpPr>
          <p:nvPr/>
        </p:nvCxnSpPr>
        <p:spPr>
          <a:xfrm rot="5400000">
            <a:off x="9954181" y="3532536"/>
            <a:ext cx="288091" cy="151251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9" name="연결선: 구부러짐 78">
            <a:extLst>
              <a:ext uri="{FF2B5EF4-FFF2-40B4-BE49-F238E27FC236}">
                <a16:creationId xmlns:a16="http://schemas.microsoft.com/office/drawing/2014/main" id="{CBCF3575-6340-491B-B575-1774206EAD50}"/>
              </a:ext>
            </a:extLst>
          </p:cNvPr>
          <p:cNvCxnSpPr>
            <a:cxnSpLocks/>
            <a:endCxn id="38" idx="0"/>
          </p:cNvCxnSpPr>
          <p:nvPr/>
        </p:nvCxnSpPr>
        <p:spPr>
          <a:xfrm rot="5400000">
            <a:off x="1298718" y="4129689"/>
            <a:ext cx="217819" cy="68804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0" name="연결선: 구부러짐 79">
            <a:extLst>
              <a:ext uri="{FF2B5EF4-FFF2-40B4-BE49-F238E27FC236}">
                <a16:creationId xmlns:a16="http://schemas.microsoft.com/office/drawing/2014/main" id="{F7599BC8-E3C9-47E5-8A11-27815489D943}"/>
              </a:ext>
            </a:extLst>
          </p:cNvPr>
          <p:cNvCxnSpPr>
            <a:cxnSpLocks/>
          </p:cNvCxnSpPr>
          <p:nvPr/>
        </p:nvCxnSpPr>
        <p:spPr>
          <a:xfrm rot="16200000" flipV="1">
            <a:off x="1959464" y="4156984"/>
            <a:ext cx="238169" cy="653801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1" name="연결선: 구부러짐 80">
            <a:extLst>
              <a:ext uri="{FF2B5EF4-FFF2-40B4-BE49-F238E27FC236}">
                <a16:creationId xmlns:a16="http://schemas.microsoft.com/office/drawing/2014/main" id="{70A79A00-1F32-4502-A4D8-5FB0E63C046B}"/>
              </a:ext>
            </a:extLst>
          </p:cNvPr>
          <p:cNvCxnSpPr>
            <a:cxnSpLocks/>
            <a:endCxn id="108" idx="0"/>
          </p:cNvCxnSpPr>
          <p:nvPr/>
        </p:nvCxnSpPr>
        <p:spPr>
          <a:xfrm rot="5400000">
            <a:off x="4403110" y="4632751"/>
            <a:ext cx="686264" cy="132604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2" name="연결선: 구부러짐 81">
            <a:extLst>
              <a:ext uri="{FF2B5EF4-FFF2-40B4-BE49-F238E27FC236}">
                <a16:creationId xmlns:a16="http://schemas.microsoft.com/office/drawing/2014/main" id="{08FA24B0-DA65-40AC-8F4A-CE7BF3323451}"/>
              </a:ext>
            </a:extLst>
          </p:cNvPr>
          <p:cNvCxnSpPr>
            <a:cxnSpLocks/>
            <a:stCxn id="104" idx="2"/>
            <a:endCxn id="109" idx="0"/>
          </p:cNvCxnSpPr>
          <p:nvPr/>
        </p:nvCxnSpPr>
        <p:spPr>
          <a:xfrm rot="5400000">
            <a:off x="6754469" y="4293956"/>
            <a:ext cx="528051" cy="609999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3" name="연결선: 구부러짐 82">
            <a:extLst>
              <a:ext uri="{FF2B5EF4-FFF2-40B4-BE49-F238E27FC236}">
                <a16:creationId xmlns:a16="http://schemas.microsoft.com/office/drawing/2014/main" id="{E475C1FF-046B-4426-9C77-2FBD131EEA27}"/>
              </a:ext>
            </a:extLst>
          </p:cNvPr>
          <p:cNvCxnSpPr>
            <a:cxnSpLocks/>
            <a:stCxn id="42" idx="1"/>
            <a:endCxn id="41" idx="3"/>
          </p:cNvCxnSpPr>
          <p:nvPr/>
        </p:nvCxnSpPr>
        <p:spPr>
          <a:xfrm rot="10800000">
            <a:off x="1096545" y="6018732"/>
            <a:ext cx="260503" cy="1270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연결선: 구부러짐 83">
            <a:extLst>
              <a:ext uri="{FF2B5EF4-FFF2-40B4-BE49-F238E27FC236}">
                <a16:creationId xmlns:a16="http://schemas.microsoft.com/office/drawing/2014/main" id="{0882F6A2-5302-4B3C-B8B1-4D94EB59DF79}"/>
              </a:ext>
            </a:extLst>
          </p:cNvPr>
          <p:cNvCxnSpPr>
            <a:cxnSpLocks/>
            <a:stCxn id="40" idx="2"/>
            <a:endCxn id="42" idx="0"/>
          </p:cNvCxnSpPr>
          <p:nvPr/>
        </p:nvCxnSpPr>
        <p:spPr>
          <a:xfrm rot="5400000">
            <a:off x="1463104" y="5619422"/>
            <a:ext cx="293574" cy="20499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연결선: 구부러짐 84">
            <a:extLst>
              <a:ext uri="{FF2B5EF4-FFF2-40B4-BE49-F238E27FC236}">
                <a16:creationId xmlns:a16="http://schemas.microsoft.com/office/drawing/2014/main" id="{2489719E-BE12-4D24-8D21-0C46F7A6ED14}"/>
              </a:ext>
            </a:extLst>
          </p:cNvPr>
          <p:cNvCxnSpPr>
            <a:cxnSpLocks/>
            <a:stCxn id="40" idx="2"/>
            <a:endCxn id="43" idx="0"/>
          </p:cNvCxnSpPr>
          <p:nvPr/>
        </p:nvCxnSpPr>
        <p:spPr>
          <a:xfrm rot="16200000" flipH="1">
            <a:off x="1753334" y="5534182"/>
            <a:ext cx="293574" cy="37547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연결선: 구부러짐 85">
            <a:extLst>
              <a:ext uri="{FF2B5EF4-FFF2-40B4-BE49-F238E27FC236}">
                <a16:creationId xmlns:a16="http://schemas.microsoft.com/office/drawing/2014/main" id="{2104CADD-7210-48F4-AB63-D03CE9DBD70D}"/>
              </a:ext>
            </a:extLst>
          </p:cNvPr>
          <p:cNvCxnSpPr>
            <a:cxnSpLocks/>
            <a:stCxn id="44" idx="1"/>
            <a:endCxn id="43" idx="3"/>
          </p:cNvCxnSpPr>
          <p:nvPr/>
        </p:nvCxnSpPr>
        <p:spPr>
          <a:xfrm rot="10800000">
            <a:off x="2238205" y="6018732"/>
            <a:ext cx="240942" cy="1270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연결선: 구부러짐 86">
            <a:extLst>
              <a:ext uri="{FF2B5EF4-FFF2-40B4-BE49-F238E27FC236}">
                <a16:creationId xmlns:a16="http://schemas.microsoft.com/office/drawing/2014/main" id="{04894D78-4B84-4533-BF44-0CE52FE35417}"/>
              </a:ext>
            </a:extLst>
          </p:cNvPr>
          <p:cNvCxnSpPr>
            <a:cxnSpLocks/>
            <a:stCxn id="51" idx="0"/>
            <a:endCxn id="121" idx="2"/>
          </p:cNvCxnSpPr>
          <p:nvPr/>
        </p:nvCxnSpPr>
        <p:spPr>
          <a:xfrm rot="16200000" flipV="1">
            <a:off x="5044784" y="5587461"/>
            <a:ext cx="445734" cy="121653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8" name="연결선: 구부러짐 87">
            <a:extLst>
              <a:ext uri="{FF2B5EF4-FFF2-40B4-BE49-F238E27FC236}">
                <a16:creationId xmlns:a16="http://schemas.microsoft.com/office/drawing/2014/main" id="{FF142550-2463-454C-A9E7-1CBD1E574461}"/>
              </a:ext>
            </a:extLst>
          </p:cNvPr>
          <p:cNvCxnSpPr>
            <a:cxnSpLocks/>
            <a:stCxn id="50" idx="1"/>
            <a:endCxn id="114" idx="3"/>
          </p:cNvCxnSpPr>
          <p:nvPr/>
        </p:nvCxnSpPr>
        <p:spPr>
          <a:xfrm rot="10800000">
            <a:off x="4243381" y="6022664"/>
            <a:ext cx="400145" cy="661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9" name="연결선: 구부러짐 88">
            <a:extLst>
              <a:ext uri="{FF2B5EF4-FFF2-40B4-BE49-F238E27FC236}">
                <a16:creationId xmlns:a16="http://schemas.microsoft.com/office/drawing/2014/main" id="{0030EBA7-96AF-415C-9946-1C6CFC905398}"/>
              </a:ext>
            </a:extLst>
          </p:cNvPr>
          <p:cNvCxnSpPr>
            <a:cxnSpLocks/>
            <a:stCxn id="40" idx="0"/>
            <a:endCxn id="38" idx="2"/>
          </p:cNvCxnSpPr>
          <p:nvPr/>
        </p:nvCxnSpPr>
        <p:spPr>
          <a:xfrm rot="16200000" flipV="1">
            <a:off x="1280086" y="4865033"/>
            <a:ext cx="215822" cy="648779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0" name="연결선: 구부러짐 89">
            <a:extLst>
              <a:ext uri="{FF2B5EF4-FFF2-40B4-BE49-F238E27FC236}">
                <a16:creationId xmlns:a16="http://schemas.microsoft.com/office/drawing/2014/main" id="{1EC29257-B44D-44AC-9479-F208BD0C4B37}"/>
              </a:ext>
            </a:extLst>
          </p:cNvPr>
          <p:cNvCxnSpPr>
            <a:cxnSpLocks/>
            <a:stCxn id="40" idx="0"/>
          </p:cNvCxnSpPr>
          <p:nvPr/>
        </p:nvCxnSpPr>
        <p:spPr>
          <a:xfrm rot="5400000" flipH="1" flipV="1">
            <a:off x="1961181" y="4853067"/>
            <a:ext cx="195472" cy="693062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1" name="연결선: 구부러짐 90">
            <a:extLst>
              <a:ext uri="{FF2B5EF4-FFF2-40B4-BE49-F238E27FC236}">
                <a16:creationId xmlns:a16="http://schemas.microsoft.com/office/drawing/2014/main" id="{FFBDB714-3859-4868-B824-476CB23E9D84}"/>
              </a:ext>
            </a:extLst>
          </p:cNvPr>
          <p:cNvCxnSpPr>
            <a:cxnSpLocks/>
            <a:endCxn id="30" idx="0"/>
          </p:cNvCxnSpPr>
          <p:nvPr/>
        </p:nvCxnSpPr>
        <p:spPr>
          <a:xfrm>
            <a:off x="10163152" y="3471539"/>
            <a:ext cx="802244" cy="193012"/>
          </a:xfrm>
          <a:prstGeom prst="curvedConnector2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연결선 91">
            <a:extLst>
              <a:ext uri="{FF2B5EF4-FFF2-40B4-BE49-F238E27FC236}">
                <a16:creationId xmlns:a16="http://schemas.microsoft.com/office/drawing/2014/main" id="{74292848-E701-4D0C-8886-09315C1F2085}"/>
              </a:ext>
            </a:extLst>
          </p:cNvPr>
          <p:cNvCxnSpPr/>
          <p:nvPr/>
        </p:nvCxnSpPr>
        <p:spPr>
          <a:xfrm>
            <a:off x="9513525" y="5305942"/>
            <a:ext cx="52149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3" name="직선 연결선 92">
            <a:extLst>
              <a:ext uri="{FF2B5EF4-FFF2-40B4-BE49-F238E27FC236}">
                <a16:creationId xmlns:a16="http://schemas.microsoft.com/office/drawing/2014/main" id="{AA2B9CEE-2ED5-4500-ABAC-6285189725CC}"/>
              </a:ext>
            </a:extLst>
          </p:cNvPr>
          <p:cNvCxnSpPr/>
          <p:nvPr/>
        </p:nvCxnSpPr>
        <p:spPr>
          <a:xfrm>
            <a:off x="9513052" y="5496447"/>
            <a:ext cx="52149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4" name="직선 연결선 93">
            <a:extLst>
              <a:ext uri="{FF2B5EF4-FFF2-40B4-BE49-F238E27FC236}">
                <a16:creationId xmlns:a16="http://schemas.microsoft.com/office/drawing/2014/main" id="{F0011D1A-A67F-46CF-90B0-0440BF74CF62}"/>
              </a:ext>
            </a:extLst>
          </p:cNvPr>
          <p:cNvCxnSpPr/>
          <p:nvPr/>
        </p:nvCxnSpPr>
        <p:spPr>
          <a:xfrm>
            <a:off x="9513052" y="5688033"/>
            <a:ext cx="521490" cy="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5" name="직선 연결선 94">
            <a:extLst>
              <a:ext uri="{FF2B5EF4-FFF2-40B4-BE49-F238E27FC236}">
                <a16:creationId xmlns:a16="http://schemas.microsoft.com/office/drawing/2014/main" id="{71FA58F1-E7EA-4D05-A051-F0C59F7FB041}"/>
              </a:ext>
            </a:extLst>
          </p:cNvPr>
          <p:cNvCxnSpPr/>
          <p:nvPr/>
        </p:nvCxnSpPr>
        <p:spPr>
          <a:xfrm>
            <a:off x="9513052" y="5878163"/>
            <a:ext cx="52149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6" name="Text Box 44">
            <a:extLst>
              <a:ext uri="{FF2B5EF4-FFF2-40B4-BE49-F238E27FC236}">
                <a16:creationId xmlns:a16="http://schemas.microsoft.com/office/drawing/2014/main" id="{AF18A946-915D-4FC2-A045-3AE969A39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43792" y="5193186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Optical.(2CORE)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7" name="Text Box 44">
            <a:extLst>
              <a:ext uri="{FF2B5EF4-FFF2-40B4-BE49-F238E27FC236}">
                <a16:creationId xmlns:a16="http://schemas.microsoft.com/office/drawing/2014/main" id="{BEA8C34E-BC31-4D3D-86D3-A5325AF898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4542" y="5364250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FUTP(CAT6)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8" name="Text Box 44">
            <a:extLst>
              <a:ext uri="{FF2B5EF4-FFF2-40B4-BE49-F238E27FC236}">
                <a16:creationId xmlns:a16="http://schemas.microsoft.com/office/drawing/2014/main" id="{08DD6685-1E10-484C-8926-8356AE37F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8421" y="5588006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AUDIO CABLE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9" name="Text Box 44">
            <a:extLst>
              <a:ext uri="{FF2B5EF4-FFF2-40B4-BE49-F238E27FC236}">
                <a16:creationId xmlns:a16="http://schemas.microsoft.com/office/drawing/2014/main" id="{76E01A7E-D75A-4B9C-9FBC-AC8131F45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2300" y="5771346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SPEAKER CABLE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0" name="Text Box 44">
            <a:extLst>
              <a:ext uri="{FF2B5EF4-FFF2-40B4-BE49-F238E27FC236}">
                <a16:creationId xmlns:a16="http://schemas.microsoft.com/office/drawing/2014/main" id="{96DD70A4-5662-4B3C-B993-D94095355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4169" y="6083809"/>
            <a:ext cx="1789509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*L2(LAN/VLAN)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1" name="그림 100">
            <a:extLst>
              <a:ext uri="{FF2B5EF4-FFF2-40B4-BE49-F238E27FC236}">
                <a16:creationId xmlns:a16="http://schemas.microsoft.com/office/drawing/2014/main" id="{37D490F1-1C54-43B2-806B-32D94F7805D8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1350" y="4222075"/>
            <a:ext cx="950223" cy="124984"/>
          </a:xfrm>
          <a:prstGeom prst="rect">
            <a:avLst/>
          </a:prstGeom>
        </p:spPr>
      </p:pic>
      <p:pic>
        <p:nvPicPr>
          <p:cNvPr id="102" name="그림 101">
            <a:extLst>
              <a:ext uri="{FF2B5EF4-FFF2-40B4-BE49-F238E27FC236}">
                <a16:creationId xmlns:a16="http://schemas.microsoft.com/office/drawing/2014/main" id="{BD8E1BC4-76D5-448D-ACD8-666DC71EF6A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25518" y="3325148"/>
            <a:ext cx="935464" cy="123043"/>
          </a:xfrm>
          <a:prstGeom prst="rect">
            <a:avLst/>
          </a:prstGeom>
        </p:spPr>
      </p:pic>
      <p:pic>
        <p:nvPicPr>
          <p:cNvPr id="103" name="그림 102">
            <a:extLst>
              <a:ext uri="{FF2B5EF4-FFF2-40B4-BE49-F238E27FC236}">
                <a16:creationId xmlns:a16="http://schemas.microsoft.com/office/drawing/2014/main" id="{A4CF8986-3AEB-44AB-AB50-EECE64C224B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11020" y="4213811"/>
            <a:ext cx="950223" cy="124984"/>
          </a:xfrm>
          <a:prstGeom prst="rect">
            <a:avLst/>
          </a:prstGeom>
        </p:spPr>
      </p:pic>
      <p:pic>
        <p:nvPicPr>
          <p:cNvPr id="104" name="그림 103">
            <a:extLst>
              <a:ext uri="{FF2B5EF4-FFF2-40B4-BE49-F238E27FC236}">
                <a16:creationId xmlns:a16="http://schemas.microsoft.com/office/drawing/2014/main" id="{70BC2C7A-B7CC-4EE0-8079-915C7B8A839B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8381" y="4209946"/>
            <a:ext cx="950223" cy="124984"/>
          </a:xfrm>
          <a:prstGeom prst="rect">
            <a:avLst/>
          </a:prstGeom>
        </p:spPr>
      </p:pic>
      <p:pic>
        <p:nvPicPr>
          <p:cNvPr id="105" name="그림 104">
            <a:extLst>
              <a:ext uri="{FF2B5EF4-FFF2-40B4-BE49-F238E27FC236}">
                <a16:creationId xmlns:a16="http://schemas.microsoft.com/office/drawing/2014/main" id="{F0A817D4-95AF-4C7E-B374-9650B081622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97235" y="2250703"/>
            <a:ext cx="1889312" cy="173759"/>
          </a:xfrm>
          <a:prstGeom prst="rect">
            <a:avLst/>
          </a:prstGeom>
        </p:spPr>
      </p:pic>
      <p:pic>
        <p:nvPicPr>
          <p:cNvPr id="106" name="그림 105">
            <a:extLst>
              <a:ext uri="{FF2B5EF4-FFF2-40B4-BE49-F238E27FC236}">
                <a16:creationId xmlns:a16="http://schemas.microsoft.com/office/drawing/2014/main" id="{8C0C3F0D-6E71-4B58-AB39-5F64D3D31F5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87885" y="2200051"/>
            <a:ext cx="1889312" cy="173759"/>
          </a:xfrm>
          <a:prstGeom prst="rect">
            <a:avLst/>
          </a:prstGeom>
        </p:spPr>
      </p:pic>
      <p:sp>
        <p:nvSpPr>
          <p:cNvPr id="107" name="직사각형 106">
            <a:extLst>
              <a:ext uri="{FF2B5EF4-FFF2-40B4-BE49-F238E27FC236}">
                <a16:creationId xmlns:a16="http://schemas.microsoft.com/office/drawing/2014/main" id="{4BDFF2BD-F908-4D96-8F4F-B75BA27207A2}"/>
              </a:ext>
            </a:extLst>
          </p:cNvPr>
          <p:cNvSpPr/>
          <p:nvPr/>
        </p:nvSpPr>
        <p:spPr>
          <a:xfrm>
            <a:off x="700093" y="2644258"/>
            <a:ext cx="1738988" cy="6983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네트워크 기반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PA/BGM 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방송설비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8" name="그림 107">
            <a:extLst>
              <a:ext uri="{FF2B5EF4-FFF2-40B4-BE49-F238E27FC236}">
                <a16:creationId xmlns:a16="http://schemas.microsoft.com/office/drawing/2014/main" id="{7269239F-7520-43E7-A81B-AD6FA83D51D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18130" y="5042185"/>
            <a:ext cx="523619" cy="395274"/>
          </a:xfrm>
          <a:prstGeom prst="rect">
            <a:avLst/>
          </a:prstGeom>
        </p:spPr>
      </p:pic>
      <p:pic>
        <p:nvPicPr>
          <p:cNvPr id="109" name="그림 108">
            <a:extLst>
              <a:ext uri="{FF2B5EF4-FFF2-40B4-BE49-F238E27FC236}">
                <a16:creationId xmlns:a16="http://schemas.microsoft.com/office/drawing/2014/main" id="{CEAC49C3-D379-47E0-B46B-F3A9AB7B016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5543" y="4862981"/>
            <a:ext cx="595902" cy="528467"/>
          </a:xfrm>
          <a:prstGeom prst="rect">
            <a:avLst/>
          </a:prstGeom>
        </p:spPr>
      </p:pic>
      <p:pic>
        <p:nvPicPr>
          <p:cNvPr id="110" name="그림 109">
            <a:extLst>
              <a:ext uri="{FF2B5EF4-FFF2-40B4-BE49-F238E27FC236}">
                <a16:creationId xmlns:a16="http://schemas.microsoft.com/office/drawing/2014/main" id="{8D85729C-7658-417B-90A7-67BC66829EE1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65067" y="4800509"/>
            <a:ext cx="367730" cy="277595"/>
          </a:xfrm>
          <a:prstGeom prst="rect">
            <a:avLst/>
          </a:prstGeom>
        </p:spPr>
      </p:pic>
      <p:pic>
        <p:nvPicPr>
          <p:cNvPr id="111" name="그림 110">
            <a:extLst>
              <a:ext uri="{FF2B5EF4-FFF2-40B4-BE49-F238E27FC236}">
                <a16:creationId xmlns:a16="http://schemas.microsoft.com/office/drawing/2014/main" id="{4EC2803D-5581-4BC8-8411-57C19D543D94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661" y="4834037"/>
            <a:ext cx="595902" cy="528467"/>
          </a:xfrm>
          <a:prstGeom prst="rect">
            <a:avLst/>
          </a:prstGeom>
        </p:spPr>
      </p:pic>
      <p:pic>
        <p:nvPicPr>
          <p:cNvPr id="112" name="그림 111">
            <a:extLst>
              <a:ext uri="{FF2B5EF4-FFF2-40B4-BE49-F238E27FC236}">
                <a16:creationId xmlns:a16="http://schemas.microsoft.com/office/drawing/2014/main" id="{4E97C2C1-F1AF-4BF7-AD7C-E2F37DABE22B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28860" y="4805834"/>
            <a:ext cx="367730" cy="277595"/>
          </a:xfrm>
          <a:prstGeom prst="rect">
            <a:avLst/>
          </a:prstGeom>
        </p:spPr>
      </p:pic>
      <p:cxnSp>
        <p:nvCxnSpPr>
          <p:cNvPr id="113" name="연결선: 구부러짐 112">
            <a:extLst>
              <a:ext uri="{FF2B5EF4-FFF2-40B4-BE49-F238E27FC236}">
                <a16:creationId xmlns:a16="http://schemas.microsoft.com/office/drawing/2014/main" id="{C0312255-A651-4A75-AAE3-6A29E18CE8BE}"/>
              </a:ext>
            </a:extLst>
          </p:cNvPr>
          <p:cNvCxnSpPr>
            <a:cxnSpLocks/>
            <a:stCxn id="104" idx="2"/>
            <a:endCxn id="111" idx="0"/>
          </p:cNvCxnSpPr>
          <p:nvPr/>
        </p:nvCxnSpPr>
        <p:spPr>
          <a:xfrm rot="16200000" flipH="1">
            <a:off x="7151499" y="4506923"/>
            <a:ext cx="499107" cy="155119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14" name="그림 113">
            <a:extLst>
              <a:ext uri="{FF2B5EF4-FFF2-40B4-BE49-F238E27FC236}">
                <a16:creationId xmlns:a16="http://schemas.microsoft.com/office/drawing/2014/main" id="{FCE8ECED-9678-48AD-BD83-4308F0CF0A3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2682" y="5872636"/>
            <a:ext cx="300698" cy="300056"/>
          </a:xfrm>
          <a:prstGeom prst="rect">
            <a:avLst/>
          </a:prstGeom>
        </p:spPr>
      </p:pic>
      <p:cxnSp>
        <p:nvCxnSpPr>
          <p:cNvPr id="115" name="연결선: 구부러짐 114">
            <a:extLst>
              <a:ext uri="{FF2B5EF4-FFF2-40B4-BE49-F238E27FC236}">
                <a16:creationId xmlns:a16="http://schemas.microsoft.com/office/drawing/2014/main" id="{9B9B8829-0F86-4407-B9E5-1854F21497B0}"/>
              </a:ext>
            </a:extLst>
          </p:cNvPr>
          <p:cNvCxnSpPr>
            <a:cxnSpLocks/>
            <a:stCxn id="114" idx="0"/>
            <a:endCxn id="108" idx="2"/>
          </p:cNvCxnSpPr>
          <p:nvPr/>
        </p:nvCxnSpPr>
        <p:spPr>
          <a:xfrm rot="5400000" flipH="1" flipV="1">
            <a:off x="4168897" y="5361594"/>
            <a:ext cx="435177" cy="586909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6" name="연결선: 구부러짐 115">
            <a:extLst>
              <a:ext uri="{FF2B5EF4-FFF2-40B4-BE49-F238E27FC236}">
                <a16:creationId xmlns:a16="http://schemas.microsoft.com/office/drawing/2014/main" id="{30DEBCE3-6A13-4511-9ED3-B2C24F766713}"/>
              </a:ext>
            </a:extLst>
          </p:cNvPr>
          <p:cNvCxnSpPr>
            <a:cxnSpLocks/>
            <a:stCxn id="106" idx="2"/>
            <a:endCxn id="118" idx="3"/>
          </p:cNvCxnSpPr>
          <p:nvPr/>
        </p:nvCxnSpPr>
        <p:spPr>
          <a:xfrm rot="5400000">
            <a:off x="6802636" y="1014685"/>
            <a:ext cx="670781" cy="3389031"/>
          </a:xfrm>
          <a:prstGeom prst="curvedConnector2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7" name="연결선: 구부러짐 116">
            <a:extLst>
              <a:ext uri="{FF2B5EF4-FFF2-40B4-BE49-F238E27FC236}">
                <a16:creationId xmlns:a16="http://schemas.microsoft.com/office/drawing/2014/main" id="{7D0643E7-154D-4256-BDC2-5ABC46AA8FF6}"/>
              </a:ext>
            </a:extLst>
          </p:cNvPr>
          <p:cNvCxnSpPr>
            <a:cxnSpLocks/>
            <a:stCxn id="101" idx="3"/>
            <a:endCxn id="118" idx="1"/>
          </p:cNvCxnSpPr>
          <p:nvPr/>
        </p:nvCxnSpPr>
        <p:spPr>
          <a:xfrm flipV="1">
            <a:off x="2211573" y="3044591"/>
            <a:ext cx="2516275" cy="1239976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18" name="그림 117">
            <a:extLst>
              <a:ext uri="{FF2B5EF4-FFF2-40B4-BE49-F238E27FC236}">
                <a16:creationId xmlns:a16="http://schemas.microsoft.com/office/drawing/2014/main" id="{E62D69C7-35C1-47BB-86C7-1F6BC0A279AC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7848" y="2660182"/>
            <a:ext cx="715662" cy="7688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9" name="그림 118">
            <a:extLst>
              <a:ext uri="{FF2B5EF4-FFF2-40B4-BE49-F238E27FC236}">
                <a16:creationId xmlns:a16="http://schemas.microsoft.com/office/drawing/2014/main" id="{62D71112-50D3-4B47-A391-D5BFA0DC10AE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473" y="5646390"/>
            <a:ext cx="595902" cy="528467"/>
          </a:xfrm>
          <a:prstGeom prst="rect">
            <a:avLst/>
          </a:prstGeom>
        </p:spPr>
      </p:pic>
      <p:pic>
        <p:nvPicPr>
          <p:cNvPr id="120" name="그림 119">
            <a:extLst>
              <a:ext uri="{FF2B5EF4-FFF2-40B4-BE49-F238E27FC236}">
                <a16:creationId xmlns:a16="http://schemas.microsoft.com/office/drawing/2014/main" id="{A7F4DABC-6E9E-4598-8BB2-4882BCEBDBC6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5164" y="5623038"/>
            <a:ext cx="595902" cy="528467"/>
          </a:xfrm>
          <a:prstGeom prst="rect">
            <a:avLst/>
          </a:prstGeom>
        </p:spPr>
      </p:pic>
      <p:pic>
        <p:nvPicPr>
          <p:cNvPr id="121" name="그림 120">
            <a:extLst>
              <a:ext uri="{FF2B5EF4-FFF2-40B4-BE49-F238E27FC236}">
                <a16:creationId xmlns:a16="http://schemas.microsoft.com/office/drawing/2014/main" id="{67FA3F7D-DEC3-4FE0-A1F6-CBA1671D78F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5014" y="5030147"/>
            <a:ext cx="523619" cy="395274"/>
          </a:xfrm>
          <a:prstGeom prst="rect">
            <a:avLst/>
          </a:prstGeom>
        </p:spPr>
      </p:pic>
      <p:cxnSp>
        <p:nvCxnSpPr>
          <p:cNvPr id="122" name="연결선: 구부러짐 121">
            <a:extLst>
              <a:ext uri="{FF2B5EF4-FFF2-40B4-BE49-F238E27FC236}">
                <a16:creationId xmlns:a16="http://schemas.microsoft.com/office/drawing/2014/main" id="{1CE06BA6-B411-4E4E-8F8F-FAE19E00F7F9}"/>
              </a:ext>
            </a:extLst>
          </p:cNvPr>
          <p:cNvCxnSpPr>
            <a:cxnSpLocks/>
            <a:endCxn id="121" idx="0"/>
          </p:cNvCxnSpPr>
          <p:nvPr/>
        </p:nvCxnSpPr>
        <p:spPr>
          <a:xfrm rot="16200000" flipH="1">
            <a:off x="4666955" y="4490278"/>
            <a:ext cx="695218" cy="384520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3" name="연결선: 구부러짐 122">
            <a:extLst>
              <a:ext uri="{FF2B5EF4-FFF2-40B4-BE49-F238E27FC236}">
                <a16:creationId xmlns:a16="http://schemas.microsoft.com/office/drawing/2014/main" id="{3DA36AEC-A91E-4118-B0F0-114BF613C62F}"/>
              </a:ext>
            </a:extLst>
          </p:cNvPr>
          <p:cNvCxnSpPr>
            <a:cxnSpLocks/>
            <a:stCxn id="119" idx="0"/>
            <a:endCxn id="109" idx="2"/>
          </p:cNvCxnSpPr>
          <p:nvPr/>
        </p:nvCxnSpPr>
        <p:spPr>
          <a:xfrm rot="5400000" flipH="1" flipV="1">
            <a:off x="6577988" y="5510884"/>
            <a:ext cx="254942" cy="16070"/>
          </a:xfrm>
          <a:prstGeom prst="curvedConnector3">
            <a:avLst>
              <a:gd name="adj1" fmla="val 50000"/>
            </a:avLst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4" name="연결선: 구부러짐 123">
            <a:extLst>
              <a:ext uri="{FF2B5EF4-FFF2-40B4-BE49-F238E27FC236}">
                <a16:creationId xmlns:a16="http://schemas.microsoft.com/office/drawing/2014/main" id="{259167C5-EACE-44E3-8ED3-06D79BD1F906}"/>
              </a:ext>
            </a:extLst>
          </p:cNvPr>
          <p:cNvCxnSpPr>
            <a:cxnSpLocks/>
            <a:stCxn id="120" idx="0"/>
            <a:endCxn id="111" idx="2"/>
          </p:cNvCxnSpPr>
          <p:nvPr/>
        </p:nvCxnSpPr>
        <p:spPr>
          <a:xfrm rot="16200000" flipV="1">
            <a:off x="7350597" y="5490519"/>
            <a:ext cx="260534" cy="4503"/>
          </a:xfrm>
          <a:prstGeom prst="curvedConnector3">
            <a:avLst>
              <a:gd name="adj1" fmla="val 50000"/>
            </a:avLst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5" name="Text Box 44">
            <a:extLst>
              <a:ext uri="{FF2B5EF4-FFF2-40B4-BE49-F238E27FC236}">
                <a16:creationId xmlns:a16="http://schemas.microsoft.com/office/drawing/2014/main" id="{FA5643AE-F851-435B-91B7-33A9C2E07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070" y="6222487"/>
            <a:ext cx="1806086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ko-KR" altLang="en-US" sz="800" b="1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실링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 스피커</a:t>
            </a:r>
            <a:endParaRPr lang="en-US" altLang="ko-KR" sz="800" b="1" dirty="0">
              <a:solidFill>
                <a:sysClr val="windowText" lastClr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일반 </a:t>
            </a:r>
            <a:r>
              <a:rPr lang="ko-KR" altLang="en-US" sz="800" b="1" dirty="0" err="1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패시브타입</a:t>
            </a: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, 70V/100V)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6" name="Text Box 44">
            <a:extLst>
              <a:ext uri="{FF2B5EF4-FFF2-40B4-BE49-F238E27FC236}">
                <a16:creationId xmlns:a16="http://schemas.microsoft.com/office/drawing/2014/main" id="{49E15C10-9D9C-46C2-AA7C-3D470BB57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1972" y="2411248"/>
            <a:ext cx="1540249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800" b="1" dirty="0"/>
              <a:t>FDF &amp; </a:t>
            </a:r>
            <a:r>
              <a:rPr lang="ko-KR" altLang="en-US" sz="800" b="1" dirty="0" err="1"/>
              <a:t>광분배</a:t>
            </a:r>
            <a:r>
              <a:rPr lang="ko-KR" altLang="en-US" sz="800" b="1" dirty="0"/>
              <a:t> 스위치 허브</a:t>
            </a:r>
            <a:endParaRPr lang="en-US" altLang="ko-KR" sz="800" b="1" dirty="0"/>
          </a:p>
        </p:txBody>
      </p:sp>
      <p:pic>
        <p:nvPicPr>
          <p:cNvPr id="127" name="그림 126">
            <a:extLst>
              <a:ext uri="{FF2B5EF4-FFF2-40B4-BE49-F238E27FC236}">
                <a16:creationId xmlns:a16="http://schemas.microsoft.com/office/drawing/2014/main" id="{49ABCED5-7AB0-4092-9172-DC36C52981C3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4" y="1805535"/>
            <a:ext cx="669962" cy="558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8" name="Text Box 44">
            <a:extLst>
              <a:ext uri="{FF2B5EF4-FFF2-40B4-BE49-F238E27FC236}">
                <a16:creationId xmlns:a16="http://schemas.microsoft.com/office/drawing/2014/main" id="{BDF7D2EF-5DD8-48C7-9250-2A1773641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9713" y="6216373"/>
            <a:ext cx="1806086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Ceiling Speaker</a:t>
            </a: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(Passive type, 70V/100V)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29" name="Text Box 44">
            <a:extLst>
              <a:ext uri="{FF2B5EF4-FFF2-40B4-BE49-F238E27FC236}">
                <a16:creationId xmlns:a16="http://schemas.microsoft.com/office/drawing/2014/main" id="{6293F8F2-60CB-4533-9790-40845DA291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3898" y="6358385"/>
            <a:ext cx="2430890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Ceiling Speaker (Passive type, 70V/100V)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130" name="그룹 129">
            <a:extLst>
              <a:ext uri="{FF2B5EF4-FFF2-40B4-BE49-F238E27FC236}">
                <a16:creationId xmlns:a16="http://schemas.microsoft.com/office/drawing/2014/main" id="{994069FC-EA8D-4CF4-A031-DDB0355C8161}"/>
              </a:ext>
            </a:extLst>
          </p:cNvPr>
          <p:cNvGrpSpPr/>
          <p:nvPr/>
        </p:nvGrpSpPr>
        <p:grpSpPr>
          <a:xfrm>
            <a:off x="5992485" y="1745477"/>
            <a:ext cx="665275" cy="544603"/>
            <a:chOff x="4921915" y="2139483"/>
            <a:chExt cx="5328592" cy="3824980"/>
          </a:xfrm>
        </p:grpSpPr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65B45711-3909-48B6-A15A-374860C940A2}"/>
                </a:ext>
              </a:extLst>
            </p:cNvPr>
            <p:cNvSpPr/>
            <p:nvPr/>
          </p:nvSpPr>
          <p:spPr>
            <a:xfrm>
              <a:off x="7152429" y="2627584"/>
              <a:ext cx="2981409" cy="2500523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132" name="그림 131">
              <a:extLst>
                <a:ext uri="{FF2B5EF4-FFF2-40B4-BE49-F238E27FC236}">
                  <a16:creationId xmlns:a16="http://schemas.microsoft.com/office/drawing/2014/main" id="{BD67AA63-E44E-46F7-8DEA-60B928364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1915" y="2139483"/>
              <a:ext cx="5328592" cy="3824980"/>
            </a:xfrm>
            <a:prstGeom prst="rect">
              <a:avLst/>
            </a:prstGeom>
          </p:spPr>
        </p:pic>
      </p:grpSp>
      <p:sp>
        <p:nvSpPr>
          <p:cNvPr id="133" name="Text Box 44">
            <a:extLst>
              <a:ext uri="{FF2B5EF4-FFF2-40B4-BE49-F238E27FC236}">
                <a16:creationId xmlns:a16="http://schemas.microsoft.com/office/drawing/2014/main" id="{42755180-A2DC-4B6E-8079-6D2ABFC1F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08064" y="1391736"/>
            <a:ext cx="1224136" cy="373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Device</a:t>
            </a: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Monitoring SW</a:t>
            </a:r>
          </a:p>
        </p:txBody>
      </p:sp>
      <p:pic>
        <p:nvPicPr>
          <p:cNvPr id="134" name="그림 133">
            <a:extLst>
              <a:ext uri="{FF2B5EF4-FFF2-40B4-BE49-F238E27FC236}">
                <a16:creationId xmlns:a16="http://schemas.microsoft.com/office/drawing/2014/main" id="{0583EC4A-01B5-46F6-A1DF-10674ABBA642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437" y="4662841"/>
            <a:ext cx="984024" cy="492012"/>
          </a:xfrm>
          <a:prstGeom prst="rect">
            <a:avLst/>
          </a:prstGeom>
        </p:spPr>
      </p:pic>
      <p:pic>
        <p:nvPicPr>
          <p:cNvPr id="135" name="그림 134">
            <a:extLst>
              <a:ext uri="{FF2B5EF4-FFF2-40B4-BE49-F238E27FC236}">
                <a16:creationId xmlns:a16="http://schemas.microsoft.com/office/drawing/2014/main" id="{FB3581D6-8DC7-4D45-8539-F9E9555F99B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3149" y="3680897"/>
            <a:ext cx="1220201" cy="610101"/>
          </a:xfrm>
          <a:prstGeom prst="rect">
            <a:avLst/>
          </a:prstGeom>
        </p:spPr>
      </p:pic>
      <p:pic>
        <p:nvPicPr>
          <p:cNvPr id="136" name="그림 135">
            <a:extLst>
              <a:ext uri="{FF2B5EF4-FFF2-40B4-BE49-F238E27FC236}">
                <a16:creationId xmlns:a16="http://schemas.microsoft.com/office/drawing/2014/main" id="{8B147EEA-5562-42A0-8E3E-9143FD102215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921" y="4901850"/>
            <a:ext cx="565842" cy="528467"/>
          </a:xfrm>
          <a:prstGeom prst="rect">
            <a:avLst/>
          </a:prstGeom>
        </p:spPr>
      </p:pic>
      <p:pic>
        <p:nvPicPr>
          <p:cNvPr id="137" name="그림 136">
            <a:extLst>
              <a:ext uri="{FF2B5EF4-FFF2-40B4-BE49-F238E27FC236}">
                <a16:creationId xmlns:a16="http://schemas.microsoft.com/office/drawing/2014/main" id="{7BE0BFD8-4B4A-4EA8-B238-53E2EB2211AE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17841" y="4841617"/>
            <a:ext cx="349180" cy="277595"/>
          </a:xfrm>
          <a:prstGeom prst="rect">
            <a:avLst/>
          </a:prstGeom>
        </p:spPr>
      </p:pic>
      <p:cxnSp>
        <p:nvCxnSpPr>
          <p:cNvPr id="138" name="연결선: 구부러짐 137">
            <a:extLst>
              <a:ext uri="{FF2B5EF4-FFF2-40B4-BE49-F238E27FC236}">
                <a16:creationId xmlns:a16="http://schemas.microsoft.com/office/drawing/2014/main" id="{2EEED6CA-F08F-4D04-BA1E-AA7613703229}"/>
              </a:ext>
            </a:extLst>
          </p:cNvPr>
          <p:cNvCxnSpPr>
            <a:cxnSpLocks/>
            <a:stCxn id="136" idx="0"/>
            <a:endCxn id="104" idx="2"/>
          </p:cNvCxnSpPr>
          <p:nvPr/>
        </p:nvCxnSpPr>
        <p:spPr>
          <a:xfrm rot="16200000" flipV="1">
            <a:off x="7501208" y="4157215"/>
            <a:ext cx="566920" cy="922349"/>
          </a:xfrm>
          <a:prstGeom prst="curvedConnector3">
            <a:avLst>
              <a:gd name="adj1" fmla="val 50000"/>
            </a:avLst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9" name="연결선: 구부러짐 138">
            <a:extLst>
              <a:ext uri="{FF2B5EF4-FFF2-40B4-BE49-F238E27FC236}">
                <a16:creationId xmlns:a16="http://schemas.microsoft.com/office/drawing/2014/main" id="{8F661585-B55B-4B71-9CA7-E4D24A33499E}"/>
              </a:ext>
            </a:extLst>
          </p:cNvPr>
          <p:cNvCxnSpPr>
            <a:cxnSpLocks/>
            <a:stCxn id="103" idx="1"/>
            <a:endCxn id="118" idx="1"/>
          </p:cNvCxnSpPr>
          <p:nvPr/>
        </p:nvCxnSpPr>
        <p:spPr>
          <a:xfrm rot="10800000" flipH="1">
            <a:off x="4311020" y="3044591"/>
            <a:ext cx="416828" cy="1231712"/>
          </a:xfrm>
          <a:prstGeom prst="curvedConnector3">
            <a:avLst>
              <a:gd name="adj1" fmla="val -54843"/>
            </a:avLst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40" name="연결선: 구부러짐 139">
            <a:extLst>
              <a:ext uri="{FF2B5EF4-FFF2-40B4-BE49-F238E27FC236}">
                <a16:creationId xmlns:a16="http://schemas.microsoft.com/office/drawing/2014/main" id="{EBA07728-E22D-4791-8A97-B5847EEFA4E0}"/>
              </a:ext>
            </a:extLst>
          </p:cNvPr>
          <p:cNvCxnSpPr>
            <a:cxnSpLocks/>
          </p:cNvCxnSpPr>
          <p:nvPr/>
        </p:nvCxnSpPr>
        <p:spPr>
          <a:xfrm rot="16200000" flipV="1">
            <a:off x="8003748" y="5579854"/>
            <a:ext cx="404694" cy="4503"/>
          </a:xfrm>
          <a:prstGeom prst="curvedConnector3">
            <a:avLst>
              <a:gd name="adj1" fmla="val 50000"/>
            </a:avLst>
          </a:prstGeom>
          <a:ln>
            <a:prstDash val="sysDot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41" name="그림 140">
            <a:extLst>
              <a:ext uri="{FF2B5EF4-FFF2-40B4-BE49-F238E27FC236}">
                <a16:creationId xmlns:a16="http://schemas.microsoft.com/office/drawing/2014/main" id="{D921EE97-253C-43E3-8730-C8C8A7DDFC76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2861" y="5640293"/>
            <a:ext cx="595902" cy="528467"/>
          </a:xfrm>
          <a:prstGeom prst="rect">
            <a:avLst/>
          </a:prstGeom>
        </p:spPr>
      </p:pic>
      <p:sp>
        <p:nvSpPr>
          <p:cNvPr id="142" name="Text Box 44">
            <a:extLst>
              <a:ext uri="{FF2B5EF4-FFF2-40B4-BE49-F238E27FC236}">
                <a16:creationId xmlns:a16="http://schemas.microsoft.com/office/drawing/2014/main" id="{692D25A9-2DFC-4A2F-8A96-36E1C0939A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2932" y="6139373"/>
            <a:ext cx="564491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20W</a:t>
            </a:r>
          </a:p>
        </p:txBody>
      </p:sp>
      <p:sp>
        <p:nvSpPr>
          <p:cNvPr id="143" name="Text Box 44">
            <a:extLst>
              <a:ext uri="{FF2B5EF4-FFF2-40B4-BE49-F238E27FC236}">
                <a16:creationId xmlns:a16="http://schemas.microsoft.com/office/drawing/2014/main" id="{5E2EF0BE-CD05-4263-93FA-C8D0B205F9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0661" y="6132874"/>
            <a:ext cx="564491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20W</a:t>
            </a:r>
          </a:p>
        </p:txBody>
      </p:sp>
      <p:sp>
        <p:nvSpPr>
          <p:cNvPr id="144" name="Text Box 44">
            <a:extLst>
              <a:ext uri="{FF2B5EF4-FFF2-40B4-BE49-F238E27FC236}">
                <a16:creationId xmlns:a16="http://schemas.microsoft.com/office/drawing/2014/main" id="{630B624E-6A8E-46D8-8CA9-D1DADA72A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0255" y="6143430"/>
            <a:ext cx="564491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r>
              <a:rPr kumimoji="0" lang="en-US" altLang="ko-KR" sz="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9541456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2BB6EB84-EE91-4638-B251-3F16A5401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59" y="944766"/>
            <a:ext cx="8948015" cy="5508570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B44D8FFC-4317-46D9-8E13-120F9AE29391}"/>
              </a:ext>
            </a:extLst>
          </p:cNvPr>
          <p:cNvGrpSpPr/>
          <p:nvPr/>
        </p:nvGrpSpPr>
        <p:grpSpPr>
          <a:xfrm>
            <a:off x="7115797" y="1361646"/>
            <a:ext cx="2742229" cy="4995661"/>
            <a:chOff x="7115797" y="1361646"/>
            <a:chExt cx="2742229" cy="499566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D293C41F-309B-4EA8-8017-558FFAD16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92144" y="2132856"/>
              <a:ext cx="583694" cy="177165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AEB440BA-2C87-4B78-82D9-829B8FD37D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92144" y="1361646"/>
              <a:ext cx="583694" cy="177165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DCCA967E-B968-4306-BC1D-19FAC29C2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20136" y="2904066"/>
              <a:ext cx="583694" cy="177165"/>
            </a:xfrm>
            <a:prstGeom prst="rect">
              <a:avLst/>
            </a:prstGeom>
          </p:spPr>
        </p:pic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E3F75BC-8728-415D-B8D4-4C8DEB6789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94801" y="3663112"/>
              <a:ext cx="583694" cy="177165"/>
            </a:xfrm>
            <a:prstGeom prst="rect">
              <a:avLst/>
            </a:prstGeom>
          </p:spPr>
        </p:pic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5E0362B7-1766-45AD-A3BE-2A046B6A6F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15797" y="4283214"/>
              <a:ext cx="583694" cy="177165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88D0DCC-E777-4001-8DAC-2C2D7E775A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84113" y="5736069"/>
              <a:ext cx="583694" cy="177165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06AE3AB6-9A69-4F70-96B3-B3F991CBF3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4113" y="5913234"/>
              <a:ext cx="673913" cy="444073"/>
            </a:xfrm>
            <a:prstGeom prst="rect">
              <a:avLst/>
            </a:prstGeom>
          </p:spPr>
        </p:pic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CE75DC13-BC2A-43CA-9494-E3060F83EA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8911" y="4336280"/>
            <a:ext cx="2206174" cy="2253769"/>
          </a:xfrm>
          <a:prstGeom prst="rect">
            <a:avLst/>
          </a:prstGeom>
        </p:spPr>
      </p:pic>
      <p:sp>
        <p:nvSpPr>
          <p:cNvPr id="12" name="모서리가 둥근 직사각형 17">
            <a:extLst>
              <a:ext uri="{FF2B5EF4-FFF2-40B4-BE49-F238E27FC236}">
                <a16:creationId xmlns:a16="http://schemas.microsoft.com/office/drawing/2014/main" id="{DA38118E-8B06-4890-9B97-A86C849C4635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en-US" altLang="ko-KR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iP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전관방송 기본구성</a:t>
            </a:r>
          </a:p>
        </p:txBody>
      </p:sp>
    </p:spTree>
    <p:extLst>
      <p:ext uri="{BB962C8B-B14F-4D97-AF65-F5344CB8AC3E}">
        <p14:creationId xmlns:p14="http://schemas.microsoft.com/office/powerpoint/2010/main" val="26297403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7CA5131-9096-44D8-85F4-EC0777310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17" y="960472"/>
            <a:ext cx="9113543" cy="5557859"/>
          </a:xfrm>
          <a:prstGeom prst="rect">
            <a:avLst/>
          </a:prstGeom>
        </p:spPr>
      </p:pic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CEB282F9-696A-40E2-B894-E3F68C5C7D2F}"/>
              </a:ext>
            </a:extLst>
          </p:cNvPr>
          <p:cNvCxnSpPr/>
          <p:nvPr/>
        </p:nvCxnSpPr>
        <p:spPr>
          <a:xfrm>
            <a:off x="9480376" y="6038262"/>
            <a:ext cx="52149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A0A2C65A-5E01-4AF8-9671-8446F27561CF}"/>
              </a:ext>
            </a:extLst>
          </p:cNvPr>
          <p:cNvCxnSpPr/>
          <p:nvPr/>
        </p:nvCxnSpPr>
        <p:spPr>
          <a:xfrm>
            <a:off x="9502895" y="6385072"/>
            <a:ext cx="52149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 Box 44">
            <a:extLst>
              <a:ext uri="{FF2B5EF4-FFF2-40B4-BE49-F238E27FC236}">
                <a16:creationId xmlns:a16="http://schemas.microsoft.com/office/drawing/2014/main" id="{45DDA98A-B144-4CCD-9B82-98B9627FD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10643" y="5925506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Optical.(2CORE)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6" name="Text Box 44">
            <a:extLst>
              <a:ext uri="{FF2B5EF4-FFF2-40B4-BE49-F238E27FC236}">
                <a16:creationId xmlns:a16="http://schemas.microsoft.com/office/drawing/2014/main" id="{D979F81A-DA68-43B0-9E60-9C96C106B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1393" y="6096570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FUTP(CAT6)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7" name="Text Box 44">
            <a:extLst>
              <a:ext uri="{FF2B5EF4-FFF2-40B4-BE49-F238E27FC236}">
                <a16:creationId xmlns:a16="http://schemas.microsoft.com/office/drawing/2014/main" id="{D13B894A-D195-48A8-9D61-FFDB93D8C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92143" y="6278255"/>
            <a:ext cx="1025203" cy="22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4000" rIns="5400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6666"/>
              </a:buClr>
              <a:buSzPct val="50000"/>
              <a:buFont typeface="Wingdings" pitchFamily="2" charset="2"/>
              <a:buNone/>
              <a:tabLst/>
              <a:defRPr/>
            </a:pPr>
            <a:r>
              <a:rPr lang="en-US" altLang="ko-KR" sz="800" b="1" dirty="0">
                <a:solidFill>
                  <a:sysClr val="windowText" lastClr="000000"/>
                </a:solidFill>
                <a:latin typeface="맑은 고딕" pitchFamily="50" charset="-127"/>
                <a:ea typeface="맑은 고딕" pitchFamily="50" charset="-127"/>
              </a:rPr>
              <a:t>SPEAKER CABLE</a:t>
            </a:r>
            <a:endParaRPr kumimoji="0" lang="en-US" altLang="ko-KR" sz="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F97D5539-78DA-47C4-991E-78C990EE5BE6}"/>
              </a:ext>
            </a:extLst>
          </p:cNvPr>
          <p:cNvCxnSpPr/>
          <p:nvPr/>
        </p:nvCxnSpPr>
        <p:spPr>
          <a:xfrm>
            <a:off x="9489153" y="6209347"/>
            <a:ext cx="52149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11C6E4E4-7769-4A78-99B5-60DFF9F87E9D}"/>
              </a:ext>
            </a:extLst>
          </p:cNvPr>
          <p:cNvGrpSpPr/>
          <p:nvPr/>
        </p:nvGrpSpPr>
        <p:grpSpPr>
          <a:xfrm>
            <a:off x="1703512" y="2431488"/>
            <a:ext cx="1034434" cy="1279654"/>
            <a:chOff x="1703512" y="2431488"/>
            <a:chExt cx="1034434" cy="1279654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0E8A7A61-8CBF-4B91-A821-EBD959995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03512" y="2608653"/>
              <a:ext cx="1034434" cy="1102489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1086E4D-736A-4D3C-A2F4-E726755C8A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5673" y="2431488"/>
              <a:ext cx="583694" cy="177165"/>
            </a:xfrm>
            <a:prstGeom prst="rect">
              <a:avLst/>
            </a:prstGeom>
          </p:spPr>
        </p:pic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A1EEA92C-54D1-42E5-8863-12D6399434FB}"/>
              </a:ext>
            </a:extLst>
          </p:cNvPr>
          <p:cNvGrpSpPr/>
          <p:nvPr/>
        </p:nvGrpSpPr>
        <p:grpSpPr>
          <a:xfrm>
            <a:off x="5125889" y="2514080"/>
            <a:ext cx="1186688" cy="1158366"/>
            <a:chOff x="5125889" y="2514080"/>
            <a:chExt cx="1186688" cy="1158366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77B468D1-8617-45FA-9304-830DA6D64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25889" y="2691245"/>
              <a:ext cx="1186688" cy="981201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FDFAE48-0DB7-4CD8-84FB-A7D3BEB6C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91651" y="2514080"/>
              <a:ext cx="583694" cy="177165"/>
            </a:xfrm>
            <a:prstGeom prst="rect">
              <a:avLst/>
            </a:prstGeom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FBC504AF-520C-4A5C-AD35-CE2B60A1641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768" y="3739401"/>
            <a:ext cx="583694" cy="17716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5CB359A-27E1-4A57-B0A1-11A6942FF3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268760"/>
            <a:ext cx="583694" cy="17716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1AF6063-468B-4EF8-A57C-34ECC1C59A4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8319" y="2132856"/>
            <a:ext cx="583694" cy="17716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C3C2548E-615C-490C-9915-CF3692731F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1166" y="5874519"/>
            <a:ext cx="583694" cy="17716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F132589-8600-4492-BBBD-49BEECA619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209" y="6089953"/>
            <a:ext cx="673913" cy="44407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2DE13665-D9EA-422F-9729-5CA15E03FC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31127" y="3523304"/>
            <a:ext cx="2206174" cy="2253769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A9925B39-312E-4984-8417-3D185D205F6C}"/>
              </a:ext>
            </a:extLst>
          </p:cNvPr>
          <p:cNvGrpSpPr/>
          <p:nvPr/>
        </p:nvGrpSpPr>
        <p:grpSpPr>
          <a:xfrm>
            <a:off x="2973035" y="1183379"/>
            <a:ext cx="1524638" cy="1126642"/>
            <a:chOff x="2973035" y="1183379"/>
            <a:chExt cx="1524638" cy="1126642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65D72F05-8F41-4F73-8A45-C439B001E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161867" y="1183379"/>
              <a:ext cx="1335806" cy="1126642"/>
            </a:xfrm>
            <a:prstGeom prst="rect">
              <a:avLst/>
            </a:prstGeom>
          </p:spPr>
        </p:pic>
        <p:cxnSp>
          <p:nvCxnSpPr>
            <p:cNvPr id="23" name="연결선: 구부러짐 22">
              <a:extLst>
                <a:ext uri="{FF2B5EF4-FFF2-40B4-BE49-F238E27FC236}">
                  <a16:creationId xmlns:a16="http://schemas.microsoft.com/office/drawing/2014/main" id="{5346617C-FA4C-47BA-9C5F-A217008D1657}"/>
                </a:ext>
              </a:extLst>
            </p:cNvPr>
            <p:cNvCxnSpPr>
              <a:cxnSpLocks/>
              <a:endCxn id="22" idx="1"/>
            </p:cNvCxnSpPr>
            <p:nvPr/>
          </p:nvCxnSpPr>
          <p:spPr>
            <a:xfrm rot="5400000" flipH="1" flipV="1">
              <a:off x="2786758" y="1932978"/>
              <a:ext cx="561386" cy="188831"/>
            </a:xfrm>
            <a:prstGeom prst="curvedConnector2">
              <a:avLst/>
            </a:prstGeom>
            <a:ln>
              <a:prstDash val="sysDot"/>
            </a:ln>
            <a:effectLst>
              <a:glow rad="63500">
                <a:schemeClr val="accent6">
                  <a:lumMod val="60000"/>
                  <a:lumOff val="40000"/>
                  <a:alpha val="67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4" name="모서리가 둥근 직사각형 17">
            <a:extLst>
              <a:ext uri="{FF2B5EF4-FFF2-40B4-BE49-F238E27FC236}">
                <a16:creationId xmlns:a16="http://schemas.microsoft.com/office/drawing/2014/main" id="{38954B8D-0FB8-4F1B-AC29-E325ADDB8220}"/>
              </a:ext>
            </a:extLst>
          </p:cNvPr>
          <p:cNvSpPr/>
          <p:nvPr/>
        </p:nvSpPr>
        <p:spPr bwMode="auto">
          <a:xfrm rot="16200000">
            <a:off x="5898000" y="-2547493"/>
            <a:ext cx="396000" cy="586826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네트워크기반 </a:t>
            </a:r>
            <a:r>
              <a:rPr lang="en-US" altLang="ko-KR" sz="1600" b="1" dirty="0" err="1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iP</a:t>
            </a:r>
            <a:r>
              <a:rPr kumimoji="0"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전관방송 확장구성</a:t>
            </a:r>
          </a:p>
        </p:txBody>
      </p:sp>
    </p:spTree>
    <p:extLst>
      <p:ext uri="{BB962C8B-B14F-4D97-AF65-F5344CB8AC3E}">
        <p14:creationId xmlns:p14="http://schemas.microsoft.com/office/powerpoint/2010/main" val="20349695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952833B-38DB-4582-BECB-C0E45DF323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9400" y="1901490"/>
            <a:ext cx="6753200" cy="305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31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13007</TotalTime>
  <Words>2978</Words>
  <Application>Microsoft Office PowerPoint</Application>
  <PresentationFormat>와이드스크린</PresentationFormat>
  <Paragraphs>744</Paragraphs>
  <Slides>51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62" baseType="lpstr">
      <vt:lpstr>HY헤드라인M</vt:lpstr>
      <vt:lpstr>Yanone Kaffeesatz</vt:lpstr>
      <vt:lpstr>나눔바른고딕</vt:lpstr>
      <vt:lpstr>나눔바른고딕OTF Light</vt:lpstr>
      <vt:lpstr>맑은 고딕</vt:lpstr>
      <vt:lpstr>맑은 고딕</vt:lpstr>
      <vt:lpstr>Arial</vt:lpstr>
      <vt:lpstr>Calibri</vt:lpstr>
      <vt:lpstr>Century Gothic</vt:lpstr>
      <vt:lpstr>Wingdings</vt:lpstr>
      <vt:lpstr>Office 테마</vt:lpstr>
      <vt:lpstr>DANTE 네트워크기반 음향 솔루션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JK LEE</cp:lastModifiedBy>
  <cp:revision>1373</cp:revision>
  <cp:lastPrinted>2020-09-23T10:12:52Z</cp:lastPrinted>
  <dcterms:created xsi:type="dcterms:W3CDTF">2006-10-05T04:04:58Z</dcterms:created>
  <dcterms:modified xsi:type="dcterms:W3CDTF">2021-06-24T00:03:22Z</dcterms:modified>
</cp:coreProperties>
</file>